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5" r:id="rId3"/>
    <p:sldId id="269" r:id="rId4"/>
    <p:sldId id="266" r:id="rId5"/>
    <p:sldId id="267" r:id="rId6"/>
    <p:sldId id="270" r:id="rId7"/>
    <p:sldId id="274" r:id="rId8"/>
    <p:sldId id="268" r:id="rId9"/>
    <p:sldId id="273" r:id="rId10"/>
    <p:sldId id="271" r:id="rId11"/>
    <p:sldId id="272" r:id="rId12"/>
    <p:sldId id="275" r:id="rId13"/>
    <p:sldId id="276" r:id="rId14"/>
    <p:sldId id="278" r:id="rId15"/>
    <p:sldId id="277" r:id="rId16"/>
    <p:sldId id="279" r:id="rId17"/>
    <p:sldId id="280" r:id="rId18"/>
    <p:sldId id="281" r:id="rId19"/>
    <p:sldId id="285" r:id="rId20"/>
    <p:sldId id="283" r:id="rId21"/>
    <p:sldId id="284" r:id="rId22"/>
    <p:sldId id="286" r:id="rId23"/>
    <p:sldId id="287" r:id="rId24"/>
    <p:sldId id="288" r:id="rId25"/>
    <p:sldId id="289" r:id="rId26"/>
    <p:sldId id="290" r:id="rId27"/>
    <p:sldId id="292" r:id="rId28"/>
    <p:sldId id="291" r:id="rId29"/>
    <p:sldId id="293" r:id="rId30"/>
    <p:sldId id="294" r:id="rId31"/>
    <p:sldId id="295" r:id="rId32"/>
    <p:sldId id="296" r:id="rId33"/>
    <p:sldId id="297" r:id="rId34"/>
    <p:sldId id="29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775" autoAdjust="0"/>
  </p:normalViewPr>
  <p:slideViewPr>
    <p:cSldViewPr>
      <p:cViewPr varScale="1">
        <p:scale>
          <a:sx n="77" d="100"/>
          <a:sy n="77" d="100"/>
        </p:scale>
        <p:origin x="115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10E91-F366-4DC1-B7B7-7C1E8DAC99BF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CEEA-212A-445A-B5B9-3AEB50B92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8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8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diagram to ask students what results will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319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just a reference slide. Use the discussion slide in the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1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3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1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0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2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9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8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4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3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8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1021-B266-43B3-BDEC-DFA811CAEF20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743200"/>
            <a:ext cx="8915400" cy="1470025"/>
          </a:xfrm>
        </p:spPr>
        <p:txBody>
          <a:bodyPr>
            <a:noAutofit/>
          </a:bodyPr>
          <a:lstStyle/>
          <a:p>
            <a:r>
              <a:rPr lang="en-US" sz="5400" dirty="0"/>
              <a:t>Clickjacking Attack</a:t>
            </a:r>
          </a:p>
        </p:txBody>
      </p:sp>
    </p:spTree>
    <p:extLst>
      <p:ext uri="{BB962C8B-B14F-4D97-AF65-F5344CB8AC3E}">
        <p14:creationId xmlns:p14="http://schemas.microsoft.com/office/powerpoint/2010/main" val="52881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D7F4-6FC9-1A49-B144-A3CF18B5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Attack 2: Adding A Friend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0D0362-B78E-EE27-000E-FB1A2A9E8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76400"/>
            <a:ext cx="6476808" cy="4525963"/>
          </a:xfrm>
        </p:spPr>
      </p:pic>
    </p:spTree>
    <p:extLst>
      <p:ext uri="{BB962C8B-B14F-4D97-AF65-F5344CB8AC3E}">
        <p14:creationId xmlns:p14="http://schemas.microsoft.com/office/powerpoint/2010/main" val="353216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B591-5D46-887B-4BB9-EA1298BE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0DC079-F2FC-2D8E-AA7E-E66F12514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919077"/>
            <a:ext cx="8564170" cy="3019846"/>
          </a:xfrm>
        </p:spPr>
      </p:pic>
    </p:spTree>
    <p:extLst>
      <p:ext uri="{BB962C8B-B14F-4D97-AF65-F5344CB8AC3E}">
        <p14:creationId xmlns:p14="http://schemas.microsoft.com/office/powerpoint/2010/main" val="2997248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3E21-3148-BD13-408E-7515B4A5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Attack 3: Sequence of Clicks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CE7F54-EF3C-4543-4C9D-58E614F21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52600"/>
            <a:ext cx="9364382" cy="3772426"/>
          </a:xfrm>
        </p:spPr>
      </p:pic>
    </p:spTree>
    <p:extLst>
      <p:ext uri="{BB962C8B-B14F-4D97-AF65-F5344CB8AC3E}">
        <p14:creationId xmlns:p14="http://schemas.microsoft.com/office/powerpoint/2010/main" val="385020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B64A-ADF5-2CCA-7C15-DBA69314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Code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E82AA1-1A78-9E81-32B3-160533E72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434340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99C2F7C7-9BE3-F60C-C189-1BD742AD7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67" y="3781425"/>
            <a:ext cx="9725025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894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567C-172D-BACF-3ACA-01107D46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Using Small-size </a:t>
            </a:r>
            <a:r>
              <a:rPr lang="en-US" dirty="0" err="1"/>
              <a:t>iframe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D3AE-62F9-DDCD-1FB1-CDC11C0675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1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77D-BC5F-5B36-B4FB-C9310929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63F661-D887-1D91-9305-DD3A0A047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00200"/>
            <a:ext cx="8294914" cy="4525963"/>
          </a:xfrm>
        </p:spPr>
      </p:pic>
    </p:spTree>
    <p:extLst>
      <p:ext uri="{BB962C8B-B14F-4D97-AF65-F5344CB8AC3E}">
        <p14:creationId xmlns:p14="http://schemas.microsoft.com/office/powerpoint/2010/main" val="1903715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6A28-EFBB-7FC0-24DE-C64B3430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Code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C193D5-8227-E8B1-FF9F-9B23EFF25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43126"/>
            <a:ext cx="644842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044ED0C5-C27E-DDD0-FA72-C327DBC3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55" y="3706791"/>
            <a:ext cx="92392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41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5FBA-CAB8-FA73-290A-9983B34C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Login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D9544CF-EBF8-20A7-D8BD-6E616D306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6796267" cy="4525963"/>
          </a:xfrm>
        </p:spPr>
      </p:pic>
    </p:spTree>
    <p:extLst>
      <p:ext uri="{BB962C8B-B14F-4D97-AF65-F5344CB8AC3E}">
        <p14:creationId xmlns:p14="http://schemas.microsoft.com/office/powerpoint/2010/main" val="2222945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89FC-19AF-FFFD-D42E-88EAC4F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Code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470B4B4-E86B-78BD-78AE-43C0D561F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04826"/>
            <a:ext cx="10972800" cy="4316710"/>
          </a:xfrm>
        </p:spPr>
      </p:pic>
    </p:spTree>
    <p:extLst>
      <p:ext uri="{BB962C8B-B14F-4D97-AF65-F5344CB8AC3E}">
        <p14:creationId xmlns:p14="http://schemas.microsoft.com/office/powerpoint/2010/main" val="3750024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E483-E55D-D3F5-6A9A-F8199C12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countermeasures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3ADDC-56E0-0C1A-796F-D3E18A9308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8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754" y="304800"/>
            <a:ext cx="9549245" cy="91440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10972800" cy="4038600"/>
          </a:xfrm>
        </p:spPr>
        <p:txBody>
          <a:bodyPr>
            <a:normAutofit/>
          </a:bodyPr>
          <a:lstStyle/>
          <a:p>
            <a:r>
              <a:rPr lang="en-US" dirty="0"/>
              <a:t>Iframe and its properties</a:t>
            </a:r>
          </a:p>
          <a:p>
            <a:r>
              <a:rPr lang="en-US" dirty="0"/>
              <a:t>Clickjacking using iframes</a:t>
            </a:r>
          </a:p>
          <a:p>
            <a:r>
              <a:rPr lang="en-US" dirty="0"/>
              <a:t>Countermeasures (CSP)</a:t>
            </a:r>
          </a:p>
          <a:p>
            <a:r>
              <a:rPr lang="en-US" dirty="0" err="1"/>
              <a:t>Iframe's</a:t>
            </a:r>
            <a:r>
              <a:rPr lang="en-US" dirty="0"/>
              <a:t> security features</a:t>
            </a:r>
          </a:p>
          <a:p>
            <a:pPr marL="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0159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DCF5-D3FC-BCFC-DB0D-E43065EB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Framekiller</a:t>
            </a:r>
            <a:r>
              <a:rPr lang="en-US" dirty="0"/>
              <a:t> and </a:t>
            </a:r>
            <a:r>
              <a:rPr lang="en-US" dirty="0" err="1"/>
              <a:t>Framebuster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1A61-FA2F-807E-2E34-B623D7595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JavaScript code to detect </a:t>
            </a:r>
            <a:r>
              <a:rPr lang="en-US" dirty="0" err="1"/>
              <a:t>iframe</a:t>
            </a:r>
            <a:endParaRPr lang="en-US" dirty="0"/>
          </a:p>
          <a:p>
            <a:r>
              <a:rPr lang="en-US" dirty="0"/>
              <a:t>Jump out if detected</a:t>
            </a:r>
          </a:p>
          <a:p>
            <a:r>
              <a:rPr lang="en-US" dirty="0"/>
              <a:t>Not reliable, no longer used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B78946-A637-BF72-9152-79D077A7F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863182"/>
            <a:ext cx="626832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56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420-6FE7-6234-E4BC-636683F2E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X-Frame-Options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4385-DB7E-A47D-B8B0-3DA96A3D3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3733800" cy="3581399"/>
          </a:xfrm>
        </p:spPr>
        <p:txBody>
          <a:bodyPr/>
          <a:lstStyle/>
          <a:p>
            <a:r>
              <a:rPr lang="en-US" dirty="0"/>
              <a:t>Options</a:t>
            </a:r>
          </a:p>
          <a:p>
            <a:pPr lvl="1"/>
            <a:r>
              <a:rPr lang="en-US" sz="2400" dirty="0"/>
              <a:t>X-Frame-Options: DENY          </a:t>
            </a:r>
          </a:p>
          <a:p>
            <a:pPr lvl="1"/>
            <a:r>
              <a:rPr lang="en-US" sz="2400" dirty="0"/>
              <a:t>X-Frame-Options: SAMEORIGIN</a:t>
            </a:r>
          </a:p>
          <a:p>
            <a:r>
              <a:rPr lang="en-US" sz="2800" dirty="0"/>
              <a:t>Initial solution</a:t>
            </a:r>
          </a:p>
          <a:p>
            <a:r>
              <a:rPr lang="en-US" sz="2800" dirty="0"/>
              <a:t>Now outdated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D7D9E-98FE-DB87-315C-13185F21C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590800"/>
            <a:ext cx="5801535" cy="326753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FA7974-6D67-465A-C5F2-2F287B83E19D}"/>
              </a:ext>
            </a:extLst>
          </p:cNvPr>
          <p:cNvSpPr txBox="1">
            <a:spLocks/>
          </p:cNvSpPr>
          <p:nvPr/>
        </p:nvSpPr>
        <p:spPr>
          <a:xfrm>
            <a:off x="4495800" y="1600201"/>
            <a:ext cx="3733800" cy="669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Examples (3 pages)</a:t>
            </a:r>
          </a:p>
        </p:txBody>
      </p:sp>
    </p:spTree>
    <p:extLst>
      <p:ext uri="{BB962C8B-B14F-4D97-AF65-F5344CB8AC3E}">
        <p14:creationId xmlns:p14="http://schemas.microsoft.com/office/powerpoint/2010/main" val="2829045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2E98-8EFB-937C-E8A1-8902325A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4EE907-B4DB-023D-D942-BBE056906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44520"/>
            <a:ext cx="9372600" cy="849927"/>
          </a:xfr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749C793-743C-2800-AA6D-95EBA345D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876371"/>
            <a:ext cx="6934200" cy="1457507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ADD300C-ED3F-F080-61AD-644550500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615802"/>
            <a:ext cx="6934200" cy="14099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90C5EA-42D3-F801-AD01-E73BCAE0F589}"/>
              </a:ext>
            </a:extLst>
          </p:cNvPr>
          <p:cNvSpPr txBox="1"/>
          <p:nvPr/>
        </p:nvSpPr>
        <p:spPr>
          <a:xfrm>
            <a:off x="609600" y="1789217"/>
            <a:ext cx="1147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Page</a:t>
            </a:r>
          </a:p>
          <a:p>
            <a:r>
              <a:rPr lang="en-US" sz="2400" dirty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27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745A-2532-5233-5486-B3EC4230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Security Policy (CSP)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5A5F5-95AA-EA5D-DA11-CC17B5D26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web applications to define restriction rules</a:t>
            </a:r>
          </a:p>
          <a:p>
            <a:r>
              <a:rPr lang="en-US" b="1" dirty="0">
                <a:solidFill>
                  <a:srgbClr val="0070C0"/>
                </a:solidFill>
              </a:rPr>
              <a:t>script-</a:t>
            </a:r>
            <a:r>
              <a:rPr lang="en-US" b="1" dirty="0" err="1">
                <a:solidFill>
                  <a:srgbClr val="0070C0"/>
                </a:solidFill>
              </a:rPr>
              <a:t>src</a:t>
            </a:r>
            <a:r>
              <a:rPr lang="en-US" dirty="0"/>
              <a:t>: specifies a white-list of script sources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img-src</a:t>
            </a:r>
            <a:r>
              <a:rPr lang="en-US" dirty="0"/>
              <a:t>: restricts image sources</a:t>
            </a:r>
          </a:p>
          <a:p>
            <a:r>
              <a:rPr lang="en-US" b="1" dirty="0">
                <a:solidFill>
                  <a:srgbClr val="0070C0"/>
                </a:solidFill>
              </a:rPr>
              <a:t>frame-ancestors</a:t>
            </a:r>
            <a:r>
              <a:rPr lang="en-US" dirty="0"/>
              <a:t>: specifies the valid parents that may embed a page using &lt;frame&gt;, &lt;</a:t>
            </a:r>
            <a:r>
              <a:rPr lang="en-US" dirty="0" err="1"/>
              <a:t>iframe</a:t>
            </a:r>
            <a:r>
              <a:rPr lang="en-US" dirty="0"/>
              <a:t>&gt;, &lt;object&gt;, &lt;embed&gt;, or &lt;applet&gt;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A9D1AD-2471-C7CD-10B6-8555A8654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43456"/>
            <a:ext cx="7916380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04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C7C2-19DD-2795-466A-C6025851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1E8DE-AC18-ADB3-B47C-7BB38FCF7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177" y="1752600"/>
            <a:ext cx="8583223" cy="424874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69A251-4051-79CC-B3AB-DD0A0E0FDEAB}"/>
              </a:ext>
            </a:extLst>
          </p:cNvPr>
          <p:cNvSpPr txBox="1"/>
          <p:nvPr/>
        </p:nvSpPr>
        <p:spPr>
          <a:xfrm>
            <a:off x="622126" y="2133600"/>
            <a:ext cx="1752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csp-all.php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243A3-3CC0-C967-4F1C-C56B5B34F032}"/>
              </a:ext>
            </a:extLst>
          </p:cNvPr>
          <p:cNvSpPr txBox="1"/>
          <p:nvPr/>
        </p:nvSpPr>
        <p:spPr>
          <a:xfrm>
            <a:off x="626301" y="5029200"/>
            <a:ext cx="1752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csp-url.php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D21849-1EC4-4BAE-3E9B-D32C0F8150D4}"/>
              </a:ext>
            </a:extLst>
          </p:cNvPr>
          <p:cNvSpPr txBox="1"/>
          <p:nvPr/>
        </p:nvSpPr>
        <p:spPr>
          <a:xfrm>
            <a:off x="609600" y="3463627"/>
            <a:ext cx="1752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csp-self.php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0977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AE71-CA54-7D42-04EF-6BC28603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C9CD130-0182-90B6-FB67-23AB79D2C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562782"/>
            <a:ext cx="7071321" cy="38252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D3ABE-7BF7-CBD9-34EC-F37C51C17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72871"/>
            <a:ext cx="7840169" cy="809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92798C-ADF1-7716-1A7B-865EA7C9C129}"/>
              </a:ext>
            </a:extLst>
          </p:cNvPr>
          <p:cNvSpPr txBox="1"/>
          <p:nvPr/>
        </p:nvSpPr>
        <p:spPr>
          <a:xfrm>
            <a:off x="607512" y="1551612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Page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29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B9D0-F00D-55C8-863D-97E4F8E5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CSP header on Apache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781C1-F484-DCF3-9091-63C0298C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CSP header can be set for individual page</a:t>
            </a:r>
          </a:p>
          <a:p>
            <a:r>
              <a:rPr lang="en-US" dirty="0"/>
              <a:t>Set CSP header on all pages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9D1183E-3193-6F21-CD82-7CA7BA823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048000"/>
            <a:ext cx="8278380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52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F8A9-B872-A189-9C6F-9A2BD989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in </a:t>
            </a:r>
            <a:r>
              <a:rPr lang="en-US" dirty="0" err="1"/>
              <a:t>iframe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C8897-8718-DABE-8EB2-2AA7EFA1F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78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4048-8E19-743B-8466-51743AAC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Iframe’s</a:t>
            </a:r>
            <a:r>
              <a:rPr lang="en-US" dirty="0"/>
              <a:t> Same Origin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657D-5C89-4E06-A9C3-507DEB68E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iframes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6F08D-A655-3CA7-31A5-03ECD11F9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93" y="2362200"/>
            <a:ext cx="10036508" cy="765728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C034729-9735-7193-F281-EDF28F872E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672"/>
          <a:stretch/>
        </p:blipFill>
        <p:spPr>
          <a:xfrm>
            <a:off x="1058422" y="3317202"/>
            <a:ext cx="10015051" cy="30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58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0919-E1DE-2A13-276C-D2DAE28A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Iframes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E292B-FB80-C1BE-BCB4-06A8703E6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 Accessing Child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Child Accessing Parent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Child Accessing Siblings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B7C7F-ADD9-F080-8213-5A20A22F0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542032"/>
            <a:ext cx="6982799" cy="485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D2A867-8F85-37DB-88FA-B267C2B16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96" y="4114800"/>
            <a:ext cx="6125430" cy="257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607A43-3C80-2DD8-2D17-4DD6C8CF2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296" y="5371254"/>
            <a:ext cx="7621064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0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E46D-8F4F-2CDE-BBE5-00881CAB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iframe</a:t>
            </a:r>
            <a:r>
              <a:rPr lang="en-US" dirty="0"/>
              <a:t> and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AD4C8-5179-1E1B-D4A8-9F85BD20E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0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1444-FEF0-0542-2F12-396968BA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Discussion Slide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EF43BD-B9AF-E3F1-2604-88D8CF1D7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00200"/>
            <a:ext cx="10015051" cy="4525963"/>
          </a:xfrm>
        </p:spPr>
      </p:pic>
    </p:spTree>
    <p:extLst>
      <p:ext uri="{BB962C8B-B14F-4D97-AF65-F5344CB8AC3E}">
        <p14:creationId xmlns:p14="http://schemas.microsoft.com/office/powerpoint/2010/main" val="2591847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4189-619B-050F-279C-B735F039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Result Slide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AD81E0-B4CD-2A1C-F0D2-A849DE55F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8959560" cy="4525963"/>
          </a:xfrm>
        </p:spPr>
      </p:pic>
    </p:spTree>
    <p:extLst>
      <p:ext uri="{BB962C8B-B14F-4D97-AF65-F5344CB8AC3E}">
        <p14:creationId xmlns:p14="http://schemas.microsoft.com/office/powerpoint/2010/main" val="2734740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CAB6-4DBF-4AB1-0A52-FBE4D830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Iframe to Sandbox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D074F-0379-1074-EC68-172C9DC1F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Setting sandbox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allow-same-origin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allow-scripts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allow-forms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allow-modals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allow-top-navigation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767E36D-5143-9FCD-B31B-841D68D5C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95513"/>
            <a:ext cx="83534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67C65F04-0342-FCFA-D93B-0449F912A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82" y="2821771"/>
            <a:ext cx="74390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778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BEFB-ECB2-AA2A-EB7E-E0DB07BC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Sandboxing Dynamic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B29A8-533F-E6EF-C6B7-21A2456CA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content comes from outside, this mechanism can protect against code injection</a:t>
            </a:r>
          </a:p>
          <a:p>
            <a:endParaRPr lang="en-US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E0DD7B5-EFD9-EA48-623C-4CC705293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81130"/>
            <a:ext cx="8211696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92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03FA-CBE7-CE74-F908-352A11EA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9CB5-2DC2-5458-37C7-5849447A6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Iframe, its attributes and security features	</a:t>
            </a:r>
          </a:p>
          <a:p>
            <a:r>
              <a:rPr lang="en-US" dirty="0"/>
              <a:t>Clickjacking attacks	</a:t>
            </a:r>
          </a:p>
          <a:p>
            <a:r>
              <a:rPr lang="en-US" dirty="0"/>
              <a:t>Countermeasures</a:t>
            </a:r>
          </a:p>
        </p:txBody>
      </p:sp>
    </p:spTree>
    <p:extLst>
      <p:ext uri="{BB962C8B-B14F-4D97-AF65-F5344CB8AC3E}">
        <p14:creationId xmlns:p14="http://schemas.microsoft.com/office/powerpoint/2010/main" val="259036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87C8-2F0A-8B7F-F05E-0744BEB0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Iframe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9855ED-410B-6834-570D-9889D5F47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732702"/>
            <a:ext cx="6773220" cy="7716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F5C849-DAE3-2F87-55DA-110CF807A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819400"/>
            <a:ext cx="7585553" cy="332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3DCD-9BBC-D7B5-B785-C91816D5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Overlapping iframes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9955A9-36CF-99B3-3388-47CDB2F5A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76400"/>
            <a:ext cx="8345065" cy="32198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F37100-7A07-F112-144C-8FCF4575D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771" y="3124200"/>
            <a:ext cx="4544059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4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8865-B6B9-A420-5BD6-DE86C0D5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Transparent </a:t>
            </a:r>
            <a:r>
              <a:rPr lang="en-US" dirty="0" err="1"/>
              <a:t>iframe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D21E0A-99E0-E27D-68E6-7679C2E30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0200"/>
            <a:ext cx="8411749" cy="39248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DDA8E7-F56F-1684-6320-5731BDA2E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340" y="3276600"/>
            <a:ext cx="4467849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3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46A0-FB78-F30E-10AA-AAAFD2B4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Using Transparent </a:t>
            </a:r>
            <a:r>
              <a:rPr lang="en-US" dirty="0" err="1"/>
              <a:t>iframe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4F1A0-82DC-C544-4AC5-6D9351E37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9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F17D-397C-5084-C2F4-17504D53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Attack 1: </a:t>
            </a:r>
            <a:r>
              <a:rPr lang="en-US" dirty="0" err="1"/>
              <a:t>LikeJacking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B28C7F-7FCD-95C4-A199-7221513B6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981200"/>
            <a:ext cx="6781800" cy="3993580"/>
          </a:xfrm>
        </p:spPr>
      </p:pic>
    </p:spTree>
    <p:extLst>
      <p:ext uri="{BB962C8B-B14F-4D97-AF65-F5344CB8AC3E}">
        <p14:creationId xmlns:p14="http://schemas.microsoft.com/office/powerpoint/2010/main" val="371458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7FA8-040E-35AF-AFB2-8E15EF51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3D473D-10D7-8A9C-0D3A-99F5B5DA9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293" y="1600200"/>
            <a:ext cx="10972800" cy="302697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18EA34-463F-05B5-14C7-FD75C4B013BA}"/>
              </a:ext>
            </a:extLst>
          </p:cNvPr>
          <p:cNvSpPr txBox="1"/>
          <p:nvPr/>
        </p:nvSpPr>
        <p:spPr>
          <a:xfrm>
            <a:off x="4572000" y="4807438"/>
            <a:ext cx="32400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Inside bottom1.html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C862C2-524B-75BF-B785-883C52077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093" y="5386167"/>
            <a:ext cx="5143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356846EF-AA85-E013-8E05-4AB3136CA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66" y="5764935"/>
            <a:ext cx="65436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23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297</Words>
  <Application>Microsoft Office PowerPoint</Application>
  <PresentationFormat>Widescreen</PresentationFormat>
  <Paragraphs>92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Courier New</vt:lpstr>
      <vt:lpstr>Office Theme</vt:lpstr>
      <vt:lpstr>Clickjacking Attack</vt:lpstr>
      <vt:lpstr>Outline</vt:lpstr>
      <vt:lpstr>iframe and properties</vt:lpstr>
      <vt:lpstr>Iframe Examples</vt:lpstr>
      <vt:lpstr>Overlapping iframes</vt:lpstr>
      <vt:lpstr>Transparent iframe</vt:lpstr>
      <vt:lpstr>Attack Using Transparent iframe</vt:lpstr>
      <vt:lpstr>Attack 1: LikeJacking </vt:lpstr>
      <vt:lpstr>Attack Page</vt:lpstr>
      <vt:lpstr>Attack 2: Adding A Friend </vt:lpstr>
      <vt:lpstr>Attack Code</vt:lpstr>
      <vt:lpstr>Attack 3: Sequence of Clicks</vt:lpstr>
      <vt:lpstr>Attack Code</vt:lpstr>
      <vt:lpstr>Attack Using Small-size iframe</vt:lpstr>
      <vt:lpstr>Attack</vt:lpstr>
      <vt:lpstr>Attack Code</vt:lpstr>
      <vt:lpstr>Fake Login</vt:lpstr>
      <vt:lpstr>Attack Code</vt:lpstr>
      <vt:lpstr>countermeasures</vt:lpstr>
      <vt:lpstr>Framekiller and Framebuster</vt:lpstr>
      <vt:lpstr>X-Frame-Options Approach</vt:lpstr>
      <vt:lpstr>Results</vt:lpstr>
      <vt:lpstr>Content Security Policy (CSP)</vt:lpstr>
      <vt:lpstr>CSP Examples</vt:lpstr>
      <vt:lpstr>Results</vt:lpstr>
      <vt:lpstr>Setting the CSP header on Apache</vt:lpstr>
      <vt:lpstr>security in iframe</vt:lpstr>
      <vt:lpstr>Iframe’s Same Origin Policy</vt:lpstr>
      <vt:lpstr>Access Iframes</vt:lpstr>
      <vt:lpstr>Experiment: Discussion Slide</vt:lpstr>
      <vt:lpstr>Experiment: Result Slide</vt:lpstr>
      <vt:lpstr>Using Iframe to Sandbox Content</vt:lpstr>
      <vt:lpstr>Sandboxing Dynamic Content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Heartbleed Bug and Attack</dc:title>
  <dc:creator>3shna</dc:creator>
  <cp:lastModifiedBy>Wenliang Du</cp:lastModifiedBy>
  <cp:revision>45</cp:revision>
  <dcterms:created xsi:type="dcterms:W3CDTF">2017-11-22T15:54:43Z</dcterms:created>
  <dcterms:modified xsi:type="dcterms:W3CDTF">2022-06-07T20:52:57Z</dcterms:modified>
</cp:coreProperties>
</file>