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4" r:id="rId3"/>
    <p:sldId id="265" r:id="rId4"/>
    <p:sldId id="266" r:id="rId5"/>
    <p:sldId id="267" r:id="rId6"/>
    <p:sldId id="268" r:id="rId7"/>
    <p:sldId id="260" r:id="rId8"/>
    <p:sldId id="261" r:id="rId9"/>
    <p:sldId id="262" r:id="rId10"/>
    <p:sldId id="269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DDDDDD"/>
    <a:srgbClr val="00CC00"/>
    <a:srgbClr val="FFFF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28" autoAdjust="0"/>
    <p:restoredTop sz="93617"/>
  </p:normalViewPr>
  <p:slideViewPr>
    <p:cSldViewPr>
      <p:cViewPr varScale="1">
        <p:scale>
          <a:sx n="104" d="100"/>
          <a:sy n="104" d="100"/>
        </p:scale>
        <p:origin x="192" y="1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HW3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B0E3-E7A5-4B49-BFD4-1FD51FBE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FBA2-C78B-4A70-B0CB-A24748F9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/>
              <a:t>Q(a1,E) = -2.3 +1/20*(-2+0.4+2.3) = -2.265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Q(a2,N) = -1.8 + 1/8*(-1+0.4+1.8) = -1.65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Q(a2,E) = 0.4 + 1/16*(-2+12-0.4) = 1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12+1/24*(-1-3.5-12) = 11.3125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Q(a4,S) = -3.5+1/75*(-3-3.5+3.5) = -3.54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Q(a4,W) = -16+1/8*(-2+ 11.3125 +16) = -12.8360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11.3125 + 1/25*(-1+44.8- 11.3125) = 12.612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Q(b3,N) = 44.8 + 1/12*(-1+87.8-44.8) = 48.3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Q(c3,E) = 87.8 + 1/25*(-2+100-87.8) = 88.208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D9BE-0497-4942-8B21-8D48DD1E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485A-0E35-F84F-99F7-0D9E29CB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C9F6-2494-D642-9F53-DB6E8D07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mostly uses the latest optimal policy as the sampling policy for exploitation.</a:t>
            </a:r>
          </a:p>
          <a:p>
            <a:r>
              <a:rPr lang="en-US" dirty="0"/>
              <a:t>It occasionally uses a random policy for exploration.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9947F-9F6A-A941-9B9E-823182BD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FD5B-8F54-1D4E-A2B2-55BF0F83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4F5F-3F8F-8C4E-9E9B-654EDADB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only maintains the mean and a new sampled utility and the number of samples.</a:t>
            </a:r>
          </a:p>
          <a:p>
            <a:r>
              <a:rPr lang="en-US" dirty="0"/>
              <a:t>It doesn’t maintain all the sampled utilities.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49FC-466C-694B-AEC6-FC73847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2961-8BBE-9C46-B1EC-D18A683A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6505-5B70-184C-8435-A4E1C4D6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MC, the utility update is performed backward after a complete trajectory is collected.</a:t>
            </a:r>
          </a:p>
          <a:p>
            <a:r>
              <a:rPr lang="en-US" dirty="0"/>
              <a:t>With TD, the utility update is performed after each action.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E0D8-A976-1949-8F76-50882197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D374-8CBD-6242-8986-2B0E3392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F400-50FC-A64D-9D35-15398250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doesn’t need to maintain the whole trajectory.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C33A-0AC2-6642-80BD-9D4FF9EF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EB8-63E2-3346-A132-9E859EE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6ED6-08B8-B648-B9CD-01B9202A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random action is used as the sampling 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8CAC6-0565-C043-ABBB-0B96686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A15-2356-495D-BE4F-6A8A74E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254E-A91C-4EE4-84A8-42287365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P(1d) = 0.6^3 = 0.216</a:t>
            </a:r>
          </a:p>
          <a:p>
            <a:r>
              <a:rPr lang="en-US" dirty="0"/>
              <a:t>P(2d) = 0.2*0.6*0.6 + 2*(0.4*0.6*0.6) = 0.36</a:t>
            </a:r>
          </a:p>
          <a:p>
            <a:r>
              <a:rPr lang="en-US" dirty="0"/>
              <a:t>P(3d) = 0.6*0.4^2 + 0.2^2*0.6 + 0.2*0.6*0.4 = 0.168</a:t>
            </a:r>
          </a:p>
          <a:p>
            <a:r>
              <a:rPr lang="en-US" dirty="0"/>
              <a:t>P(4d) = 0.2^3 = .008</a:t>
            </a:r>
          </a:p>
          <a:p>
            <a:r>
              <a:rPr lang="en-US" dirty="0"/>
              <a:t>P(4c) = 0.2*0.8^2 + 0.2^2*0.8 + 2*0.2^3 = 0.176</a:t>
            </a:r>
          </a:p>
          <a:p>
            <a:r>
              <a:rPr lang="en-US" dirty="0"/>
              <a:t>P(5b) = 0.2*0.2*0.6 = 0.024</a:t>
            </a:r>
          </a:p>
          <a:p>
            <a:r>
              <a:rPr lang="en-US" dirty="0"/>
              <a:t>P(5c) = 2*(0.2^3) + 0.2*0.8*0.2 = 0.048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E554-CC2B-413B-B800-F3D7DE6A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8585-2934-4C59-BD84-A3158B29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0E68-6C29-4730-9E6D-03871FE6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030657-FFD5-47E8-87CC-2DB70445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1709"/>
              </p:ext>
            </p:extLst>
          </p:nvPr>
        </p:nvGraphicFramePr>
        <p:xfrm>
          <a:off x="762000" y="957089"/>
          <a:ext cx="7805738" cy="5699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4012052718"/>
                    </a:ext>
                  </a:extLst>
                </a:gridCol>
                <a:gridCol w="1368743">
                  <a:extLst>
                    <a:ext uri="{9D8B030D-6E8A-4147-A177-3AD203B41FA5}">
                      <a16:colId xmlns:a16="http://schemas.microsoft.com/office/drawing/2014/main" val="89059445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82464035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875544098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188458036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117861228"/>
                    </a:ext>
                  </a:extLst>
                </a:gridCol>
              </a:tblGrid>
              <a:tr h="12778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-2.18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-1.29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-1.86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75811"/>
                  </a:ext>
                </a:extLst>
              </a:tr>
              <a:tr h="12778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-1.96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99675"/>
                  </a:ext>
                </a:extLst>
              </a:tr>
              <a:tr h="12778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99303"/>
                  </a:ext>
                </a:extLst>
              </a:tr>
              <a:tr h="13480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72629"/>
                  </a:ext>
                </a:extLst>
              </a:tr>
              <a:tr h="50989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39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75A7-75BB-4B00-B460-223F957B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A1A8-8D50-4EC9-B800-4D5CAB6A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/>
              <a:t>Q(a1,E) = -2.3 +1/20*(-2-1.8+2.3) = -2.375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Q(a2,N) = -1.8 + 1/8*(-1+0.4+1.8) = -1.65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Q(a2,E) = 0.4 + 1/16*(-2+12-0.4) = 1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12+1/24*(-1-3.5-12) = 11.3125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Q(a4,S) = -3.5+1/75*(-3-16+3.5) = -3.7067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Q(a4,W) = -16+1/8*(-2+ 11.3125 +16) = -12.8360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11.3125 + 1/25*(-1+44.8- 11.3125) = 12.612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Q(b3,N) = 44.8 + 1/12*(-1+87.8-44.8) = 48.3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Q(c3,E) = 87.8 + 1/25*(-2+100-87.8) = 88.208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4232-09AE-4EFE-A3FF-29C0AC4E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11228</TotalTime>
  <Words>530</Words>
  <Application>Microsoft Macintosh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Times New Roman</vt:lpstr>
      <vt:lpstr>Wingdings</vt:lpstr>
      <vt:lpstr>Wingdings 2</vt:lpstr>
      <vt:lpstr>Module</vt:lpstr>
      <vt:lpstr>HW3 Solutions</vt:lpstr>
      <vt:lpstr>Q2 (a)</vt:lpstr>
      <vt:lpstr>Q2 (b)</vt:lpstr>
      <vt:lpstr>Q2 (c)</vt:lpstr>
      <vt:lpstr>Q2 (d)</vt:lpstr>
      <vt:lpstr>Q2 (e)</vt:lpstr>
      <vt:lpstr>Q3</vt:lpstr>
      <vt:lpstr>Q4</vt:lpstr>
      <vt:lpstr>Q5</vt:lpstr>
      <vt:lpstr>Q6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1148</cp:revision>
  <cp:lastPrinted>2008-01-09T20:50:56Z</cp:lastPrinted>
  <dcterms:created xsi:type="dcterms:W3CDTF">2010-09-02T17:38:46Z</dcterms:created>
  <dcterms:modified xsi:type="dcterms:W3CDTF">2021-11-12T17:18:10Z</dcterms:modified>
</cp:coreProperties>
</file>