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3" r:id="rId1"/>
  </p:sldMasterIdLst>
  <p:notesMasterIdLst>
    <p:notesMasterId r:id="rId15"/>
  </p:notesMasterIdLst>
  <p:handoutMasterIdLst>
    <p:handoutMasterId r:id="rId16"/>
  </p:handoutMasterIdLst>
  <p:sldIdLst>
    <p:sldId id="259" r:id="rId2"/>
    <p:sldId id="725" r:id="rId3"/>
    <p:sldId id="737" r:id="rId4"/>
    <p:sldId id="739" r:id="rId5"/>
    <p:sldId id="875" r:id="rId6"/>
    <p:sldId id="873" r:id="rId7"/>
    <p:sldId id="877" r:id="rId8"/>
    <p:sldId id="730" r:id="rId9"/>
    <p:sldId id="731" r:id="rId10"/>
    <p:sldId id="732" r:id="rId11"/>
    <p:sldId id="733" r:id="rId12"/>
    <p:sldId id="734" r:id="rId13"/>
    <p:sldId id="870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68BE9"/>
    <a:srgbClr val="00CC00"/>
    <a:srgbClr val="FF9900"/>
    <a:srgbClr val="DDDDDD"/>
    <a:srgbClr val="FFFF00"/>
    <a:srgbClr val="0000CC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61" autoAdjust="0"/>
    <p:restoredTop sz="96370"/>
  </p:normalViewPr>
  <p:slideViewPr>
    <p:cSldViewPr>
      <p:cViewPr varScale="1">
        <p:scale>
          <a:sx n="122" d="100"/>
          <a:sy n="122" d="100"/>
        </p:scale>
        <p:origin x="216" y="8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257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09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613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122363"/>
            <a:ext cx="8001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8001000" cy="23415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9799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4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295400"/>
            <a:ext cx="40386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95400"/>
            <a:ext cx="40386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50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95400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2023338"/>
            <a:ext cx="4040188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295400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2023338"/>
            <a:ext cx="4041775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44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7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14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583680"/>
            <a:ext cx="733864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libri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81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  <p:sldLayoutId id="2147483857" r:id="rId4"/>
    <p:sldLayoutId id="2147483858" r:id="rId5"/>
    <p:sldLayoutId id="2147483859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tx1"/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kern="12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HW1: Solutions</a:t>
            </a: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Shengquan Wang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7CC9D-AFBC-43E9-85E0-24B850ECF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87552"/>
          </a:xfrm>
        </p:spPr>
        <p:txBody>
          <a:bodyPr/>
          <a:lstStyle/>
          <a:p>
            <a:r>
              <a:rPr lang="en-US" dirty="0"/>
              <a:t>HW1: Q7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AE062A-B587-4610-B385-F738B7022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DD2B5D8-C72A-4CE5-8F0E-3921CE1B70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126915"/>
              </p:ext>
            </p:extLst>
          </p:nvPr>
        </p:nvGraphicFramePr>
        <p:xfrm>
          <a:off x="4282393" y="1593017"/>
          <a:ext cx="497307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9">
                  <a:extLst>
                    <a:ext uri="{9D8B030D-6E8A-4147-A177-3AD203B41FA5}">
                      <a16:colId xmlns:a16="http://schemas.microsoft.com/office/drawing/2014/main" val="3162949970"/>
                    </a:ext>
                  </a:extLst>
                </a:gridCol>
                <a:gridCol w="165769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9">
                  <a:extLst>
                    <a:ext uri="{9D8B030D-6E8A-4147-A177-3AD203B41FA5}">
                      <a16:colId xmlns:a16="http://schemas.microsoft.com/office/drawing/2014/main" val="3169398247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18413A-47CE-4634-9243-70060E570178}"/>
              </a:ext>
            </a:extLst>
          </p:cNvPr>
          <p:cNvCxnSpPr>
            <a:cxnSpLocks/>
            <a:endCxn id="40" idx="0"/>
          </p:cNvCxnSpPr>
          <p:nvPr/>
        </p:nvCxnSpPr>
        <p:spPr>
          <a:xfrm flipH="1">
            <a:off x="2778446" y="2141657"/>
            <a:ext cx="1763054" cy="352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30A895F-AD8F-495F-8859-FC22089BDFB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31046" y="2141657"/>
            <a:ext cx="18048" cy="352306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BB39DA2-4BB0-4176-A7F2-26F50F27319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4531046" y="2141657"/>
            <a:ext cx="1846848" cy="35631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A055B4A-8705-4FB1-8FCC-3049B1AA4405}"/>
              </a:ext>
            </a:extLst>
          </p:cNvPr>
          <p:cNvSpPr/>
          <p:nvPr/>
        </p:nvSpPr>
        <p:spPr>
          <a:xfrm>
            <a:off x="4779699" y="167382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F74AE1A-A8EF-EA4A-9002-C8F6BE99E4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874171"/>
              </p:ext>
            </p:extLst>
          </p:nvPr>
        </p:nvGraphicFramePr>
        <p:xfrm>
          <a:off x="2529794" y="2493963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1103319724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41" name="Rectangle 40">
            <a:extLst>
              <a:ext uri="{FF2B5EF4-FFF2-40B4-BE49-F238E27FC236}">
                <a16:creationId xmlns:a16="http://schemas.microsoft.com/office/drawing/2014/main" id="{08355FA1-DCEA-894D-8AD7-4BF8575EBFDA}"/>
              </a:ext>
            </a:extLst>
          </p:cNvPr>
          <p:cNvSpPr/>
          <p:nvPr/>
        </p:nvSpPr>
        <p:spPr>
          <a:xfrm>
            <a:off x="3027100" y="2574770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-1</a:t>
            </a:r>
          </a:p>
        </p:txBody>
      </p:sp>
      <p:graphicFrame>
        <p:nvGraphicFramePr>
          <p:cNvPr id="42" name="Table 41">
            <a:extLst>
              <a:ext uri="{FF2B5EF4-FFF2-40B4-BE49-F238E27FC236}">
                <a16:creationId xmlns:a16="http://schemas.microsoft.com/office/drawing/2014/main" id="{FB921E2E-4340-AA4F-AD29-C5D57C8341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057447"/>
              </p:ext>
            </p:extLst>
          </p:nvPr>
        </p:nvGraphicFramePr>
        <p:xfrm>
          <a:off x="4302690" y="2510866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2458971745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43" name="Rectangle 42">
            <a:extLst>
              <a:ext uri="{FF2B5EF4-FFF2-40B4-BE49-F238E27FC236}">
                <a16:creationId xmlns:a16="http://schemas.microsoft.com/office/drawing/2014/main" id="{64A53E39-EF1F-1D47-ABAE-27CDBD3DDD99}"/>
              </a:ext>
            </a:extLst>
          </p:cNvPr>
          <p:cNvSpPr/>
          <p:nvPr/>
        </p:nvSpPr>
        <p:spPr>
          <a:xfrm>
            <a:off x="4799996" y="2591673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-1</a:t>
            </a:r>
          </a:p>
        </p:txBody>
      </p: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F0627474-E737-CB43-9436-97EBDAD16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500430"/>
              </p:ext>
            </p:extLst>
          </p:nvPr>
        </p:nvGraphicFramePr>
        <p:xfrm>
          <a:off x="6111193" y="2510866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566162945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45" name="Rectangle 44">
            <a:extLst>
              <a:ext uri="{FF2B5EF4-FFF2-40B4-BE49-F238E27FC236}">
                <a16:creationId xmlns:a16="http://schemas.microsoft.com/office/drawing/2014/main" id="{517BC138-9454-A945-AC5D-06F70F6D60EC}"/>
              </a:ext>
            </a:extLst>
          </p:cNvPr>
          <p:cNvSpPr/>
          <p:nvPr/>
        </p:nvSpPr>
        <p:spPr>
          <a:xfrm>
            <a:off x="6608499" y="2591673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graphicFrame>
        <p:nvGraphicFramePr>
          <p:cNvPr id="46" name="Table 45">
            <a:extLst>
              <a:ext uri="{FF2B5EF4-FFF2-40B4-BE49-F238E27FC236}">
                <a16:creationId xmlns:a16="http://schemas.microsoft.com/office/drawing/2014/main" id="{A1CB734A-34A4-0E4B-A635-AD1C5B06C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705025"/>
              </p:ext>
            </p:extLst>
          </p:nvPr>
        </p:nvGraphicFramePr>
        <p:xfrm>
          <a:off x="2067755" y="3581400"/>
          <a:ext cx="5106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0222">
                  <a:extLst>
                    <a:ext uri="{9D8B030D-6E8A-4147-A177-3AD203B41FA5}">
                      <a16:colId xmlns:a16="http://schemas.microsoft.com/office/drawing/2014/main" val="4087673039"/>
                    </a:ext>
                  </a:extLst>
                </a:gridCol>
                <a:gridCol w="170222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70222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47" name="Rectangle 46">
            <a:extLst>
              <a:ext uri="{FF2B5EF4-FFF2-40B4-BE49-F238E27FC236}">
                <a16:creationId xmlns:a16="http://schemas.microsoft.com/office/drawing/2014/main" id="{C4704E11-80ED-2F4F-9A33-3F48BC0DFF76}"/>
              </a:ext>
            </a:extLst>
          </p:cNvPr>
          <p:cNvSpPr/>
          <p:nvPr/>
        </p:nvSpPr>
        <p:spPr>
          <a:xfrm>
            <a:off x="2565060" y="3662207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-1</a:t>
            </a:r>
          </a:p>
        </p:txBody>
      </p:sp>
      <p:graphicFrame>
        <p:nvGraphicFramePr>
          <p:cNvPr id="48" name="Table 47">
            <a:extLst>
              <a:ext uri="{FF2B5EF4-FFF2-40B4-BE49-F238E27FC236}">
                <a16:creationId xmlns:a16="http://schemas.microsoft.com/office/drawing/2014/main" id="{0CDED30C-26AC-4F46-87B7-4F0AA692DF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680455"/>
              </p:ext>
            </p:extLst>
          </p:nvPr>
        </p:nvGraphicFramePr>
        <p:xfrm>
          <a:off x="2971800" y="3581400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1739717850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50" name="Rectangle 49">
            <a:extLst>
              <a:ext uri="{FF2B5EF4-FFF2-40B4-BE49-F238E27FC236}">
                <a16:creationId xmlns:a16="http://schemas.microsoft.com/office/drawing/2014/main" id="{9A901ECE-930E-F84A-8F0B-4BA952A62BF6}"/>
              </a:ext>
            </a:extLst>
          </p:cNvPr>
          <p:cNvSpPr/>
          <p:nvPr/>
        </p:nvSpPr>
        <p:spPr>
          <a:xfrm>
            <a:off x="3469105" y="366220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1</a:t>
            </a:r>
          </a:p>
        </p:txBody>
      </p:sp>
      <p:graphicFrame>
        <p:nvGraphicFramePr>
          <p:cNvPr id="51" name="Table 50">
            <a:extLst>
              <a:ext uri="{FF2B5EF4-FFF2-40B4-BE49-F238E27FC236}">
                <a16:creationId xmlns:a16="http://schemas.microsoft.com/office/drawing/2014/main" id="{11A4F279-4875-DB4A-8B70-5E68F903E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484873"/>
              </p:ext>
            </p:extLst>
          </p:nvPr>
        </p:nvGraphicFramePr>
        <p:xfrm>
          <a:off x="2971800" y="4554573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1922356177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57" name="Rectangle 56">
            <a:extLst>
              <a:ext uri="{FF2B5EF4-FFF2-40B4-BE49-F238E27FC236}">
                <a16:creationId xmlns:a16="http://schemas.microsoft.com/office/drawing/2014/main" id="{39280BF5-917A-6A4A-A5DD-39DDAA920BCD}"/>
              </a:ext>
            </a:extLst>
          </p:cNvPr>
          <p:cNvSpPr/>
          <p:nvPr/>
        </p:nvSpPr>
        <p:spPr>
          <a:xfrm>
            <a:off x="3488267" y="4675004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1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0692A0E-2C89-054A-9A38-7154FE4650D6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2323088" y="3042603"/>
            <a:ext cx="455358" cy="5387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51EE5B6-27A8-904F-9982-E06F900CB843}"/>
              </a:ext>
            </a:extLst>
          </p:cNvPr>
          <p:cNvCxnSpPr>
            <a:cxnSpLocks/>
            <a:stCxn id="40" idx="2"/>
            <a:endCxn id="48" idx="0"/>
          </p:cNvCxnSpPr>
          <p:nvPr/>
        </p:nvCxnSpPr>
        <p:spPr>
          <a:xfrm>
            <a:off x="2778446" y="3042603"/>
            <a:ext cx="442006" cy="5387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05637CC-0DE0-0D40-8CF0-4DB9DD56064C}"/>
              </a:ext>
            </a:extLst>
          </p:cNvPr>
          <p:cNvCxnSpPr>
            <a:cxnSpLocks/>
            <a:stCxn id="48" idx="2"/>
            <a:endCxn id="51" idx="0"/>
          </p:cNvCxnSpPr>
          <p:nvPr/>
        </p:nvCxnSpPr>
        <p:spPr>
          <a:xfrm>
            <a:off x="3220452" y="4130040"/>
            <a:ext cx="0" cy="4245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BC25B497-4ED5-F745-BC01-77EF8BE7A6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927071"/>
              </p:ext>
            </p:extLst>
          </p:nvPr>
        </p:nvGraphicFramePr>
        <p:xfrm>
          <a:off x="3886199" y="3581400"/>
          <a:ext cx="46718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28">
                  <a:extLst>
                    <a:ext uri="{9D8B030D-6E8A-4147-A177-3AD203B41FA5}">
                      <a16:colId xmlns:a16="http://schemas.microsoft.com/office/drawing/2014/main" val="1873059005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70" name="Rectangle 69">
            <a:extLst>
              <a:ext uri="{FF2B5EF4-FFF2-40B4-BE49-F238E27FC236}">
                <a16:creationId xmlns:a16="http://schemas.microsoft.com/office/drawing/2014/main" id="{E4E8D222-3A8B-E74E-941E-AB1543490B6F}"/>
              </a:ext>
            </a:extLst>
          </p:cNvPr>
          <p:cNvSpPr/>
          <p:nvPr/>
        </p:nvSpPr>
        <p:spPr>
          <a:xfrm>
            <a:off x="4383505" y="366220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F9B51D18-9D00-8844-B972-22F62F21E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641936"/>
              </p:ext>
            </p:extLst>
          </p:nvPr>
        </p:nvGraphicFramePr>
        <p:xfrm>
          <a:off x="4769874" y="3581400"/>
          <a:ext cx="46718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28">
                  <a:extLst>
                    <a:ext uri="{9D8B030D-6E8A-4147-A177-3AD203B41FA5}">
                      <a16:colId xmlns:a16="http://schemas.microsoft.com/office/drawing/2014/main" val="2397938273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72" name="Rectangle 71">
            <a:extLst>
              <a:ext uri="{FF2B5EF4-FFF2-40B4-BE49-F238E27FC236}">
                <a16:creationId xmlns:a16="http://schemas.microsoft.com/office/drawing/2014/main" id="{8E182A5A-2689-5E43-83DC-A6C020F4D70D}"/>
              </a:ext>
            </a:extLst>
          </p:cNvPr>
          <p:cNvSpPr/>
          <p:nvPr/>
        </p:nvSpPr>
        <p:spPr>
          <a:xfrm>
            <a:off x="5267180" y="3662207"/>
            <a:ext cx="33054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-1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915AAAA9-3C79-1D48-8BB8-9F2028929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027077"/>
              </p:ext>
            </p:extLst>
          </p:nvPr>
        </p:nvGraphicFramePr>
        <p:xfrm>
          <a:off x="3886199" y="4554573"/>
          <a:ext cx="46718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5728">
                  <a:extLst>
                    <a:ext uri="{9D8B030D-6E8A-4147-A177-3AD203B41FA5}">
                      <a16:colId xmlns:a16="http://schemas.microsoft.com/office/drawing/2014/main" val="337436113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55728">
                  <a:extLst>
                    <a:ext uri="{9D8B030D-6E8A-4147-A177-3AD203B41FA5}">
                      <a16:colId xmlns:a16="http://schemas.microsoft.com/office/drawing/2014/main" val="3326321195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74" name="Rectangle 73">
            <a:extLst>
              <a:ext uri="{FF2B5EF4-FFF2-40B4-BE49-F238E27FC236}">
                <a16:creationId xmlns:a16="http://schemas.microsoft.com/office/drawing/2014/main" id="{AA6B475D-BEEC-0A4D-825F-2936664B9959}"/>
              </a:ext>
            </a:extLst>
          </p:cNvPr>
          <p:cNvSpPr/>
          <p:nvPr/>
        </p:nvSpPr>
        <p:spPr>
          <a:xfrm>
            <a:off x="4383505" y="4635380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E658662-DE27-6745-B748-788AFCAF43C0}"/>
              </a:ext>
            </a:extLst>
          </p:cNvPr>
          <p:cNvCxnSpPr>
            <a:cxnSpLocks/>
            <a:stCxn id="42" idx="2"/>
            <a:endCxn id="69" idx="0"/>
          </p:cNvCxnSpPr>
          <p:nvPr/>
        </p:nvCxnSpPr>
        <p:spPr>
          <a:xfrm flipH="1">
            <a:off x="4119791" y="3059506"/>
            <a:ext cx="431551" cy="5218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AC78797-0787-7348-9029-49134E468213}"/>
              </a:ext>
            </a:extLst>
          </p:cNvPr>
          <p:cNvCxnSpPr>
            <a:cxnSpLocks/>
            <a:stCxn id="42" idx="2"/>
            <a:endCxn id="71" idx="0"/>
          </p:cNvCxnSpPr>
          <p:nvPr/>
        </p:nvCxnSpPr>
        <p:spPr>
          <a:xfrm>
            <a:off x="4551342" y="3059506"/>
            <a:ext cx="452124" cy="52189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4B1A897-7BA6-A548-9152-0C00D07F2152}"/>
              </a:ext>
            </a:extLst>
          </p:cNvPr>
          <p:cNvCxnSpPr>
            <a:cxnSpLocks/>
            <a:stCxn id="69" idx="2"/>
            <a:endCxn id="73" idx="0"/>
          </p:cNvCxnSpPr>
          <p:nvPr/>
        </p:nvCxnSpPr>
        <p:spPr>
          <a:xfrm>
            <a:off x="4119791" y="4130040"/>
            <a:ext cx="0" cy="42453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1" name="Table 80">
            <a:extLst>
              <a:ext uri="{FF2B5EF4-FFF2-40B4-BE49-F238E27FC236}">
                <a16:creationId xmlns:a16="http://schemas.microsoft.com/office/drawing/2014/main" id="{2CD2EA29-4384-364C-97E9-201294B18F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658855"/>
              </p:ext>
            </p:extLst>
          </p:nvPr>
        </p:nvGraphicFramePr>
        <p:xfrm>
          <a:off x="5715000" y="3566160"/>
          <a:ext cx="485961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987">
                  <a:extLst>
                    <a:ext uri="{9D8B030D-6E8A-4147-A177-3AD203B41FA5}">
                      <a16:colId xmlns:a16="http://schemas.microsoft.com/office/drawing/2014/main" val="3260890088"/>
                    </a:ext>
                  </a:extLst>
                </a:gridCol>
                <a:gridCol w="161987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1987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82" name="Rectangle 81">
            <a:extLst>
              <a:ext uri="{FF2B5EF4-FFF2-40B4-BE49-F238E27FC236}">
                <a16:creationId xmlns:a16="http://schemas.microsoft.com/office/drawing/2014/main" id="{DE33E595-3378-394B-BDC0-8A34FE45BDFE}"/>
              </a:ext>
            </a:extLst>
          </p:cNvPr>
          <p:cNvSpPr/>
          <p:nvPr/>
        </p:nvSpPr>
        <p:spPr>
          <a:xfrm>
            <a:off x="6212305" y="364696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8F998F92-948A-E24B-936A-EF45266D1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9076525"/>
              </p:ext>
            </p:extLst>
          </p:nvPr>
        </p:nvGraphicFramePr>
        <p:xfrm>
          <a:off x="6553199" y="3566160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605541671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88" name="Rectangle 87">
            <a:extLst>
              <a:ext uri="{FF2B5EF4-FFF2-40B4-BE49-F238E27FC236}">
                <a16:creationId xmlns:a16="http://schemas.microsoft.com/office/drawing/2014/main" id="{F619BD76-2FB6-7A4B-A95F-510E36273BE6}"/>
              </a:ext>
            </a:extLst>
          </p:cNvPr>
          <p:cNvSpPr/>
          <p:nvPr/>
        </p:nvSpPr>
        <p:spPr>
          <a:xfrm>
            <a:off x="7050505" y="364696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1</a:t>
            </a:r>
          </a:p>
        </p:txBody>
      </p:sp>
      <p:graphicFrame>
        <p:nvGraphicFramePr>
          <p:cNvPr id="89" name="Table 88">
            <a:extLst>
              <a:ext uri="{FF2B5EF4-FFF2-40B4-BE49-F238E27FC236}">
                <a16:creationId xmlns:a16="http://schemas.microsoft.com/office/drawing/2014/main" id="{7530A2B0-6AD8-384E-8A73-677C628BDF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71441"/>
              </p:ext>
            </p:extLst>
          </p:nvPr>
        </p:nvGraphicFramePr>
        <p:xfrm>
          <a:off x="5703656" y="4556760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506928105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93" name="Rectangle 92">
            <a:extLst>
              <a:ext uri="{FF2B5EF4-FFF2-40B4-BE49-F238E27FC236}">
                <a16:creationId xmlns:a16="http://schemas.microsoft.com/office/drawing/2014/main" id="{4DA8B3D8-A739-CD42-94EF-868B1B538FB7}"/>
              </a:ext>
            </a:extLst>
          </p:cNvPr>
          <p:cNvSpPr/>
          <p:nvPr/>
        </p:nvSpPr>
        <p:spPr>
          <a:xfrm>
            <a:off x="6200962" y="463756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0</a:t>
            </a:r>
          </a:p>
        </p:txBody>
      </p:sp>
      <p:graphicFrame>
        <p:nvGraphicFramePr>
          <p:cNvPr id="96" name="Table 95">
            <a:extLst>
              <a:ext uri="{FF2B5EF4-FFF2-40B4-BE49-F238E27FC236}">
                <a16:creationId xmlns:a16="http://schemas.microsoft.com/office/drawing/2014/main" id="{5A25EC8A-A88F-214C-8F5A-AB5593BD5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96009"/>
              </p:ext>
            </p:extLst>
          </p:nvPr>
        </p:nvGraphicFramePr>
        <p:xfrm>
          <a:off x="6553199" y="4556760"/>
          <a:ext cx="49730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768">
                  <a:extLst>
                    <a:ext uri="{9D8B030D-6E8A-4147-A177-3AD203B41FA5}">
                      <a16:colId xmlns:a16="http://schemas.microsoft.com/office/drawing/2014/main" val="269842283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2176384328"/>
                    </a:ext>
                  </a:extLst>
                </a:gridCol>
                <a:gridCol w="165768">
                  <a:extLst>
                    <a:ext uri="{9D8B030D-6E8A-4147-A177-3AD203B41FA5}">
                      <a16:colId xmlns:a16="http://schemas.microsoft.com/office/drawing/2014/main" val="3260331498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CC00"/>
                          </a:solidFill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23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  <a:endParaRPr lang="en-US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FF0000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075068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+mn-lt"/>
                          <a:cs typeface="Calibri" panose="020F0502020204030204" pitchFamily="34" charset="0"/>
                        </a:rPr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tx1"/>
                          </a:solidFill>
                          <a:latin typeface="+mn-lt"/>
                          <a:cs typeface="Calibri" panose="020F0502020204030204" pitchFamily="34" charset="0"/>
                        </a:rPr>
                        <a:t>X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9266131"/>
                  </a:ext>
                </a:extLst>
              </a:tr>
            </a:tbl>
          </a:graphicData>
        </a:graphic>
      </p:graphicFrame>
      <p:sp>
        <p:nvSpPr>
          <p:cNvPr id="97" name="Rectangle 96">
            <a:extLst>
              <a:ext uri="{FF2B5EF4-FFF2-40B4-BE49-F238E27FC236}">
                <a16:creationId xmlns:a16="http://schemas.microsoft.com/office/drawing/2014/main" id="{42E769DA-1903-EC44-A875-A3C72FF2EAEC}"/>
              </a:ext>
            </a:extLst>
          </p:cNvPr>
          <p:cNvSpPr/>
          <p:nvPr/>
        </p:nvSpPr>
        <p:spPr>
          <a:xfrm>
            <a:off x="7050505" y="4637567"/>
            <a:ext cx="2760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+mn-lt"/>
              </a:rPr>
              <a:t>1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F96BD6F-FF1B-EE46-9A9A-C3599D741B19}"/>
              </a:ext>
            </a:extLst>
          </p:cNvPr>
          <p:cNvCxnSpPr>
            <a:cxnSpLocks/>
            <a:stCxn id="44" idx="2"/>
            <a:endCxn id="81" idx="0"/>
          </p:cNvCxnSpPr>
          <p:nvPr/>
        </p:nvCxnSpPr>
        <p:spPr>
          <a:xfrm flipH="1">
            <a:off x="5957980" y="3059506"/>
            <a:ext cx="401865" cy="5066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01D7849-8224-174D-A1A6-78E270504FCE}"/>
              </a:ext>
            </a:extLst>
          </p:cNvPr>
          <p:cNvCxnSpPr>
            <a:cxnSpLocks/>
            <a:stCxn id="44" idx="2"/>
            <a:endCxn id="83" idx="0"/>
          </p:cNvCxnSpPr>
          <p:nvPr/>
        </p:nvCxnSpPr>
        <p:spPr>
          <a:xfrm>
            <a:off x="6359845" y="3059506"/>
            <a:ext cx="442006" cy="50665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73DD27AB-690C-0E42-A98F-4C72B53999B8}"/>
              </a:ext>
            </a:extLst>
          </p:cNvPr>
          <p:cNvCxnSpPr>
            <a:cxnSpLocks/>
            <a:stCxn id="89" idx="0"/>
            <a:endCxn id="81" idx="2"/>
          </p:cNvCxnSpPr>
          <p:nvPr/>
        </p:nvCxnSpPr>
        <p:spPr>
          <a:xfrm flipV="1">
            <a:off x="5952308" y="4114800"/>
            <a:ext cx="5672" cy="441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2441069-D04F-BD41-B267-4658E92A1238}"/>
              </a:ext>
            </a:extLst>
          </p:cNvPr>
          <p:cNvCxnSpPr>
            <a:cxnSpLocks/>
            <a:stCxn id="96" idx="0"/>
            <a:endCxn id="83" idx="2"/>
          </p:cNvCxnSpPr>
          <p:nvPr/>
        </p:nvCxnSpPr>
        <p:spPr>
          <a:xfrm flipV="1">
            <a:off x="6801851" y="4114800"/>
            <a:ext cx="0" cy="44196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29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BD88-EC4D-49F4-9A93-C3F951E0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HW1: Q8.a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F6252-1C20-4DCD-AF18-1BC6A45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F0A2C7D6-94DC-45A7-8ECD-EC26D776D58D}"/>
              </a:ext>
            </a:extLst>
          </p:cNvPr>
          <p:cNvSpPr/>
          <p:nvPr/>
        </p:nvSpPr>
        <p:spPr>
          <a:xfrm>
            <a:off x="4343400" y="13879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9">
            <a:extLst>
              <a:ext uri="{FF2B5EF4-FFF2-40B4-BE49-F238E27FC236}">
                <a16:creationId xmlns:a16="http://schemas.microsoft.com/office/drawing/2014/main" id="{B7E205F1-055C-4EBA-9AA9-173C8906755E}"/>
              </a:ext>
            </a:extLst>
          </p:cNvPr>
          <p:cNvSpPr/>
          <p:nvPr/>
        </p:nvSpPr>
        <p:spPr>
          <a:xfrm>
            <a:off x="4383911" y="327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11">
            <a:extLst>
              <a:ext uri="{FF2B5EF4-FFF2-40B4-BE49-F238E27FC236}">
                <a16:creationId xmlns:a16="http://schemas.microsoft.com/office/drawing/2014/main" id="{F9194C53-A6B1-4FB8-A991-C42738707AA0}"/>
              </a:ext>
            </a:extLst>
          </p:cNvPr>
          <p:cNvSpPr/>
          <p:nvPr/>
        </p:nvSpPr>
        <p:spPr>
          <a:xfrm>
            <a:off x="6031874" y="327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5BD970-00BF-40BE-9209-076F9BF09486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>
            <a:off x="3810000" y="1672928"/>
            <a:ext cx="762000" cy="714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E6CDA0-6584-452F-8923-9F1C1B5DEBC9}"/>
              </a:ext>
            </a:extLst>
          </p:cNvPr>
          <p:cNvCxnSpPr>
            <a:cxnSpLocks/>
            <a:stCxn id="5" idx="3"/>
            <a:endCxn id="17" idx="3"/>
          </p:cNvCxnSpPr>
          <p:nvPr/>
        </p:nvCxnSpPr>
        <p:spPr>
          <a:xfrm>
            <a:off x="4572000" y="1672928"/>
            <a:ext cx="859799" cy="714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C3CFCC-2AC0-494B-9706-5AA2ED04E241}"/>
              </a:ext>
            </a:extLst>
          </p:cNvPr>
          <p:cNvCxnSpPr>
            <a:cxnSpLocks/>
            <a:stCxn id="17" idx="0"/>
            <a:endCxn id="6" idx="0"/>
          </p:cNvCxnSpPr>
          <p:nvPr/>
        </p:nvCxnSpPr>
        <p:spPr>
          <a:xfrm flipH="1">
            <a:off x="4612511" y="2672325"/>
            <a:ext cx="819288" cy="600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FBA47A-2AE8-4064-B236-1E4E89D3F0B9}"/>
              </a:ext>
            </a:extLst>
          </p:cNvPr>
          <p:cNvCxnSpPr>
            <a:cxnSpLocks/>
            <a:stCxn id="17" idx="0"/>
            <a:endCxn id="7" idx="0"/>
          </p:cNvCxnSpPr>
          <p:nvPr/>
        </p:nvCxnSpPr>
        <p:spPr>
          <a:xfrm>
            <a:off x="5431799" y="2672325"/>
            <a:ext cx="828675" cy="600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F987B20-715B-4E8A-938A-9E2D1307E847}"/>
              </a:ext>
            </a:extLst>
          </p:cNvPr>
          <p:cNvSpPr txBox="1"/>
          <p:nvPr/>
        </p:nvSpPr>
        <p:spPr>
          <a:xfrm>
            <a:off x="6096000" y="547954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AB4018-68C9-4977-A6CA-236F03E29509}"/>
              </a:ext>
            </a:extLst>
          </p:cNvPr>
          <p:cNvSpPr txBox="1"/>
          <p:nvPr/>
        </p:nvSpPr>
        <p:spPr>
          <a:xfrm>
            <a:off x="5181600" y="546441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D85A43-9068-4268-940F-F02B017CF675}"/>
              </a:ext>
            </a:extLst>
          </p:cNvPr>
          <p:cNvSpPr txBox="1"/>
          <p:nvPr/>
        </p:nvSpPr>
        <p:spPr>
          <a:xfrm>
            <a:off x="4419600" y="5467797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A7F908-8485-4FFB-A507-29C2B3144127}"/>
              </a:ext>
            </a:extLst>
          </p:cNvPr>
          <p:cNvSpPr txBox="1"/>
          <p:nvPr/>
        </p:nvSpPr>
        <p:spPr>
          <a:xfrm>
            <a:off x="6858000" y="546055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16" name="Triangle 34">
            <a:extLst>
              <a:ext uri="{FF2B5EF4-FFF2-40B4-BE49-F238E27FC236}">
                <a16:creationId xmlns:a16="http://schemas.microsoft.com/office/drawing/2014/main" id="{910D0717-44BF-441E-9737-6B6D135C51BB}"/>
              </a:ext>
            </a:extLst>
          </p:cNvPr>
          <p:cNvSpPr/>
          <p:nvPr/>
        </p:nvSpPr>
        <p:spPr>
          <a:xfrm flipV="1">
            <a:off x="3581400" y="238733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36">
            <a:extLst>
              <a:ext uri="{FF2B5EF4-FFF2-40B4-BE49-F238E27FC236}">
                <a16:creationId xmlns:a16="http://schemas.microsoft.com/office/drawing/2014/main" id="{16627894-B614-4E6A-9330-62D35E6D02B3}"/>
              </a:ext>
            </a:extLst>
          </p:cNvPr>
          <p:cNvSpPr/>
          <p:nvPr/>
        </p:nvSpPr>
        <p:spPr>
          <a:xfrm flipV="1">
            <a:off x="5203199" y="238733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1D83D5-BAE2-4A1A-A49E-C9F7C7DFFE19}"/>
              </a:ext>
            </a:extLst>
          </p:cNvPr>
          <p:cNvCxnSpPr>
            <a:cxnSpLocks/>
            <a:stCxn id="6" idx="3"/>
            <a:endCxn id="20" idx="3"/>
          </p:cNvCxnSpPr>
          <p:nvPr/>
        </p:nvCxnSpPr>
        <p:spPr>
          <a:xfrm flipH="1">
            <a:off x="4191000" y="3558116"/>
            <a:ext cx="421511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F490DE-2AC4-4419-A38A-4CF284E80D60}"/>
              </a:ext>
            </a:extLst>
          </p:cNvPr>
          <p:cNvCxnSpPr>
            <a:cxnSpLocks/>
            <a:stCxn id="6" idx="3"/>
            <a:endCxn id="21" idx="3"/>
          </p:cNvCxnSpPr>
          <p:nvPr/>
        </p:nvCxnSpPr>
        <p:spPr>
          <a:xfrm>
            <a:off x="4612511" y="3558116"/>
            <a:ext cx="416689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riangle 46">
            <a:extLst>
              <a:ext uri="{FF2B5EF4-FFF2-40B4-BE49-F238E27FC236}">
                <a16:creationId xmlns:a16="http://schemas.microsoft.com/office/drawing/2014/main" id="{02BCCEB3-63A3-4849-A943-3F0446E85D11}"/>
              </a:ext>
            </a:extLst>
          </p:cNvPr>
          <p:cNvSpPr/>
          <p:nvPr/>
        </p:nvSpPr>
        <p:spPr>
          <a:xfrm flipV="1">
            <a:off x="3962400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47">
            <a:extLst>
              <a:ext uri="{FF2B5EF4-FFF2-40B4-BE49-F238E27FC236}">
                <a16:creationId xmlns:a16="http://schemas.microsoft.com/office/drawing/2014/main" id="{B6C2B34A-79B7-45B4-AA5A-65959882C9AD}"/>
              </a:ext>
            </a:extLst>
          </p:cNvPr>
          <p:cNvSpPr/>
          <p:nvPr/>
        </p:nvSpPr>
        <p:spPr>
          <a:xfrm flipV="1">
            <a:off x="4800600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88E1C2-75F7-4072-A752-BB2284D5046D}"/>
              </a:ext>
            </a:extLst>
          </p:cNvPr>
          <p:cNvCxnSpPr>
            <a:cxnSpLocks/>
            <a:stCxn id="7" idx="3"/>
            <a:endCxn id="24" idx="3"/>
          </p:cNvCxnSpPr>
          <p:nvPr/>
        </p:nvCxnSpPr>
        <p:spPr>
          <a:xfrm flipH="1">
            <a:off x="5835226" y="3558116"/>
            <a:ext cx="425248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13B79A-BABE-41F8-9164-BDCC4D25C50F}"/>
              </a:ext>
            </a:extLst>
          </p:cNvPr>
          <p:cNvCxnSpPr>
            <a:cxnSpLocks/>
            <a:stCxn id="7" idx="3"/>
            <a:endCxn id="25" idx="3"/>
          </p:cNvCxnSpPr>
          <p:nvPr/>
        </p:nvCxnSpPr>
        <p:spPr>
          <a:xfrm>
            <a:off x="6260474" y="3558116"/>
            <a:ext cx="435739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riangle 52">
            <a:extLst>
              <a:ext uri="{FF2B5EF4-FFF2-40B4-BE49-F238E27FC236}">
                <a16:creationId xmlns:a16="http://schemas.microsoft.com/office/drawing/2014/main" id="{93B6F3FF-4982-4DB9-BCF7-2C034FC828CC}"/>
              </a:ext>
            </a:extLst>
          </p:cNvPr>
          <p:cNvSpPr/>
          <p:nvPr/>
        </p:nvSpPr>
        <p:spPr>
          <a:xfrm flipV="1">
            <a:off x="5606626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53">
            <a:extLst>
              <a:ext uri="{FF2B5EF4-FFF2-40B4-BE49-F238E27FC236}">
                <a16:creationId xmlns:a16="http://schemas.microsoft.com/office/drawing/2014/main" id="{0C6C256E-A44C-4DD3-B95D-88CDC7E50470}"/>
              </a:ext>
            </a:extLst>
          </p:cNvPr>
          <p:cNvSpPr/>
          <p:nvPr/>
        </p:nvSpPr>
        <p:spPr>
          <a:xfrm flipV="1">
            <a:off x="6467613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51181-ACE1-4042-AA2E-496107E0AD32}"/>
              </a:ext>
            </a:extLst>
          </p:cNvPr>
          <p:cNvSpPr/>
          <p:nvPr/>
        </p:nvSpPr>
        <p:spPr>
          <a:xfrm>
            <a:off x="2618966" y="1299601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8DA4FD-6236-4BA5-9E93-388CE92AFF3F}"/>
              </a:ext>
            </a:extLst>
          </p:cNvPr>
          <p:cNvSpPr/>
          <p:nvPr/>
        </p:nvSpPr>
        <p:spPr>
          <a:xfrm>
            <a:off x="2642069" y="2298998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riangle 60">
            <a:extLst>
              <a:ext uri="{FF2B5EF4-FFF2-40B4-BE49-F238E27FC236}">
                <a16:creationId xmlns:a16="http://schemas.microsoft.com/office/drawing/2014/main" id="{9DB4D187-291A-4CFB-9CB1-54C0069AF0F5}"/>
              </a:ext>
            </a:extLst>
          </p:cNvPr>
          <p:cNvSpPr/>
          <p:nvPr/>
        </p:nvSpPr>
        <p:spPr>
          <a:xfrm>
            <a:off x="4428987" y="5247083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61">
            <a:extLst>
              <a:ext uri="{FF2B5EF4-FFF2-40B4-BE49-F238E27FC236}">
                <a16:creationId xmlns:a16="http://schemas.microsoft.com/office/drawing/2014/main" id="{F9465555-9A28-4906-A42F-38F845D99028}"/>
              </a:ext>
            </a:extLst>
          </p:cNvPr>
          <p:cNvSpPr/>
          <p:nvPr/>
        </p:nvSpPr>
        <p:spPr>
          <a:xfrm>
            <a:off x="5181600" y="5247083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28BF4F-922A-445E-8507-0C2CECE91902}"/>
              </a:ext>
            </a:extLst>
          </p:cNvPr>
          <p:cNvCxnSpPr>
            <a:cxnSpLocks/>
            <a:stCxn id="21" idx="0"/>
            <a:endCxn id="28" idx="0"/>
          </p:cNvCxnSpPr>
          <p:nvPr/>
        </p:nvCxnSpPr>
        <p:spPr>
          <a:xfrm flipH="1">
            <a:off x="4657587" y="4644728"/>
            <a:ext cx="371613" cy="602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90C138-64CD-439A-9FB2-73E21AEBCB59}"/>
              </a:ext>
            </a:extLst>
          </p:cNvPr>
          <p:cNvCxnSpPr>
            <a:cxnSpLocks/>
            <a:stCxn id="21" idx="0"/>
            <a:endCxn id="29" idx="0"/>
          </p:cNvCxnSpPr>
          <p:nvPr/>
        </p:nvCxnSpPr>
        <p:spPr>
          <a:xfrm>
            <a:off x="5029200" y="4644728"/>
            <a:ext cx="381000" cy="602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riangle 66">
            <a:extLst>
              <a:ext uri="{FF2B5EF4-FFF2-40B4-BE49-F238E27FC236}">
                <a16:creationId xmlns:a16="http://schemas.microsoft.com/office/drawing/2014/main" id="{DD0B0B1D-8E3A-449D-909E-72C8A64DE7F8}"/>
              </a:ext>
            </a:extLst>
          </p:cNvPr>
          <p:cNvSpPr/>
          <p:nvPr/>
        </p:nvSpPr>
        <p:spPr>
          <a:xfrm>
            <a:off x="6096000" y="524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67">
            <a:extLst>
              <a:ext uri="{FF2B5EF4-FFF2-40B4-BE49-F238E27FC236}">
                <a16:creationId xmlns:a16="http://schemas.microsoft.com/office/drawing/2014/main" id="{7BF60D13-07D4-4E17-894D-166EE4D3E5DA}"/>
              </a:ext>
            </a:extLst>
          </p:cNvPr>
          <p:cNvSpPr/>
          <p:nvPr/>
        </p:nvSpPr>
        <p:spPr>
          <a:xfrm>
            <a:off x="6848613" y="522799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00D538-C6F5-4E9B-84B9-8030A1068513}"/>
              </a:ext>
            </a:extLst>
          </p:cNvPr>
          <p:cNvCxnSpPr>
            <a:cxnSpLocks/>
            <a:stCxn id="25" idx="0"/>
            <a:endCxn id="32" idx="0"/>
          </p:cNvCxnSpPr>
          <p:nvPr/>
        </p:nvCxnSpPr>
        <p:spPr>
          <a:xfrm flipH="1">
            <a:off x="6324600" y="4644728"/>
            <a:ext cx="371613" cy="598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44D6A-FB2F-43C2-948E-B78FB7A7F6AE}"/>
              </a:ext>
            </a:extLst>
          </p:cNvPr>
          <p:cNvCxnSpPr>
            <a:cxnSpLocks/>
            <a:stCxn id="25" idx="0"/>
            <a:endCxn id="33" idx="0"/>
          </p:cNvCxnSpPr>
          <p:nvPr/>
        </p:nvCxnSpPr>
        <p:spPr>
          <a:xfrm>
            <a:off x="6696213" y="4644728"/>
            <a:ext cx="381000" cy="5832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C078B7-2A04-4F64-B491-B6B670C61241}"/>
              </a:ext>
            </a:extLst>
          </p:cNvPr>
          <p:cNvSpPr txBox="1"/>
          <p:nvPr/>
        </p:nvSpPr>
        <p:spPr>
          <a:xfrm>
            <a:off x="3947449" y="4539245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016116-3A25-495F-B73B-86C03A2A2F0D}"/>
              </a:ext>
            </a:extLst>
          </p:cNvPr>
          <p:cNvSpPr txBox="1"/>
          <p:nvPr/>
        </p:nvSpPr>
        <p:spPr>
          <a:xfrm>
            <a:off x="5590650" y="4539856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C2DD72-0860-4793-A8FA-BC58512AFBE1}"/>
              </a:ext>
            </a:extLst>
          </p:cNvPr>
          <p:cNvSpPr txBox="1"/>
          <p:nvPr/>
        </p:nvSpPr>
        <p:spPr>
          <a:xfrm>
            <a:off x="3577542" y="2597104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578A804-F549-47DB-9FC2-B09981AF2DA4}"/>
              </a:ext>
            </a:extLst>
          </p:cNvPr>
          <p:cNvSpPr/>
          <p:nvPr/>
        </p:nvSpPr>
        <p:spPr>
          <a:xfrm>
            <a:off x="2627759" y="3184789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B9A12C-D947-48B3-9648-D57BE93A9BD2}"/>
              </a:ext>
            </a:extLst>
          </p:cNvPr>
          <p:cNvSpPr/>
          <p:nvPr/>
        </p:nvSpPr>
        <p:spPr>
          <a:xfrm>
            <a:off x="2652605" y="4271401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7104E6-43CD-429A-8C7A-5AB5D8C9F263}"/>
              </a:ext>
            </a:extLst>
          </p:cNvPr>
          <p:cNvSpPr/>
          <p:nvPr/>
        </p:nvSpPr>
        <p:spPr>
          <a:xfrm>
            <a:off x="2622773" y="5154789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A14C734-B92B-4836-AF33-2A8C6F5FB477}"/>
              </a:ext>
            </a:extLst>
          </p:cNvPr>
          <p:cNvSpPr txBox="1"/>
          <p:nvPr/>
        </p:nvSpPr>
        <p:spPr>
          <a:xfrm>
            <a:off x="5085300" y="4307216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E4F551-5704-48A6-A8E9-E0CFC75F7A0F}"/>
              </a:ext>
            </a:extLst>
          </p:cNvPr>
          <p:cNvSpPr txBox="1"/>
          <p:nvPr/>
        </p:nvSpPr>
        <p:spPr>
          <a:xfrm>
            <a:off x="4732463" y="326284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CD1FFB3-8127-4031-B829-9753FACF9CF5}"/>
              </a:ext>
            </a:extLst>
          </p:cNvPr>
          <p:cNvSpPr txBox="1"/>
          <p:nvPr/>
        </p:nvSpPr>
        <p:spPr>
          <a:xfrm>
            <a:off x="6772413" y="4307216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3F9B11-FF18-4867-A4D7-F47B1DFAF419}"/>
              </a:ext>
            </a:extLst>
          </p:cNvPr>
          <p:cNvSpPr txBox="1"/>
          <p:nvPr/>
        </p:nvSpPr>
        <p:spPr>
          <a:xfrm>
            <a:off x="6361973" y="318359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8AF6FC7-BF63-4594-A5DB-9AD441B7CF29}"/>
              </a:ext>
            </a:extLst>
          </p:cNvPr>
          <p:cNvSpPr txBox="1"/>
          <p:nvPr/>
        </p:nvSpPr>
        <p:spPr>
          <a:xfrm>
            <a:off x="5507999" y="2339110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B61018-D263-45F2-A3EB-CB6FE97A685F}"/>
              </a:ext>
            </a:extLst>
          </p:cNvPr>
          <p:cNvSpPr txBox="1"/>
          <p:nvPr/>
        </p:nvSpPr>
        <p:spPr>
          <a:xfrm>
            <a:off x="4724400" y="132907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151167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BD88-EC4D-49F4-9A93-C3F951E0F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HW1: Q8.b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F6252-1C20-4DCD-AF18-1BC6A454B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5" name="Triangle 4">
            <a:extLst>
              <a:ext uri="{FF2B5EF4-FFF2-40B4-BE49-F238E27FC236}">
                <a16:creationId xmlns:a16="http://schemas.microsoft.com/office/drawing/2014/main" id="{F0A2C7D6-94DC-45A7-8ECD-EC26D776D58D}"/>
              </a:ext>
            </a:extLst>
          </p:cNvPr>
          <p:cNvSpPr/>
          <p:nvPr/>
        </p:nvSpPr>
        <p:spPr>
          <a:xfrm>
            <a:off x="4343400" y="13879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riangle 9">
            <a:extLst>
              <a:ext uri="{FF2B5EF4-FFF2-40B4-BE49-F238E27FC236}">
                <a16:creationId xmlns:a16="http://schemas.microsoft.com/office/drawing/2014/main" id="{B7E205F1-055C-4EBA-9AA9-173C8906755E}"/>
              </a:ext>
            </a:extLst>
          </p:cNvPr>
          <p:cNvSpPr/>
          <p:nvPr/>
        </p:nvSpPr>
        <p:spPr>
          <a:xfrm>
            <a:off x="4383911" y="327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iangle 11">
            <a:extLst>
              <a:ext uri="{FF2B5EF4-FFF2-40B4-BE49-F238E27FC236}">
                <a16:creationId xmlns:a16="http://schemas.microsoft.com/office/drawing/2014/main" id="{F9194C53-A6B1-4FB8-A991-C42738707AA0}"/>
              </a:ext>
            </a:extLst>
          </p:cNvPr>
          <p:cNvSpPr/>
          <p:nvPr/>
        </p:nvSpPr>
        <p:spPr>
          <a:xfrm>
            <a:off x="6031874" y="327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F5BD970-00BF-40BE-9209-076F9BF09486}"/>
              </a:ext>
            </a:extLst>
          </p:cNvPr>
          <p:cNvCxnSpPr>
            <a:cxnSpLocks/>
            <a:stCxn id="5" idx="3"/>
            <a:endCxn id="16" idx="3"/>
          </p:cNvCxnSpPr>
          <p:nvPr/>
        </p:nvCxnSpPr>
        <p:spPr>
          <a:xfrm flipH="1">
            <a:off x="3810000" y="1672928"/>
            <a:ext cx="762000" cy="714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E6CDA0-6584-452F-8923-9F1C1B5DEBC9}"/>
              </a:ext>
            </a:extLst>
          </p:cNvPr>
          <p:cNvCxnSpPr>
            <a:cxnSpLocks/>
            <a:stCxn id="5" idx="3"/>
            <a:endCxn id="17" idx="3"/>
          </p:cNvCxnSpPr>
          <p:nvPr/>
        </p:nvCxnSpPr>
        <p:spPr>
          <a:xfrm>
            <a:off x="4572000" y="1672928"/>
            <a:ext cx="859799" cy="71440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6C3CFCC-2AC0-494B-9706-5AA2ED04E241}"/>
              </a:ext>
            </a:extLst>
          </p:cNvPr>
          <p:cNvCxnSpPr>
            <a:cxnSpLocks/>
            <a:stCxn id="17" idx="0"/>
            <a:endCxn id="6" idx="0"/>
          </p:cNvCxnSpPr>
          <p:nvPr/>
        </p:nvCxnSpPr>
        <p:spPr>
          <a:xfrm flipH="1">
            <a:off x="4612511" y="2672325"/>
            <a:ext cx="819288" cy="600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FBA47A-2AE8-4064-B236-1E4E89D3F0B9}"/>
              </a:ext>
            </a:extLst>
          </p:cNvPr>
          <p:cNvCxnSpPr>
            <a:cxnSpLocks/>
            <a:stCxn id="17" idx="0"/>
            <a:endCxn id="7" idx="0"/>
          </p:cNvCxnSpPr>
          <p:nvPr/>
        </p:nvCxnSpPr>
        <p:spPr>
          <a:xfrm>
            <a:off x="5431799" y="2672325"/>
            <a:ext cx="828675" cy="60080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riangle 34">
            <a:extLst>
              <a:ext uri="{FF2B5EF4-FFF2-40B4-BE49-F238E27FC236}">
                <a16:creationId xmlns:a16="http://schemas.microsoft.com/office/drawing/2014/main" id="{910D0717-44BF-441E-9737-6B6D135C51BB}"/>
              </a:ext>
            </a:extLst>
          </p:cNvPr>
          <p:cNvSpPr/>
          <p:nvPr/>
        </p:nvSpPr>
        <p:spPr>
          <a:xfrm flipV="1">
            <a:off x="3581400" y="238733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riangle 36">
            <a:extLst>
              <a:ext uri="{FF2B5EF4-FFF2-40B4-BE49-F238E27FC236}">
                <a16:creationId xmlns:a16="http://schemas.microsoft.com/office/drawing/2014/main" id="{16627894-B614-4E6A-9330-62D35E6D02B3}"/>
              </a:ext>
            </a:extLst>
          </p:cNvPr>
          <p:cNvSpPr/>
          <p:nvPr/>
        </p:nvSpPr>
        <p:spPr>
          <a:xfrm flipV="1">
            <a:off x="5203199" y="238733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1D83D5-BAE2-4A1A-A49E-C9F7C7DFFE19}"/>
              </a:ext>
            </a:extLst>
          </p:cNvPr>
          <p:cNvCxnSpPr>
            <a:cxnSpLocks/>
            <a:stCxn id="6" idx="3"/>
            <a:endCxn id="20" idx="3"/>
          </p:cNvCxnSpPr>
          <p:nvPr/>
        </p:nvCxnSpPr>
        <p:spPr>
          <a:xfrm flipH="1">
            <a:off x="4191000" y="3558116"/>
            <a:ext cx="421511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AF490DE-2AC4-4419-A38A-4CF284E80D60}"/>
              </a:ext>
            </a:extLst>
          </p:cNvPr>
          <p:cNvCxnSpPr>
            <a:cxnSpLocks/>
            <a:stCxn id="6" idx="3"/>
            <a:endCxn id="21" idx="3"/>
          </p:cNvCxnSpPr>
          <p:nvPr/>
        </p:nvCxnSpPr>
        <p:spPr>
          <a:xfrm>
            <a:off x="4612511" y="3558116"/>
            <a:ext cx="416689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riangle 46">
            <a:extLst>
              <a:ext uri="{FF2B5EF4-FFF2-40B4-BE49-F238E27FC236}">
                <a16:creationId xmlns:a16="http://schemas.microsoft.com/office/drawing/2014/main" id="{02BCCEB3-63A3-4849-A943-3F0446E85D11}"/>
              </a:ext>
            </a:extLst>
          </p:cNvPr>
          <p:cNvSpPr/>
          <p:nvPr/>
        </p:nvSpPr>
        <p:spPr>
          <a:xfrm flipV="1">
            <a:off x="3962400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riangle 47">
            <a:extLst>
              <a:ext uri="{FF2B5EF4-FFF2-40B4-BE49-F238E27FC236}">
                <a16:creationId xmlns:a16="http://schemas.microsoft.com/office/drawing/2014/main" id="{B6C2B34A-79B7-45B4-AA5A-65959882C9AD}"/>
              </a:ext>
            </a:extLst>
          </p:cNvPr>
          <p:cNvSpPr/>
          <p:nvPr/>
        </p:nvSpPr>
        <p:spPr>
          <a:xfrm flipV="1">
            <a:off x="4800600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88E1C2-75F7-4072-A752-BB2284D5046D}"/>
              </a:ext>
            </a:extLst>
          </p:cNvPr>
          <p:cNvCxnSpPr>
            <a:cxnSpLocks/>
            <a:stCxn id="7" idx="3"/>
            <a:endCxn id="24" idx="3"/>
          </p:cNvCxnSpPr>
          <p:nvPr/>
        </p:nvCxnSpPr>
        <p:spPr>
          <a:xfrm flipH="1">
            <a:off x="5835226" y="3558116"/>
            <a:ext cx="425248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13B79A-BABE-41F8-9164-BDCC4D25C50F}"/>
              </a:ext>
            </a:extLst>
          </p:cNvPr>
          <p:cNvCxnSpPr>
            <a:cxnSpLocks/>
            <a:stCxn id="7" idx="3"/>
            <a:endCxn id="25" idx="3"/>
          </p:cNvCxnSpPr>
          <p:nvPr/>
        </p:nvCxnSpPr>
        <p:spPr>
          <a:xfrm>
            <a:off x="6260474" y="3558116"/>
            <a:ext cx="435739" cy="8016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riangle 52">
            <a:extLst>
              <a:ext uri="{FF2B5EF4-FFF2-40B4-BE49-F238E27FC236}">
                <a16:creationId xmlns:a16="http://schemas.microsoft.com/office/drawing/2014/main" id="{93B6F3FF-4982-4DB9-BCF7-2C034FC828CC}"/>
              </a:ext>
            </a:extLst>
          </p:cNvPr>
          <p:cNvSpPr/>
          <p:nvPr/>
        </p:nvSpPr>
        <p:spPr>
          <a:xfrm flipV="1">
            <a:off x="5606626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riangle 53">
            <a:extLst>
              <a:ext uri="{FF2B5EF4-FFF2-40B4-BE49-F238E27FC236}">
                <a16:creationId xmlns:a16="http://schemas.microsoft.com/office/drawing/2014/main" id="{0C6C256E-A44C-4DD3-B95D-88CDC7E50470}"/>
              </a:ext>
            </a:extLst>
          </p:cNvPr>
          <p:cNvSpPr/>
          <p:nvPr/>
        </p:nvSpPr>
        <p:spPr>
          <a:xfrm flipV="1">
            <a:off x="6467613" y="4359740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551181-ACE1-4042-AA2E-496107E0AD32}"/>
              </a:ext>
            </a:extLst>
          </p:cNvPr>
          <p:cNvSpPr/>
          <p:nvPr/>
        </p:nvSpPr>
        <p:spPr>
          <a:xfrm>
            <a:off x="2618966" y="1299601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88DA4FD-6236-4BA5-9E93-388CE92AFF3F}"/>
              </a:ext>
            </a:extLst>
          </p:cNvPr>
          <p:cNvSpPr/>
          <p:nvPr/>
        </p:nvSpPr>
        <p:spPr>
          <a:xfrm>
            <a:off x="2642069" y="2298998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riangle 60">
            <a:extLst>
              <a:ext uri="{FF2B5EF4-FFF2-40B4-BE49-F238E27FC236}">
                <a16:creationId xmlns:a16="http://schemas.microsoft.com/office/drawing/2014/main" id="{9DB4D187-291A-4CFB-9CB1-54C0069AF0F5}"/>
              </a:ext>
            </a:extLst>
          </p:cNvPr>
          <p:cNvSpPr/>
          <p:nvPr/>
        </p:nvSpPr>
        <p:spPr>
          <a:xfrm>
            <a:off x="4428987" y="5247083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angle 61">
            <a:extLst>
              <a:ext uri="{FF2B5EF4-FFF2-40B4-BE49-F238E27FC236}">
                <a16:creationId xmlns:a16="http://schemas.microsoft.com/office/drawing/2014/main" id="{F9465555-9A28-4906-A42F-38F845D99028}"/>
              </a:ext>
            </a:extLst>
          </p:cNvPr>
          <p:cNvSpPr/>
          <p:nvPr/>
        </p:nvSpPr>
        <p:spPr>
          <a:xfrm>
            <a:off x="5181600" y="5247083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28BF4F-922A-445E-8507-0C2CECE91902}"/>
              </a:ext>
            </a:extLst>
          </p:cNvPr>
          <p:cNvCxnSpPr>
            <a:cxnSpLocks/>
            <a:stCxn id="21" idx="0"/>
            <a:endCxn id="28" idx="0"/>
          </p:cNvCxnSpPr>
          <p:nvPr/>
        </p:nvCxnSpPr>
        <p:spPr>
          <a:xfrm flipH="1">
            <a:off x="4657587" y="4644728"/>
            <a:ext cx="371613" cy="602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90C138-64CD-439A-9FB2-73E21AEBCB59}"/>
              </a:ext>
            </a:extLst>
          </p:cNvPr>
          <p:cNvCxnSpPr>
            <a:cxnSpLocks/>
            <a:stCxn id="21" idx="0"/>
            <a:endCxn id="29" idx="0"/>
          </p:cNvCxnSpPr>
          <p:nvPr/>
        </p:nvCxnSpPr>
        <p:spPr>
          <a:xfrm>
            <a:off x="5029200" y="4644728"/>
            <a:ext cx="381000" cy="60235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riangle 66">
            <a:extLst>
              <a:ext uri="{FF2B5EF4-FFF2-40B4-BE49-F238E27FC236}">
                <a16:creationId xmlns:a16="http://schemas.microsoft.com/office/drawing/2014/main" id="{DD0B0B1D-8E3A-449D-909E-72C8A64DE7F8}"/>
              </a:ext>
            </a:extLst>
          </p:cNvPr>
          <p:cNvSpPr/>
          <p:nvPr/>
        </p:nvSpPr>
        <p:spPr>
          <a:xfrm>
            <a:off x="6096000" y="5243128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riangle 67">
            <a:extLst>
              <a:ext uri="{FF2B5EF4-FFF2-40B4-BE49-F238E27FC236}">
                <a16:creationId xmlns:a16="http://schemas.microsoft.com/office/drawing/2014/main" id="{7BF60D13-07D4-4E17-894D-166EE4D3E5DA}"/>
              </a:ext>
            </a:extLst>
          </p:cNvPr>
          <p:cNvSpPr/>
          <p:nvPr/>
        </p:nvSpPr>
        <p:spPr>
          <a:xfrm>
            <a:off x="6848613" y="5227997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200D538-C6F5-4E9B-84B9-8030A1068513}"/>
              </a:ext>
            </a:extLst>
          </p:cNvPr>
          <p:cNvCxnSpPr>
            <a:cxnSpLocks/>
            <a:stCxn id="25" idx="0"/>
            <a:endCxn id="32" idx="0"/>
          </p:cNvCxnSpPr>
          <p:nvPr/>
        </p:nvCxnSpPr>
        <p:spPr>
          <a:xfrm flipH="1">
            <a:off x="6324600" y="4644728"/>
            <a:ext cx="371613" cy="59840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344D6A-FB2F-43C2-948E-B78FB7A7F6AE}"/>
              </a:ext>
            </a:extLst>
          </p:cNvPr>
          <p:cNvCxnSpPr>
            <a:cxnSpLocks/>
            <a:stCxn id="25" idx="0"/>
            <a:endCxn id="33" idx="0"/>
          </p:cNvCxnSpPr>
          <p:nvPr/>
        </p:nvCxnSpPr>
        <p:spPr>
          <a:xfrm>
            <a:off x="6696213" y="4644728"/>
            <a:ext cx="381000" cy="58326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78A804-F549-47DB-9FC2-B09981AF2DA4}"/>
              </a:ext>
            </a:extLst>
          </p:cNvPr>
          <p:cNvSpPr/>
          <p:nvPr/>
        </p:nvSpPr>
        <p:spPr>
          <a:xfrm>
            <a:off x="2627759" y="3184789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1B9A12C-D947-48B3-9648-D57BE93A9BD2}"/>
              </a:ext>
            </a:extLst>
          </p:cNvPr>
          <p:cNvSpPr/>
          <p:nvPr/>
        </p:nvSpPr>
        <p:spPr>
          <a:xfrm>
            <a:off x="2652605" y="4271401"/>
            <a:ext cx="668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Min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07104E6-43CD-429A-8C7A-5AB5D8C9F263}"/>
              </a:ext>
            </a:extLst>
          </p:cNvPr>
          <p:cNvSpPr/>
          <p:nvPr/>
        </p:nvSpPr>
        <p:spPr>
          <a:xfrm>
            <a:off x="2622773" y="5154789"/>
            <a:ext cx="7184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cap="small" dirty="0">
                <a:latin typeface="Calibri" panose="020F0502020204030204" pitchFamily="34" charset="0"/>
                <a:cs typeface="Calibri" panose="020F0502020204030204" pitchFamily="34" charset="0"/>
              </a:rPr>
              <a:t>Max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9B61018-D263-45F2-A3EB-CB6FE97A685F}"/>
              </a:ext>
            </a:extLst>
          </p:cNvPr>
          <p:cNvSpPr txBox="1"/>
          <p:nvPr/>
        </p:nvSpPr>
        <p:spPr>
          <a:xfrm>
            <a:off x="5203199" y="515478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A8F7B2-832B-4D09-9E40-6880A6398D5F}"/>
              </a:ext>
            </a:extLst>
          </p:cNvPr>
          <p:cNvSpPr txBox="1"/>
          <p:nvPr/>
        </p:nvSpPr>
        <p:spPr>
          <a:xfrm>
            <a:off x="4810470" y="4255994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2C3FDE-DE92-4073-9ED8-D7B0DBC2F595}"/>
              </a:ext>
            </a:extLst>
          </p:cNvPr>
          <p:cNvSpPr txBox="1"/>
          <p:nvPr/>
        </p:nvSpPr>
        <p:spPr>
          <a:xfrm>
            <a:off x="4369057" y="318127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27DBC9E-73E2-4B92-8C03-FAEEB9B588C4}"/>
              </a:ext>
            </a:extLst>
          </p:cNvPr>
          <p:cNvSpPr txBox="1"/>
          <p:nvPr/>
        </p:nvSpPr>
        <p:spPr>
          <a:xfrm>
            <a:off x="6031874" y="322965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7F02DF1-DB67-4B78-ACED-3F2BA82192D7}"/>
              </a:ext>
            </a:extLst>
          </p:cNvPr>
          <p:cNvSpPr txBox="1"/>
          <p:nvPr/>
        </p:nvSpPr>
        <p:spPr>
          <a:xfrm>
            <a:off x="5614650" y="424917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1FD8DE5-76AA-427E-9BBA-03E3F76D1D6E}"/>
              </a:ext>
            </a:extLst>
          </p:cNvPr>
          <p:cNvSpPr txBox="1"/>
          <p:nvPr/>
        </p:nvSpPr>
        <p:spPr>
          <a:xfrm>
            <a:off x="6467475" y="424125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F9C2BD3-36D7-49CD-B0BE-457C6F7A29E5}"/>
              </a:ext>
            </a:extLst>
          </p:cNvPr>
          <p:cNvSpPr txBox="1"/>
          <p:nvPr/>
        </p:nvSpPr>
        <p:spPr>
          <a:xfrm>
            <a:off x="6074401" y="517227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4024EEC-64B6-4CE5-BBF5-07A9BAB42A1D}"/>
              </a:ext>
            </a:extLst>
          </p:cNvPr>
          <p:cNvSpPr txBox="1"/>
          <p:nvPr/>
        </p:nvSpPr>
        <p:spPr>
          <a:xfrm>
            <a:off x="6867387" y="5167414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906EB5A-A0BF-4327-93C5-E3E631F2B554}"/>
              </a:ext>
            </a:extLst>
          </p:cNvPr>
          <p:cNvSpPr txBox="1"/>
          <p:nvPr/>
        </p:nvSpPr>
        <p:spPr>
          <a:xfrm>
            <a:off x="5221066" y="226586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E22E775-61B2-574B-9D52-0D54AED15BD0}"/>
              </a:ext>
            </a:extLst>
          </p:cNvPr>
          <p:cNvSpPr txBox="1"/>
          <p:nvPr/>
        </p:nvSpPr>
        <p:spPr>
          <a:xfrm>
            <a:off x="4419600" y="5467797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54BE475-9F9F-F343-AA7F-A16856D065E7}"/>
              </a:ext>
            </a:extLst>
          </p:cNvPr>
          <p:cNvSpPr txBox="1"/>
          <p:nvPr/>
        </p:nvSpPr>
        <p:spPr>
          <a:xfrm>
            <a:off x="3947449" y="4539245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78A78A-AB9C-5944-B648-A5992FBB38FA}"/>
              </a:ext>
            </a:extLst>
          </p:cNvPr>
          <p:cNvSpPr txBox="1"/>
          <p:nvPr/>
        </p:nvSpPr>
        <p:spPr>
          <a:xfrm>
            <a:off x="3577542" y="2597104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A684B90-0431-7945-8BCB-E719B9E5DCC2}"/>
              </a:ext>
            </a:extLst>
          </p:cNvPr>
          <p:cNvSpPr txBox="1"/>
          <p:nvPr/>
        </p:nvSpPr>
        <p:spPr>
          <a:xfrm>
            <a:off x="4724400" y="1329079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2282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62F24F-8C6D-E64C-AA51-4F835855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HW1: Q9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534D6A-1AA4-CD49-B558-914D3F30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7" name="Triangle 17">
            <a:extLst>
              <a:ext uri="{FF2B5EF4-FFF2-40B4-BE49-F238E27FC236}">
                <a16:creationId xmlns:a16="http://schemas.microsoft.com/office/drawing/2014/main" id="{F2B4CEEA-5B9A-43D0-ACED-D9F87B6EFFE5}"/>
              </a:ext>
            </a:extLst>
          </p:cNvPr>
          <p:cNvSpPr/>
          <p:nvPr/>
        </p:nvSpPr>
        <p:spPr>
          <a:xfrm flipV="1">
            <a:off x="1828800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5CA2595-B0D1-4441-BDD9-A638C2652B05}"/>
              </a:ext>
            </a:extLst>
          </p:cNvPr>
          <p:cNvSpPr/>
          <p:nvPr/>
        </p:nvSpPr>
        <p:spPr>
          <a:xfrm>
            <a:off x="4038600" y="1398270"/>
            <a:ext cx="3810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9079B56C-7BF0-4F0E-9104-1B3BD3717298}"/>
              </a:ext>
            </a:extLst>
          </p:cNvPr>
          <p:cNvSpPr/>
          <p:nvPr/>
        </p:nvSpPr>
        <p:spPr>
          <a:xfrm>
            <a:off x="2790825" y="2287143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0" name="Triangle 9">
            <a:extLst>
              <a:ext uri="{FF2B5EF4-FFF2-40B4-BE49-F238E27FC236}">
                <a16:creationId xmlns:a16="http://schemas.microsoft.com/office/drawing/2014/main" id="{0E184D45-1B5C-4E86-8206-04BA2D9EA0BE}"/>
              </a:ext>
            </a:extLst>
          </p:cNvPr>
          <p:cNvSpPr/>
          <p:nvPr/>
        </p:nvSpPr>
        <p:spPr>
          <a:xfrm>
            <a:off x="5334000" y="229781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5CDC65-9242-49C9-A65E-2501CC2D3B2C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 flipH="1">
            <a:off x="3019425" y="1779270"/>
            <a:ext cx="1209675" cy="507873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7C3DE6-8ABD-4460-B797-06A1B8CDDC90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4229100" y="1779270"/>
            <a:ext cx="1333500" cy="51854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509D96-CE84-4965-A0AF-7F561C58CFA6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2390775" y="2572131"/>
            <a:ext cx="628650" cy="5172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C845E1-1A13-43D6-B56C-ADBBC4CE14CA}"/>
              </a:ext>
            </a:extLst>
          </p:cNvPr>
          <p:cNvCxnSpPr>
            <a:cxnSpLocks/>
            <a:stCxn id="9" idx="3"/>
            <a:endCxn id="16" idx="0"/>
          </p:cNvCxnSpPr>
          <p:nvPr/>
        </p:nvCxnSpPr>
        <p:spPr>
          <a:xfrm>
            <a:off x="3019425" y="2572131"/>
            <a:ext cx="600075" cy="51729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1A2E564-AEF6-4404-B1EC-7E9BA8A86040}"/>
              </a:ext>
            </a:extLst>
          </p:cNvPr>
          <p:cNvSpPr/>
          <p:nvPr/>
        </p:nvSpPr>
        <p:spPr>
          <a:xfrm>
            <a:off x="2200275" y="3089429"/>
            <a:ext cx="3810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637AD81-4FE2-4158-9BC0-69DCD3AEDB29}"/>
              </a:ext>
            </a:extLst>
          </p:cNvPr>
          <p:cNvSpPr/>
          <p:nvPr/>
        </p:nvSpPr>
        <p:spPr>
          <a:xfrm>
            <a:off x="3429000" y="3089429"/>
            <a:ext cx="3810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E7179F-87EF-4A88-9A32-6ACEC2877284}"/>
              </a:ext>
            </a:extLst>
          </p:cNvPr>
          <p:cNvCxnSpPr>
            <a:cxnSpLocks/>
            <a:stCxn id="10" idx="3"/>
            <a:endCxn id="19" idx="0"/>
          </p:cNvCxnSpPr>
          <p:nvPr/>
        </p:nvCxnSpPr>
        <p:spPr>
          <a:xfrm flipH="1">
            <a:off x="4914900" y="2582799"/>
            <a:ext cx="647700" cy="506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FFEC80-D182-4B6C-89F5-A92B19614CFF}"/>
              </a:ext>
            </a:extLst>
          </p:cNvPr>
          <p:cNvCxnSpPr>
            <a:cxnSpLocks/>
            <a:stCxn id="10" idx="3"/>
            <a:endCxn id="20" idx="0"/>
          </p:cNvCxnSpPr>
          <p:nvPr/>
        </p:nvCxnSpPr>
        <p:spPr>
          <a:xfrm>
            <a:off x="5562600" y="2582799"/>
            <a:ext cx="571500" cy="50663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90B7B1B-4DBD-4ED1-B58E-C59B28BA343B}"/>
              </a:ext>
            </a:extLst>
          </p:cNvPr>
          <p:cNvSpPr/>
          <p:nvPr/>
        </p:nvSpPr>
        <p:spPr>
          <a:xfrm>
            <a:off x="4724400" y="3089429"/>
            <a:ext cx="3810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DF2125D-4604-4DDB-8539-08B1993BB56C}"/>
              </a:ext>
            </a:extLst>
          </p:cNvPr>
          <p:cNvSpPr/>
          <p:nvPr/>
        </p:nvSpPr>
        <p:spPr>
          <a:xfrm>
            <a:off x="5943600" y="3089429"/>
            <a:ext cx="381000" cy="381000"/>
          </a:xfrm>
          <a:prstGeom prst="ellips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1" name="Triangle 17">
            <a:extLst>
              <a:ext uri="{FF2B5EF4-FFF2-40B4-BE49-F238E27FC236}">
                <a16:creationId xmlns:a16="http://schemas.microsoft.com/office/drawing/2014/main" id="{01B8D205-6DB8-44CD-BDD5-4953348C02C2}"/>
              </a:ext>
            </a:extLst>
          </p:cNvPr>
          <p:cNvSpPr/>
          <p:nvPr/>
        </p:nvSpPr>
        <p:spPr>
          <a:xfrm flipV="1">
            <a:off x="2471057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EB25DA-2EA5-4661-A37B-4453486DCA08}"/>
              </a:ext>
            </a:extLst>
          </p:cNvPr>
          <p:cNvCxnSpPr>
            <a:cxnSpLocks/>
            <a:stCxn id="15" idx="4"/>
            <a:endCxn id="7" idx="3"/>
          </p:cNvCxnSpPr>
          <p:nvPr/>
        </p:nvCxnSpPr>
        <p:spPr>
          <a:xfrm flipH="1">
            <a:off x="2057400" y="3470429"/>
            <a:ext cx="333375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723BD2D-D727-4731-8B35-20672918A91F}"/>
              </a:ext>
            </a:extLst>
          </p:cNvPr>
          <p:cNvCxnSpPr>
            <a:cxnSpLocks/>
            <a:stCxn id="15" idx="4"/>
            <a:endCxn id="21" idx="3"/>
          </p:cNvCxnSpPr>
          <p:nvPr/>
        </p:nvCxnSpPr>
        <p:spPr>
          <a:xfrm>
            <a:off x="2390775" y="3470429"/>
            <a:ext cx="308882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riangle 17">
            <a:extLst>
              <a:ext uri="{FF2B5EF4-FFF2-40B4-BE49-F238E27FC236}">
                <a16:creationId xmlns:a16="http://schemas.microsoft.com/office/drawing/2014/main" id="{8F541DB1-F3F5-47C7-8B28-F8A5C42DC25D}"/>
              </a:ext>
            </a:extLst>
          </p:cNvPr>
          <p:cNvSpPr/>
          <p:nvPr/>
        </p:nvSpPr>
        <p:spPr>
          <a:xfrm flipV="1">
            <a:off x="3113314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5" name="Triangle 17">
            <a:extLst>
              <a:ext uri="{FF2B5EF4-FFF2-40B4-BE49-F238E27FC236}">
                <a16:creationId xmlns:a16="http://schemas.microsoft.com/office/drawing/2014/main" id="{755B2118-7FA9-408D-96F9-95A2B4C8C00E}"/>
              </a:ext>
            </a:extLst>
          </p:cNvPr>
          <p:cNvSpPr/>
          <p:nvPr/>
        </p:nvSpPr>
        <p:spPr>
          <a:xfrm flipV="1">
            <a:off x="3755571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D90E830-4FA9-4A47-88E9-A2FA8FE79828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341914" y="3470429"/>
            <a:ext cx="310924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3E684A-D23F-43D5-A330-E461C3EEA951}"/>
              </a:ext>
            </a:extLst>
          </p:cNvPr>
          <p:cNvCxnSpPr>
            <a:cxnSpLocks/>
            <a:endCxn id="25" idx="3"/>
          </p:cNvCxnSpPr>
          <p:nvPr/>
        </p:nvCxnSpPr>
        <p:spPr>
          <a:xfrm>
            <a:off x="3652837" y="3470429"/>
            <a:ext cx="331334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riangle 17">
            <a:extLst>
              <a:ext uri="{FF2B5EF4-FFF2-40B4-BE49-F238E27FC236}">
                <a16:creationId xmlns:a16="http://schemas.microsoft.com/office/drawing/2014/main" id="{63F50E28-A905-4C4E-BDB1-CAADF1CAF00C}"/>
              </a:ext>
            </a:extLst>
          </p:cNvPr>
          <p:cNvSpPr/>
          <p:nvPr/>
        </p:nvSpPr>
        <p:spPr>
          <a:xfrm flipV="1">
            <a:off x="4397828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9" name="Triangle 17">
            <a:extLst>
              <a:ext uri="{FF2B5EF4-FFF2-40B4-BE49-F238E27FC236}">
                <a16:creationId xmlns:a16="http://schemas.microsoft.com/office/drawing/2014/main" id="{6AF6171B-2E5B-4C5F-9B33-B0EF19614FC8}"/>
              </a:ext>
            </a:extLst>
          </p:cNvPr>
          <p:cNvSpPr/>
          <p:nvPr/>
        </p:nvSpPr>
        <p:spPr>
          <a:xfrm flipV="1">
            <a:off x="5040085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AA3323D-4E90-4C9F-A44E-2C7BA32FAB08}"/>
              </a:ext>
            </a:extLst>
          </p:cNvPr>
          <p:cNvCxnSpPr>
            <a:cxnSpLocks/>
            <a:endCxn id="28" idx="3"/>
          </p:cNvCxnSpPr>
          <p:nvPr/>
        </p:nvCxnSpPr>
        <p:spPr>
          <a:xfrm flipH="1">
            <a:off x="4626428" y="3470429"/>
            <a:ext cx="277614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6B3B5A4-7498-4A92-8C5D-92302DDC42E1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4904041" y="3470429"/>
            <a:ext cx="364644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riangle 17">
            <a:extLst>
              <a:ext uri="{FF2B5EF4-FFF2-40B4-BE49-F238E27FC236}">
                <a16:creationId xmlns:a16="http://schemas.microsoft.com/office/drawing/2014/main" id="{00F07F82-F68D-4DBD-A649-9B9D6D7A4D7A}"/>
              </a:ext>
            </a:extLst>
          </p:cNvPr>
          <p:cNvSpPr/>
          <p:nvPr/>
        </p:nvSpPr>
        <p:spPr>
          <a:xfrm flipV="1">
            <a:off x="6357230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3" name="Triangle 17">
            <a:extLst>
              <a:ext uri="{FF2B5EF4-FFF2-40B4-BE49-F238E27FC236}">
                <a16:creationId xmlns:a16="http://schemas.microsoft.com/office/drawing/2014/main" id="{9563BE28-6532-4835-B80D-DACADE9CCA15}"/>
              </a:ext>
            </a:extLst>
          </p:cNvPr>
          <p:cNvSpPr/>
          <p:nvPr/>
        </p:nvSpPr>
        <p:spPr>
          <a:xfrm flipV="1">
            <a:off x="5638800" y="4149041"/>
            <a:ext cx="457200" cy="284988"/>
          </a:xfrm>
          <a:prstGeom prst="triangle">
            <a:avLst/>
          </a:prstGeom>
          <a:solidFill>
            <a:schemeClr val="bg1">
              <a:lumMod val="50000"/>
            </a:schemeClr>
          </a:solidFill>
          <a:ln w="38100">
            <a:noFill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9DA1FD4-662E-4434-B1A8-A45953BE8F88}"/>
              </a:ext>
            </a:extLst>
          </p:cNvPr>
          <p:cNvCxnSpPr>
            <a:cxnSpLocks/>
            <a:stCxn id="20" idx="4"/>
            <a:endCxn id="32" idx="3"/>
          </p:cNvCxnSpPr>
          <p:nvPr/>
        </p:nvCxnSpPr>
        <p:spPr>
          <a:xfrm>
            <a:off x="6134100" y="3470429"/>
            <a:ext cx="451730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A20B28-D181-4E8D-B151-DC5DD27FE716}"/>
              </a:ext>
            </a:extLst>
          </p:cNvPr>
          <p:cNvCxnSpPr>
            <a:cxnSpLocks/>
            <a:stCxn id="20" idx="4"/>
            <a:endCxn id="33" idx="3"/>
          </p:cNvCxnSpPr>
          <p:nvPr/>
        </p:nvCxnSpPr>
        <p:spPr>
          <a:xfrm flipH="1">
            <a:off x="5867400" y="3470429"/>
            <a:ext cx="266700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5AF59C5E-1854-4E6C-A49C-8744A47730A6}"/>
              </a:ext>
            </a:extLst>
          </p:cNvPr>
          <p:cNvSpPr/>
          <p:nvPr/>
        </p:nvSpPr>
        <p:spPr>
          <a:xfrm>
            <a:off x="3351721" y="1742364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7E1C87-EC51-4A96-A51E-88CFB66A28B3}"/>
              </a:ext>
            </a:extLst>
          </p:cNvPr>
          <p:cNvSpPr/>
          <p:nvPr/>
        </p:nvSpPr>
        <p:spPr>
          <a:xfrm>
            <a:off x="4826632" y="175103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C73E8F-EBB7-422B-A9AF-A6BC7D9F16FF}"/>
              </a:ext>
            </a:extLst>
          </p:cNvPr>
          <p:cNvSpPr/>
          <p:nvPr/>
        </p:nvSpPr>
        <p:spPr>
          <a:xfrm>
            <a:off x="1904107" y="3589209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2A026BD-B50D-4D3A-A98A-AF8AF1BE7BF1}"/>
              </a:ext>
            </a:extLst>
          </p:cNvPr>
          <p:cNvSpPr/>
          <p:nvPr/>
        </p:nvSpPr>
        <p:spPr>
          <a:xfrm>
            <a:off x="2522524" y="35954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A7CA92-39DC-4A0C-A9E8-608A1B1B1820}"/>
              </a:ext>
            </a:extLst>
          </p:cNvPr>
          <p:cNvSpPr/>
          <p:nvPr/>
        </p:nvSpPr>
        <p:spPr>
          <a:xfrm>
            <a:off x="3179477" y="3582932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D46BBC8-3A3E-49CD-AEF5-90A07960D883}"/>
              </a:ext>
            </a:extLst>
          </p:cNvPr>
          <p:cNvSpPr/>
          <p:nvPr/>
        </p:nvSpPr>
        <p:spPr>
          <a:xfrm>
            <a:off x="3797894" y="358920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A655CAE-C7DA-47C3-93AA-7165AF24DC89}"/>
              </a:ext>
            </a:extLst>
          </p:cNvPr>
          <p:cNvSpPr/>
          <p:nvPr/>
        </p:nvSpPr>
        <p:spPr>
          <a:xfrm>
            <a:off x="4437405" y="3596543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97AD44-5CC4-4715-A650-7DA3DE7F0E58}"/>
              </a:ext>
            </a:extLst>
          </p:cNvPr>
          <p:cNvSpPr/>
          <p:nvPr/>
        </p:nvSpPr>
        <p:spPr>
          <a:xfrm>
            <a:off x="5055822" y="36028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C63E6A6-9B1B-4F39-9ED3-CAECC359DE8E}"/>
              </a:ext>
            </a:extLst>
          </p:cNvPr>
          <p:cNvSpPr/>
          <p:nvPr/>
        </p:nvSpPr>
        <p:spPr>
          <a:xfrm>
            <a:off x="5690864" y="3590266"/>
            <a:ext cx="3353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H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840AC43-606D-44C9-BF87-8FA7CBF371EB}"/>
              </a:ext>
            </a:extLst>
          </p:cNvPr>
          <p:cNvSpPr/>
          <p:nvPr/>
        </p:nvSpPr>
        <p:spPr>
          <a:xfrm>
            <a:off x="6331192" y="359654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B83EBD-0505-4359-9AC5-53B82BC78AFB}"/>
              </a:ext>
            </a:extLst>
          </p:cNvPr>
          <p:cNvSpPr txBox="1"/>
          <p:nvPr/>
        </p:nvSpPr>
        <p:spPr>
          <a:xfrm>
            <a:off x="1487233" y="511264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0D8200-EF51-4697-8BD3-8A63E4F8E82D}"/>
              </a:ext>
            </a:extLst>
          </p:cNvPr>
          <p:cNvSpPr txBox="1"/>
          <p:nvPr/>
        </p:nvSpPr>
        <p:spPr>
          <a:xfrm>
            <a:off x="2133600" y="511264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16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96C6471-BFE0-448B-83B2-31434FD50C53}"/>
              </a:ext>
            </a:extLst>
          </p:cNvPr>
          <p:cNvCxnSpPr>
            <a:cxnSpLocks/>
          </p:cNvCxnSpPr>
          <p:nvPr/>
        </p:nvCxnSpPr>
        <p:spPr>
          <a:xfrm flipH="1">
            <a:off x="1724024" y="4434256"/>
            <a:ext cx="333375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91B7D54-2E63-4D78-8369-51AD86C21A6C}"/>
              </a:ext>
            </a:extLst>
          </p:cNvPr>
          <p:cNvCxnSpPr>
            <a:cxnSpLocks/>
          </p:cNvCxnSpPr>
          <p:nvPr/>
        </p:nvCxnSpPr>
        <p:spPr>
          <a:xfrm>
            <a:off x="2057399" y="4434256"/>
            <a:ext cx="308882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9AC5F716-58DB-483C-A892-770A0AE9162C}"/>
              </a:ext>
            </a:extLst>
          </p:cNvPr>
          <p:cNvSpPr txBox="1"/>
          <p:nvPr/>
        </p:nvSpPr>
        <p:spPr>
          <a:xfrm>
            <a:off x="2543175" y="4309504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2466EAF-9A62-416D-824F-438056012FDF}"/>
              </a:ext>
            </a:extLst>
          </p:cNvPr>
          <p:cNvSpPr txBox="1"/>
          <p:nvPr/>
        </p:nvSpPr>
        <p:spPr>
          <a:xfrm>
            <a:off x="3093583" y="433167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900530C-A286-47E2-8D9E-DE6A197C6F66}"/>
              </a:ext>
            </a:extLst>
          </p:cNvPr>
          <p:cNvSpPr txBox="1"/>
          <p:nvPr/>
        </p:nvSpPr>
        <p:spPr>
          <a:xfrm>
            <a:off x="3403118" y="5089630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15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4CF459F-B066-41FE-B750-A80D1BF55DDB}"/>
              </a:ext>
            </a:extLst>
          </p:cNvPr>
          <p:cNvSpPr txBox="1"/>
          <p:nvPr/>
        </p:nvSpPr>
        <p:spPr>
          <a:xfrm>
            <a:off x="4049485" y="5089630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7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E84FD6B-98BE-4565-B3B4-EE2BE3D60938}"/>
              </a:ext>
            </a:extLst>
          </p:cNvPr>
          <p:cNvCxnSpPr>
            <a:cxnSpLocks/>
          </p:cNvCxnSpPr>
          <p:nvPr/>
        </p:nvCxnSpPr>
        <p:spPr>
          <a:xfrm flipH="1">
            <a:off x="3639909" y="4411245"/>
            <a:ext cx="333375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1E3DE49-DCFA-466A-8315-3646E5022AEC}"/>
              </a:ext>
            </a:extLst>
          </p:cNvPr>
          <p:cNvCxnSpPr>
            <a:cxnSpLocks/>
          </p:cNvCxnSpPr>
          <p:nvPr/>
        </p:nvCxnSpPr>
        <p:spPr>
          <a:xfrm>
            <a:off x="3973284" y="4411245"/>
            <a:ext cx="308882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03C10CF-8AB0-4A58-B5A6-3D81A2B9B503}"/>
              </a:ext>
            </a:extLst>
          </p:cNvPr>
          <p:cNvSpPr txBox="1"/>
          <p:nvPr/>
        </p:nvSpPr>
        <p:spPr>
          <a:xfrm>
            <a:off x="4419600" y="433167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A05A7C5-D878-4445-A30C-96A9550276D1}"/>
              </a:ext>
            </a:extLst>
          </p:cNvPr>
          <p:cNvSpPr txBox="1"/>
          <p:nvPr/>
        </p:nvSpPr>
        <p:spPr>
          <a:xfrm>
            <a:off x="5050943" y="433798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5C0A319-9435-4A2A-950E-88E12A9ED987}"/>
              </a:ext>
            </a:extLst>
          </p:cNvPr>
          <p:cNvSpPr txBox="1"/>
          <p:nvPr/>
        </p:nvSpPr>
        <p:spPr>
          <a:xfrm>
            <a:off x="5638800" y="433796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18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5108F7-D1EA-4AA4-90EF-7DF840CE8F44}"/>
              </a:ext>
            </a:extLst>
          </p:cNvPr>
          <p:cNvSpPr txBox="1"/>
          <p:nvPr/>
        </p:nvSpPr>
        <p:spPr>
          <a:xfrm>
            <a:off x="5943600" y="511264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37CF339-555C-4D10-8891-2A0971BD9AE3}"/>
              </a:ext>
            </a:extLst>
          </p:cNvPr>
          <p:cNvSpPr txBox="1"/>
          <p:nvPr/>
        </p:nvSpPr>
        <p:spPr>
          <a:xfrm>
            <a:off x="6657976" y="5112641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13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3BE88F1-6AC0-42E7-9833-DF09B5E66C53}"/>
              </a:ext>
            </a:extLst>
          </p:cNvPr>
          <p:cNvCxnSpPr>
            <a:cxnSpLocks/>
          </p:cNvCxnSpPr>
          <p:nvPr/>
        </p:nvCxnSpPr>
        <p:spPr>
          <a:xfrm flipH="1">
            <a:off x="6248400" y="4434256"/>
            <a:ext cx="333375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3CD0659-39F1-4541-88F5-8C0D382164FC}"/>
              </a:ext>
            </a:extLst>
          </p:cNvPr>
          <p:cNvCxnSpPr>
            <a:cxnSpLocks/>
          </p:cNvCxnSpPr>
          <p:nvPr/>
        </p:nvCxnSpPr>
        <p:spPr>
          <a:xfrm>
            <a:off x="6581775" y="4434256"/>
            <a:ext cx="308882" cy="67861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91ECF2C-DBDC-4309-9D1B-9FD692C2873F}"/>
              </a:ext>
            </a:extLst>
          </p:cNvPr>
          <p:cNvSpPr txBox="1"/>
          <p:nvPr/>
        </p:nvSpPr>
        <p:spPr>
          <a:xfrm>
            <a:off x="1525331" y="427704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42A8F42-B0A1-4F80-AB7E-4F412ACAC93B}"/>
              </a:ext>
            </a:extLst>
          </p:cNvPr>
          <p:cNvSpPr txBox="1"/>
          <p:nvPr/>
        </p:nvSpPr>
        <p:spPr>
          <a:xfrm>
            <a:off x="1830842" y="3084808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8.5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4ACC68A-DC8A-41BC-85F4-2678867A96B1}"/>
              </a:ext>
            </a:extLst>
          </p:cNvPr>
          <p:cNvSpPr txBox="1"/>
          <p:nvPr/>
        </p:nvSpPr>
        <p:spPr>
          <a:xfrm>
            <a:off x="3935199" y="433654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7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E287307-55E5-4787-A74B-C8D42CD2ECD1}"/>
              </a:ext>
            </a:extLst>
          </p:cNvPr>
          <p:cNvSpPr txBox="1"/>
          <p:nvPr/>
        </p:nvSpPr>
        <p:spPr>
          <a:xfrm>
            <a:off x="3685496" y="307981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11.5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4B9045A-D950-4366-9701-5F15B9C2CF68}"/>
              </a:ext>
            </a:extLst>
          </p:cNvPr>
          <p:cNvSpPr txBox="1"/>
          <p:nvPr/>
        </p:nvSpPr>
        <p:spPr>
          <a:xfrm>
            <a:off x="3123121" y="219315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11.5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2BC274E-0B7D-4AAD-9C45-48DDBE1523FB}"/>
              </a:ext>
            </a:extLst>
          </p:cNvPr>
          <p:cNvSpPr txBox="1"/>
          <p:nvPr/>
        </p:nvSpPr>
        <p:spPr>
          <a:xfrm>
            <a:off x="5105400" y="306781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7.25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A6849F3B-BBFF-4A2C-AFB1-C37466DC907E}"/>
              </a:ext>
            </a:extLst>
          </p:cNvPr>
          <p:cNvSpPr txBox="1"/>
          <p:nvPr/>
        </p:nvSpPr>
        <p:spPr>
          <a:xfrm>
            <a:off x="6561338" y="4331672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9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1FE1240-EE68-4A17-8F11-340D3AE90D73}"/>
              </a:ext>
            </a:extLst>
          </p:cNvPr>
          <p:cNvSpPr txBox="1"/>
          <p:nvPr/>
        </p:nvSpPr>
        <p:spPr>
          <a:xfrm>
            <a:off x="6400800" y="3053893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15.75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80A018C-1587-430B-96B6-A502BC278541}"/>
              </a:ext>
            </a:extLst>
          </p:cNvPr>
          <p:cNvSpPr txBox="1"/>
          <p:nvPr/>
        </p:nvSpPr>
        <p:spPr>
          <a:xfrm>
            <a:off x="5791200" y="2221766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15.75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C0AFFFF-B706-4CA6-8F5C-00BDB783D1E9}"/>
              </a:ext>
            </a:extLst>
          </p:cNvPr>
          <p:cNvSpPr txBox="1"/>
          <p:nvPr/>
        </p:nvSpPr>
        <p:spPr>
          <a:xfrm>
            <a:off x="4698245" y="1317307"/>
            <a:ext cx="457200" cy="464058"/>
          </a:xfrm>
          <a:prstGeom prst="rect">
            <a:avLst/>
          </a:prstGeom>
        </p:spPr>
        <p:txBody>
          <a:bodyPr vert="horz" wrap="none" lIns="0" tIns="0" rIns="0" bIns="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12.5625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35B310-B974-3E43-A055-00A52C7C198F}"/>
              </a:ext>
            </a:extLst>
          </p:cNvPr>
          <p:cNvSpPr/>
          <p:nvPr/>
        </p:nvSpPr>
        <p:spPr>
          <a:xfrm>
            <a:off x="6566808" y="1373032"/>
            <a:ext cx="1112805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H: 75%  </a:t>
            </a:r>
          </a:p>
          <a:p>
            <a:r>
              <a:rPr lang="en-US" sz="2400" dirty="0">
                <a:latin typeface="Candara" panose="020E0502030303020204" pitchFamily="34" charset="0"/>
              </a:rPr>
              <a:t>T: 25%</a:t>
            </a:r>
          </a:p>
        </p:txBody>
      </p:sp>
    </p:spTree>
    <p:extLst>
      <p:ext uri="{BB962C8B-B14F-4D97-AF65-F5344CB8AC3E}">
        <p14:creationId xmlns:p14="http://schemas.microsoft.com/office/powerpoint/2010/main" val="2588486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D75B-6E26-40F3-98C5-F28D0800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Q3.BFS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6B433-2A5F-4B74-B70D-14C1797C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EB25C-AEDC-430E-8957-878DCF2D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926692"/>
              </p:ext>
            </p:extLst>
          </p:nvPr>
        </p:nvGraphicFramePr>
        <p:xfrm>
          <a:off x="2968093" y="3162312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5739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1762E42-0E6C-4E91-8967-8DB5B5240F88}"/>
              </a:ext>
            </a:extLst>
          </p:cNvPr>
          <p:cNvSpPr/>
          <p:nvPr/>
        </p:nvSpPr>
        <p:spPr>
          <a:xfrm>
            <a:off x="2443208" y="39784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2CF7A-FB8C-4FDC-8FF4-FE995FD2CA2F}"/>
              </a:ext>
            </a:extLst>
          </p:cNvPr>
          <p:cNvSpPr/>
          <p:nvPr/>
        </p:nvSpPr>
        <p:spPr>
          <a:xfrm>
            <a:off x="2438400" y="33374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C7318-9526-4CFD-85CB-CDF2722142BB}"/>
              </a:ext>
            </a:extLst>
          </p:cNvPr>
          <p:cNvSpPr/>
          <p:nvPr/>
        </p:nvSpPr>
        <p:spPr>
          <a:xfrm>
            <a:off x="2462444" y="269651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6A47E-435C-45B5-812B-D450E8D6FBC2}"/>
              </a:ext>
            </a:extLst>
          </p:cNvPr>
          <p:cNvSpPr/>
          <p:nvPr/>
        </p:nvSpPr>
        <p:spPr>
          <a:xfrm>
            <a:off x="4476157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DEE2C-6471-47D2-B418-BA3086701654}"/>
              </a:ext>
            </a:extLst>
          </p:cNvPr>
          <p:cNvSpPr/>
          <p:nvPr/>
        </p:nvSpPr>
        <p:spPr>
          <a:xfrm>
            <a:off x="3032535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FBABD-2479-4896-9A73-428E24B1A7E0}"/>
              </a:ext>
            </a:extLst>
          </p:cNvPr>
          <p:cNvSpPr/>
          <p:nvPr/>
        </p:nvSpPr>
        <p:spPr>
          <a:xfrm>
            <a:off x="3754346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9CB6B-14BD-4B15-BB5D-660200AC35A7}"/>
              </a:ext>
            </a:extLst>
          </p:cNvPr>
          <p:cNvSpPr/>
          <p:nvPr/>
        </p:nvSpPr>
        <p:spPr>
          <a:xfrm>
            <a:off x="5197968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C1406-415C-456A-80E6-EFD0F064C508}"/>
              </a:ext>
            </a:extLst>
          </p:cNvPr>
          <p:cNvSpPr/>
          <p:nvPr/>
        </p:nvSpPr>
        <p:spPr>
          <a:xfrm>
            <a:off x="5919779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DA3D5-07D0-4CAE-A8AF-13A09CB0A5D3}"/>
              </a:ext>
            </a:extLst>
          </p:cNvPr>
          <p:cNvSpPr/>
          <p:nvPr/>
        </p:nvSpPr>
        <p:spPr>
          <a:xfrm>
            <a:off x="2438400" y="205556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A306346-4670-CF4A-8B4B-F232FE93E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292090"/>
              </p:ext>
            </p:extLst>
          </p:nvPr>
        </p:nvGraphicFramePr>
        <p:xfrm>
          <a:off x="2968093" y="3807884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46892710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105798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22619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09189953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570781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14569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2DD054A-77DF-124E-A579-A5074782E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55605"/>
              </p:ext>
            </p:extLst>
          </p:nvPr>
        </p:nvGraphicFramePr>
        <p:xfrm>
          <a:off x="2968093" y="2513548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09463027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88524238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0353793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32087329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407358343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53087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2D348B9-310A-7446-A474-EA64A6F35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991789"/>
              </p:ext>
            </p:extLst>
          </p:nvPr>
        </p:nvGraphicFramePr>
        <p:xfrm>
          <a:off x="2968093" y="1876758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24879924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9924735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06854621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9447257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7727630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T w="12700" cmpd="sng">
                      <a:noFill/>
                    </a:lnT>
                    <a:lnB w="12700" cmpd="sng">
                      <a:noFill/>
                    </a:lnB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4802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985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D75B-6E26-40F3-98C5-F28D0800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Q3.DFS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6B433-2A5F-4B74-B70D-14C1797C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EB25C-AEDC-430E-8957-878DCF2D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88165"/>
              </p:ext>
            </p:extLst>
          </p:nvPr>
        </p:nvGraphicFramePr>
        <p:xfrm>
          <a:off x="2826806" y="2557331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542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1762E42-0E6C-4E91-8967-8DB5B5240F88}"/>
              </a:ext>
            </a:extLst>
          </p:cNvPr>
          <p:cNvSpPr/>
          <p:nvPr/>
        </p:nvSpPr>
        <p:spPr>
          <a:xfrm>
            <a:off x="2443208" y="39784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2CF7A-FB8C-4FDC-8FF4-FE995FD2CA2F}"/>
              </a:ext>
            </a:extLst>
          </p:cNvPr>
          <p:cNvSpPr/>
          <p:nvPr/>
        </p:nvSpPr>
        <p:spPr>
          <a:xfrm>
            <a:off x="2438400" y="33374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C7318-9526-4CFD-85CB-CDF2722142BB}"/>
              </a:ext>
            </a:extLst>
          </p:cNvPr>
          <p:cNvSpPr/>
          <p:nvPr/>
        </p:nvSpPr>
        <p:spPr>
          <a:xfrm>
            <a:off x="2462444" y="269651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6A47E-435C-45B5-812B-D450E8D6FBC2}"/>
              </a:ext>
            </a:extLst>
          </p:cNvPr>
          <p:cNvSpPr/>
          <p:nvPr/>
        </p:nvSpPr>
        <p:spPr>
          <a:xfrm>
            <a:off x="4476157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DEE2C-6471-47D2-B418-BA3086701654}"/>
              </a:ext>
            </a:extLst>
          </p:cNvPr>
          <p:cNvSpPr/>
          <p:nvPr/>
        </p:nvSpPr>
        <p:spPr>
          <a:xfrm>
            <a:off x="3032535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FBABD-2479-4896-9A73-428E24B1A7E0}"/>
              </a:ext>
            </a:extLst>
          </p:cNvPr>
          <p:cNvSpPr/>
          <p:nvPr/>
        </p:nvSpPr>
        <p:spPr>
          <a:xfrm>
            <a:off x="3754346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9CB6B-14BD-4B15-BB5D-660200AC35A7}"/>
              </a:ext>
            </a:extLst>
          </p:cNvPr>
          <p:cNvSpPr/>
          <p:nvPr/>
        </p:nvSpPr>
        <p:spPr>
          <a:xfrm>
            <a:off x="5197968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C1406-415C-456A-80E6-EFD0F064C508}"/>
              </a:ext>
            </a:extLst>
          </p:cNvPr>
          <p:cNvSpPr/>
          <p:nvPr/>
        </p:nvSpPr>
        <p:spPr>
          <a:xfrm>
            <a:off x="5919779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DA3D5-07D0-4CAE-A8AF-13A09CB0A5D3}"/>
              </a:ext>
            </a:extLst>
          </p:cNvPr>
          <p:cNvSpPr/>
          <p:nvPr/>
        </p:nvSpPr>
        <p:spPr>
          <a:xfrm>
            <a:off x="2438400" y="205556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D594A6-1F19-3247-B3D8-AB0FA0F003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0292078"/>
              </p:ext>
            </p:extLst>
          </p:nvPr>
        </p:nvGraphicFramePr>
        <p:xfrm>
          <a:off x="2819400" y="1923131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11195580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0254066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6726646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66867012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64778795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977666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E38EC7C-FDAA-EC45-A4DD-8737D48B0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98061"/>
              </p:ext>
            </p:extLst>
          </p:nvPr>
        </p:nvGraphicFramePr>
        <p:xfrm>
          <a:off x="2817250" y="3848100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2977339097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6776466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95627841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2027442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01984511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695453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06A713AD-7961-8948-9D17-4C9BE0A674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42998"/>
              </p:ext>
            </p:extLst>
          </p:nvPr>
        </p:nvGraphicFramePr>
        <p:xfrm>
          <a:off x="2818475" y="3198280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56359498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36460539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7763214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88279845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27260074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6412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295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2D75B-6E26-40F3-98C5-F28D08003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Q3.A*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6B433-2A5F-4B74-B70D-14C1797C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BEB25C-AEDC-430E-8957-878DCF2D6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308751"/>
              </p:ext>
            </p:extLst>
          </p:nvPr>
        </p:nvGraphicFramePr>
        <p:xfrm>
          <a:off x="2779608" y="1906113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206068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60296726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5425675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8492992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99220276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15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11+5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13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9+3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7+5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9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5+7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7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3+9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193546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11762E42-0E6C-4E91-8967-8DB5B5240F88}"/>
              </a:ext>
            </a:extLst>
          </p:cNvPr>
          <p:cNvSpPr/>
          <p:nvPr/>
        </p:nvSpPr>
        <p:spPr>
          <a:xfrm>
            <a:off x="2443208" y="397841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22CF7A-FB8C-4FDC-8FF4-FE995FD2CA2F}"/>
              </a:ext>
            </a:extLst>
          </p:cNvPr>
          <p:cNvSpPr/>
          <p:nvPr/>
        </p:nvSpPr>
        <p:spPr>
          <a:xfrm>
            <a:off x="2438400" y="3337464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C7318-9526-4CFD-85CB-CDF2722142BB}"/>
              </a:ext>
            </a:extLst>
          </p:cNvPr>
          <p:cNvSpPr/>
          <p:nvPr/>
        </p:nvSpPr>
        <p:spPr>
          <a:xfrm>
            <a:off x="2462444" y="2696515"/>
            <a:ext cx="2824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E6A47E-435C-45B5-812B-D450E8D6FBC2}"/>
              </a:ext>
            </a:extLst>
          </p:cNvPr>
          <p:cNvSpPr/>
          <p:nvPr/>
        </p:nvSpPr>
        <p:spPr>
          <a:xfrm>
            <a:off x="4476157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FDEE2C-6471-47D2-B418-BA3086701654}"/>
              </a:ext>
            </a:extLst>
          </p:cNvPr>
          <p:cNvSpPr/>
          <p:nvPr/>
        </p:nvSpPr>
        <p:spPr>
          <a:xfrm>
            <a:off x="3032535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FFBABD-2479-4896-9A73-428E24B1A7E0}"/>
              </a:ext>
            </a:extLst>
          </p:cNvPr>
          <p:cNvSpPr/>
          <p:nvPr/>
        </p:nvSpPr>
        <p:spPr>
          <a:xfrm>
            <a:off x="3754346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69CB6B-14BD-4B15-BB5D-660200AC35A7}"/>
              </a:ext>
            </a:extLst>
          </p:cNvPr>
          <p:cNvSpPr/>
          <p:nvPr/>
        </p:nvSpPr>
        <p:spPr>
          <a:xfrm>
            <a:off x="5197968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2C1406-415C-456A-80E6-EFD0F064C508}"/>
              </a:ext>
            </a:extLst>
          </p:cNvPr>
          <p:cNvSpPr/>
          <p:nvPr/>
        </p:nvSpPr>
        <p:spPr>
          <a:xfrm>
            <a:off x="5919779" y="450746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3DA3D5-07D0-4CAE-A8AF-13A09CB0A5D3}"/>
              </a:ext>
            </a:extLst>
          </p:cNvPr>
          <p:cNvSpPr/>
          <p:nvPr/>
        </p:nvSpPr>
        <p:spPr>
          <a:xfrm>
            <a:off x="2438400" y="2055566"/>
            <a:ext cx="3064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73F39F-D845-8748-AE07-9F025B7BF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30359"/>
              </p:ext>
            </p:extLst>
          </p:nvPr>
        </p:nvGraphicFramePr>
        <p:xfrm>
          <a:off x="2785542" y="3859768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81192941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309231962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3014555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86454017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15090168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8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8+4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6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6+2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3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4+4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2+6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0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0+8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197454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7D68849-164A-B449-85CB-DC6639462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03363"/>
              </p:ext>
            </p:extLst>
          </p:nvPr>
        </p:nvGraphicFramePr>
        <p:xfrm>
          <a:off x="2779608" y="2557331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405196216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20232251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20772311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86573780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90909894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12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10+2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16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12+0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14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10+2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R w="12700" cmpd="sng">
                      <a:noFill/>
                    </a:lnR>
                    <a:lnT w="12700" cmpd="sng">
                      <a:noFill/>
                    </a:lnT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5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2+6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3651051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7AE4E42-F6ED-1B40-B5F0-407196438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254347"/>
              </p:ext>
            </p:extLst>
          </p:nvPr>
        </p:nvGraphicFramePr>
        <p:xfrm>
          <a:off x="2779608" y="3198280"/>
          <a:ext cx="3619500" cy="647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3900">
                  <a:extLst>
                    <a:ext uri="{9D8B030D-6E8A-4147-A177-3AD203B41FA5}">
                      <a16:colId xmlns:a16="http://schemas.microsoft.com/office/drawing/2014/main" val="376106123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80619068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721200373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143318850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1051710270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2"/>
                          </a:solidFill>
                        </a:rPr>
                        <a:t>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9+3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R w="12700" cmpd="sng">
                      <a:noFill/>
                    </a:ln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2"/>
                        </a:solidFill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mpd="sng">
                      <a:noFill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r>
                        <a:rPr kumimoji="0" lang="en-US" kern="1200" baseline="-250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3+5</a:t>
                      </a:r>
                      <a:endParaRPr kumimoji="0" lang="en-US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68BE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aseline="-25000" dirty="0">
                          <a:solidFill>
                            <a:schemeClr val="bg1"/>
                          </a:solidFill>
                        </a:rPr>
                        <a:t>1+7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68B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194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706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7E73-56A7-714B-92A8-A9F53C81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Q4.UCS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EAAA-B6A1-9B4E-823B-484DD18D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799ADE-FE3F-084D-BA64-3942DDFDB23C}"/>
              </a:ext>
            </a:extLst>
          </p:cNvPr>
          <p:cNvCxnSpPr>
            <a:cxnSpLocks/>
            <a:endCxn id="85" idx="0"/>
          </p:cNvCxnSpPr>
          <p:nvPr/>
        </p:nvCxnSpPr>
        <p:spPr>
          <a:xfrm flipH="1">
            <a:off x="2877390" y="2438913"/>
            <a:ext cx="1442484" cy="22555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B0B9A4-86F2-2C4B-A218-B0B6E2F07D0C}"/>
              </a:ext>
            </a:extLst>
          </p:cNvPr>
          <p:cNvCxnSpPr>
            <a:cxnSpLocks/>
            <a:stCxn id="34" idx="2"/>
            <a:endCxn id="87" idx="0"/>
          </p:cNvCxnSpPr>
          <p:nvPr/>
        </p:nvCxnSpPr>
        <p:spPr>
          <a:xfrm>
            <a:off x="4319874" y="2431501"/>
            <a:ext cx="202427" cy="264411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Table 3">
            <a:extLst>
              <a:ext uri="{FF2B5EF4-FFF2-40B4-BE49-F238E27FC236}">
                <a16:creationId xmlns:a16="http://schemas.microsoft.com/office/drawing/2014/main" id="{C65DAA82-FE32-E745-9689-C6F7B226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8341"/>
              </p:ext>
            </p:extLst>
          </p:nvPr>
        </p:nvGraphicFramePr>
        <p:xfrm>
          <a:off x="2625264" y="2664465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2F1CFEB4-A649-F04F-ACB8-13908A29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114508"/>
              </p:ext>
            </p:extLst>
          </p:nvPr>
        </p:nvGraphicFramePr>
        <p:xfrm>
          <a:off x="6564138" y="269591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87" name="Table 3">
            <a:extLst>
              <a:ext uri="{FF2B5EF4-FFF2-40B4-BE49-F238E27FC236}">
                <a16:creationId xmlns:a16="http://schemas.microsoft.com/office/drawing/2014/main" id="{C7A05EBB-E1E9-0F4E-90F8-22CBD366D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135574"/>
              </p:ext>
            </p:extLst>
          </p:nvPr>
        </p:nvGraphicFramePr>
        <p:xfrm>
          <a:off x="4270175" y="269591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4C8661F-5A7C-AF41-80B6-185B132C8FF6}"/>
              </a:ext>
            </a:extLst>
          </p:cNvPr>
          <p:cNvCxnSpPr>
            <a:cxnSpLocks/>
            <a:stCxn id="34" idx="2"/>
            <a:endCxn id="86" idx="0"/>
          </p:cNvCxnSpPr>
          <p:nvPr/>
        </p:nvCxnSpPr>
        <p:spPr>
          <a:xfrm>
            <a:off x="4319874" y="2431501"/>
            <a:ext cx="2496390" cy="264411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9" name="Table 3">
            <a:extLst>
              <a:ext uri="{FF2B5EF4-FFF2-40B4-BE49-F238E27FC236}">
                <a16:creationId xmlns:a16="http://schemas.microsoft.com/office/drawing/2014/main" id="{CF10D011-2393-7541-ACBA-1572D0D66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7691168"/>
              </p:ext>
            </p:extLst>
          </p:nvPr>
        </p:nvGraphicFramePr>
        <p:xfrm>
          <a:off x="1939464" y="3671998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DA3E5B8-F0A8-A345-90F8-AA7FA0027344}"/>
              </a:ext>
            </a:extLst>
          </p:cNvPr>
          <p:cNvCxnSpPr>
            <a:cxnSpLocks/>
            <a:stCxn id="85" idx="2"/>
            <a:endCxn id="89" idx="0"/>
          </p:cNvCxnSpPr>
          <p:nvPr/>
        </p:nvCxnSpPr>
        <p:spPr>
          <a:xfrm flipH="1">
            <a:off x="2191590" y="3426465"/>
            <a:ext cx="685800" cy="245533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D4917C1-95D1-2A48-BC3E-5F8C74F90CB8}"/>
              </a:ext>
            </a:extLst>
          </p:cNvPr>
          <p:cNvCxnSpPr>
            <a:cxnSpLocks/>
            <a:stCxn id="85" idx="2"/>
            <a:endCxn id="92" idx="0"/>
          </p:cNvCxnSpPr>
          <p:nvPr/>
        </p:nvCxnSpPr>
        <p:spPr>
          <a:xfrm>
            <a:off x="2877390" y="3426465"/>
            <a:ext cx="228600" cy="245533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2" name="Table 3">
            <a:extLst>
              <a:ext uri="{FF2B5EF4-FFF2-40B4-BE49-F238E27FC236}">
                <a16:creationId xmlns:a16="http://schemas.microsoft.com/office/drawing/2014/main" id="{3A18CBC5-6294-5E45-A50F-F996F34392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565461"/>
              </p:ext>
            </p:extLst>
          </p:nvPr>
        </p:nvGraphicFramePr>
        <p:xfrm>
          <a:off x="2853864" y="3671998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93" name="Table 3">
            <a:extLst>
              <a:ext uri="{FF2B5EF4-FFF2-40B4-BE49-F238E27FC236}">
                <a16:creationId xmlns:a16="http://schemas.microsoft.com/office/drawing/2014/main" id="{E1AEA2FC-B083-C548-9F85-86E9D7FAE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855441"/>
              </p:ext>
            </p:extLst>
          </p:nvPr>
        </p:nvGraphicFramePr>
        <p:xfrm>
          <a:off x="6986475" y="368651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94" name="Table 3">
            <a:extLst>
              <a:ext uri="{FF2B5EF4-FFF2-40B4-BE49-F238E27FC236}">
                <a16:creationId xmlns:a16="http://schemas.microsoft.com/office/drawing/2014/main" id="{37D49EC8-5B71-4146-86AE-35BE7BF1C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84240"/>
              </p:ext>
            </p:extLst>
          </p:nvPr>
        </p:nvGraphicFramePr>
        <p:xfrm>
          <a:off x="6312433" y="3691930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9CACFE9-6B7C-6643-95A6-2827542E93DD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>
            <a:off x="6816264" y="3457912"/>
            <a:ext cx="422337" cy="22860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A1B8112-A2C1-C749-8780-42CAA6DF0B6B}"/>
              </a:ext>
            </a:extLst>
          </p:cNvPr>
          <p:cNvCxnSpPr>
            <a:cxnSpLocks/>
            <a:stCxn id="86" idx="2"/>
            <a:endCxn id="94" idx="0"/>
          </p:cNvCxnSpPr>
          <p:nvPr/>
        </p:nvCxnSpPr>
        <p:spPr>
          <a:xfrm flipH="1">
            <a:off x="6564559" y="3457912"/>
            <a:ext cx="251705" cy="234018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BC4EC59-463A-5143-B310-419BBA61DFE6}"/>
              </a:ext>
            </a:extLst>
          </p:cNvPr>
          <p:cNvCxnSpPr>
            <a:cxnSpLocks/>
            <a:stCxn id="87" idx="2"/>
            <a:endCxn id="106" idx="0"/>
          </p:cNvCxnSpPr>
          <p:nvPr/>
        </p:nvCxnSpPr>
        <p:spPr>
          <a:xfrm flipH="1">
            <a:off x="3857318" y="3457912"/>
            <a:ext cx="664983" cy="22860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D31A09E-DBB5-6C4E-AB9D-86E433263A0B}"/>
              </a:ext>
            </a:extLst>
          </p:cNvPr>
          <p:cNvCxnSpPr>
            <a:cxnSpLocks/>
            <a:stCxn id="87" idx="2"/>
            <a:endCxn id="107" idx="0"/>
          </p:cNvCxnSpPr>
          <p:nvPr/>
        </p:nvCxnSpPr>
        <p:spPr>
          <a:xfrm flipH="1">
            <a:off x="4493221" y="3457912"/>
            <a:ext cx="29080" cy="228600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AFCE17ED-F60E-C846-8E14-066DEA87D55C}"/>
              </a:ext>
            </a:extLst>
          </p:cNvPr>
          <p:cNvCxnSpPr>
            <a:cxnSpLocks/>
            <a:stCxn id="87" idx="2"/>
            <a:endCxn id="108" idx="0"/>
          </p:cNvCxnSpPr>
          <p:nvPr/>
        </p:nvCxnSpPr>
        <p:spPr>
          <a:xfrm>
            <a:off x="4522301" y="3457912"/>
            <a:ext cx="606823" cy="234018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06" name="Table 3">
            <a:extLst>
              <a:ext uri="{FF2B5EF4-FFF2-40B4-BE49-F238E27FC236}">
                <a16:creationId xmlns:a16="http://schemas.microsoft.com/office/drawing/2014/main" id="{502AE949-C6F4-394D-870F-79FC1C223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74560"/>
              </p:ext>
            </p:extLst>
          </p:nvPr>
        </p:nvGraphicFramePr>
        <p:xfrm>
          <a:off x="3605192" y="368651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107" name="Table 3">
            <a:extLst>
              <a:ext uri="{FF2B5EF4-FFF2-40B4-BE49-F238E27FC236}">
                <a16:creationId xmlns:a16="http://schemas.microsoft.com/office/drawing/2014/main" id="{0FB0A186-EFA1-8448-94D4-5CEC83E7A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39696"/>
              </p:ext>
            </p:extLst>
          </p:nvPr>
        </p:nvGraphicFramePr>
        <p:xfrm>
          <a:off x="4241095" y="368651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108" name="Table 3">
            <a:extLst>
              <a:ext uri="{FF2B5EF4-FFF2-40B4-BE49-F238E27FC236}">
                <a16:creationId xmlns:a16="http://schemas.microsoft.com/office/drawing/2014/main" id="{459568D9-9ADF-2A49-8330-EEC9837CD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69304"/>
              </p:ext>
            </p:extLst>
          </p:nvPr>
        </p:nvGraphicFramePr>
        <p:xfrm>
          <a:off x="4876998" y="3691930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109" name="Table 3">
            <a:extLst>
              <a:ext uri="{FF2B5EF4-FFF2-40B4-BE49-F238E27FC236}">
                <a16:creationId xmlns:a16="http://schemas.microsoft.com/office/drawing/2014/main" id="{B7AB2686-EA5B-F044-958C-C8F96C8176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22933"/>
              </p:ext>
            </p:extLst>
          </p:nvPr>
        </p:nvGraphicFramePr>
        <p:xfrm>
          <a:off x="5512901" y="3691930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DA4A1C14-7F42-EE49-BE89-B323BDF41F00}"/>
              </a:ext>
            </a:extLst>
          </p:cNvPr>
          <p:cNvCxnSpPr>
            <a:cxnSpLocks/>
            <a:stCxn id="87" idx="2"/>
            <a:endCxn id="109" idx="0"/>
          </p:cNvCxnSpPr>
          <p:nvPr/>
        </p:nvCxnSpPr>
        <p:spPr>
          <a:xfrm>
            <a:off x="4522301" y="3457912"/>
            <a:ext cx="1242726" cy="234018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A904EAB0-4A83-5343-B7AB-20FC007DB7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88088"/>
              </p:ext>
            </p:extLst>
          </p:nvPr>
        </p:nvGraphicFramePr>
        <p:xfrm>
          <a:off x="4067748" y="1669501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529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7E73-56A7-714B-92A8-A9F53C81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Q4.GBFS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EAAA-B6A1-9B4E-823B-484DD18D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graphicFrame>
        <p:nvGraphicFramePr>
          <p:cNvPr id="82" name="Table 3">
            <a:extLst>
              <a:ext uri="{FF2B5EF4-FFF2-40B4-BE49-F238E27FC236}">
                <a16:creationId xmlns:a16="http://schemas.microsoft.com/office/drawing/2014/main" id="{576C9956-2EBF-C24B-AB2B-9107EBDAB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095171"/>
              </p:ext>
            </p:extLst>
          </p:nvPr>
        </p:nvGraphicFramePr>
        <p:xfrm>
          <a:off x="4015074" y="1219200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799ADE-FE3F-084D-BA64-3942DDFDB23C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 flipH="1">
            <a:off x="3172207" y="1981200"/>
            <a:ext cx="1094993" cy="22555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B0B9A4-86F2-2C4B-A218-B0B6E2F07D0C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 flipH="1">
            <a:off x="4069467" y="1981200"/>
            <a:ext cx="197733" cy="217098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Table 3">
            <a:extLst>
              <a:ext uri="{FF2B5EF4-FFF2-40B4-BE49-F238E27FC236}">
                <a16:creationId xmlns:a16="http://schemas.microsoft.com/office/drawing/2014/main" id="{C65DAA82-FE32-E745-9689-C6F7B226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810007"/>
              </p:ext>
            </p:extLst>
          </p:nvPr>
        </p:nvGraphicFramePr>
        <p:xfrm>
          <a:off x="2924748" y="2206752"/>
          <a:ext cx="494918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58750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2F1CFEB4-A649-F04F-ACB8-13908A29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304620"/>
              </p:ext>
            </p:extLst>
          </p:nvPr>
        </p:nvGraphicFramePr>
        <p:xfrm>
          <a:off x="4524948" y="220675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87" name="Table 3">
            <a:extLst>
              <a:ext uri="{FF2B5EF4-FFF2-40B4-BE49-F238E27FC236}">
                <a16:creationId xmlns:a16="http://schemas.microsoft.com/office/drawing/2014/main" id="{C7A05EBB-E1E9-0F4E-90F8-22CBD366D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1290590"/>
              </p:ext>
            </p:extLst>
          </p:nvPr>
        </p:nvGraphicFramePr>
        <p:xfrm>
          <a:off x="3817341" y="2198298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4C8661F-5A7C-AF41-80B6-185B132C8FF6}"/>
              </a:ext>
            </a:extLst>
          </p:cNvPr>
          <p:cNvCxnSpPr>
            <a:cxnSpLocks/>
            <a:stCxn id="82" idx="2"/>
            <a:endCxn id="86" idx="0"/>
          </p:cNvCxnSpPr>
          <p:nvPr/>
        </p:nvCxnSpPr>
        <p:spPr>
          <a:xfrm>
            <a:off x="4267200" y="1981200"/>
            <a:ext cx="509874" cy="22555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3" name="Table 3">
            <a:extLst>
              <a:ext uri="{FF2B5EF4-FFF2-40B4-BE49-F238E27FC236}">
                <a16:creationId xmlns:a16="http://schemas.microsoft.com/office/drawing/2014/main" id="{E1AEA2FC-B083-C548-9F85-86E9D7FAE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286535"/>
              </p:ext>
            </p:extLst>
          </p:nvPr>
        </p:nvGraphicFramePr>
        <p:xfrm>
          <a:off x="4067748" y="3214285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94" name="Table 3">
            <a:extLst>
              <a:ext uri="{FF2B5EF4-FFF2-40B4-BE49-F238E27FC236}">
                <a16:creationId xmlns:a16="http://schemas.microsoft.com/office/drawing/2014/main" id="{37D49EC8-5B71-4146-86AE-35BE7BF1C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401600"/>
              </p:ext>
            </p:extLst>
          </p:nvPr>
        </p:nvGraphicFramePr>
        <p:xfrm>
          <a:off x="4905948" y="3214285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9CACFE9-6B7C-6643-95A6-2827542E93DD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 flipH="1">
            <a:off x="4319874" y="2968752"/>
            <a:ext cx="457200" cy="245533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A1B8112-A2C1-C749-8780-42CAA6DF0B6B}"/>
              </a:ext>
            </a:extLst>
          </p:cNvPr>
          <p:cNvCxnSpPr>
            <a:cxnSpLocks/>
            <a:stCxn id="86" idx="2"/>
            <a:endCxn id="94" idx="0"/>
          </p:cNvCxnSpPr>
          <p:nvPr/>
        </p:nvCxnSpPr>
        <p:spPr>
          <a:xfrm>
            <a:off x="4777074" y="2968752"/>
            <a:ext cx="381000" cy="245533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7E33A6-2023-1A4E-80B7-C3981E267EBE}"/>
              </a:ext>
            </a:extLst>
          </p:cNvPr>
          <p:cNvSpPr txBox="1"/>
          <p:nvPr/>
        </p:nvSpPr>
        <p:spPr>
          <a:xfrm>
            <a:off x="5715000" y="1317049"/>
            <a:ext cx="2667000" cy="461665"/>
          </a:xfrm>
          <a:prstGeom prst="rect">
            <a:avLst/>
          </a:prstGeom>
        </p:spPr>
        <p:txBody>
          <a:bodyPr vert="horz" wrap="square" lIns="91440" rIns="4572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eaLnBrk="1" latinLnBrk="0" hangingPunct="1">
              <a:buNone/>
              <a:defRPr kumimoji="0" sz="4000" b="1"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1200" b="0" dirty="0"/>
              <a:t>(2*1+3*2)+(2*1+3*1)+(2*2+3*2)+(2*2)+(0)+(1*1)+(1*2)+(1*1+2*2)=35</a:t>
            </a: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37290065-D727-344A-A0C1-257274479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0795752"/>
              </p:ext>
            </p:extLst>
          </p:nvPr>
        </p:nvGraphicFramePr>
        <p:xfrm>
          <a:off x="3505200" y="4221818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414BEB-B88F-9B47-BF0E-1F3D157827F5}"/>
              </a:ext>
            </a:extLst>
          </p:cNvPr>
          <p:cNvCxnSpPr>
            <a:cxnSpLocks/>
            <a:stCxn id="94" idx="2"/>
            <a:endCxn id="35" idx="0"/>
          </p:cNvCxnSpPr>
          <p:nvPr/>
        </p:nvCxnSpPr>
        <p:spPr>
          <a:xfrm flipH="1">
            <a:off x="3757326" y="3976285"/>
            <a:ext cx="1400748" cy="245533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BC742E3-0A6A-CD42-A410-69865A458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11401"/>
              </p:ext>
            </p:extLst>
          </p:nvPr>
        </p:nvGraphicFramePr>
        <p:xfrm>
          <a:off x="5105400" y="421849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677BA4-8F3E-844A-B461-89DC0DD7F8A9}"/>
              </a:ext>
            </a:extLst>
          </p:cNvPr>
          <p:cNvCxnSpPr>
            <a:cxnSpLocks/>
            <a:stCxn id="94" idx="2"/>
            <a:endCxn id="37" idx="0"/>
          </p:cNvCxnSpPr>
          <p:nvPr/>
        </p:nvCxnSpPr>
        <p:spPr>
          <a:xfrm>
            <a:off x="5158074" y="3976285"/>
            <a:ext cx="199452" cy="242207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94CCE086-430B-944B-A792-F58A5EB1E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453383"/>
              </p:ext>
            </p:extLst>
          </p:nvPr>
        </p:nvGraphicFramePr>
        <p:xfrm>
          <a:off x="5902170" y="421849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902296-286E-EE47-BAF6-5534883F1897}"/>
              </a:ext>
            </a:extLst>
          </p:cNvPr>
          <p:cNvCxnSpPr>
            <a:cxnSpLocks/>
            <a:stCxn id="94" idx="2"/>
            <a:endCxn id="39" idx="0"/>
          </p:cNvCxnSpPr>
          <p:nvPr/>
        </p:nvCxnSpPr>
        <p:spPr>
          <a:xfrm>
            <a:off x="5158074" y="3976285"/>
            <a:ext cx="996222" cy="242207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ACE0DAB-D308-4D45-9B49-8C5705FBD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10721"/>
              </p:ext>
            </p:extLst>
          </p:nvPr>
        </p:nvGraphicFramePr>
        <p:xfrm>
          <a:off x="4789490" y="1224716"/>
          <a:ext cx="504252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</a:tbl>
          </a:graphicData>
        </a:graphic>
      </p:graphicFrame>
      <p:graphicFrame>
        <p:nvGraphicFramePr>
          <p:cNvPr id="47" name="Table 3">
            <a:extLst>
              <a:ext uri="{FF2B5EF4-FFF2-40B4-BE49-F238E27FC236}">
                <a16:creationId xmlns:a16="http://schemas.microsoft.com/office/drawing/2014/main" id="{ECEE1736-C608-A241-B6AD-CCF5041BA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4137850"/>
              </p:ext>
            </p:extLst>
          </p:nvPr>
        </p:nvGraphicFramePr>
        <p:xfrm>
          <a:off x="4953000" y="5176084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D45E15-A5CC-5A49-BEF2-81D7757E5DEC}"/>
              </a:ext>
            </a:extLst>
          </p:cNvPr>
          <p:cNvCxnSpPr>
            <a:cxnSpLocks/>
            <a:stCxn id="37" idx="2"/>
            <a:endCxn id="47" idx="0"/>
          </p:cNvCxnSpPr>
          <p:nvPr/>
        </p:nvCxnSpPr>
        <p:spPr>
          <a:xfrm flipH="1">
            <a:off x="5205126" y="4980492"/>
            <a:ext cx="152400" cy="19559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3">
            <a:extLst>
              <a:ext uri="{FF2B5EF4-FFF2-40B4-BE49-F238E27FC236}">
                <a16:creationId xmlns:a16="http://schemas.microsoft.com/office/drawing/2014/main" id="{3EDA3E00-FED6-7E48-B33A-1E558E072D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759843"/>
              </p:ext>
            </p:extLst>
          </p:nvPr>
        </p:nvGraphicFramePr>
        <p:xfrm>
          <a:off x="5556978" y="5176084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029F72-2691-6C4C-80B4-7324A56E3CA2}"/>
              </a:ext>
            </a:extLst>
          </p:cNvPr>
          <p:cNvCxnSpPr>
            <a:cxnSpLocks/>
            <a:stCxn id="37" idx="2"/>
            <a:endCxn id="49" idx="0"/>
          </p:cNvCxnSpPr>
          <p:nvPr/>
        </p:nvCxnSpPr>
        <p:spPr>
          <a:xfrm>
            <a:off x="5357526" y="4980492"/>
            <a:ext cx="451578" cy="19559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164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7E73-56A7-714B-92A8-A9F53C810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Q4.A*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2EAAA-B6A1-9B4E-823B-484DD18D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graphicFrame>
        <p:nvGraphicFramePr>
          <p:cNvPr id="82" name="Table 3">
            <a:extLst>
              <a:ext uri="{FF2B5EF4-FFF2-40B4-BE49-F238E27FC236}">
                <a16:creationId xmlns:a16="http://schemas.microsoft.com/office/drawing/2014/main" id="{576C9956-2EBF-C24B-AB2B-9107EBDAB3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48138"/>
              </p:ext>
            </p:extLst>
          </p:nvPr>
        </p:nvGraphicFramePr>
        <p:xfrm>
          <a:off x="3252767" y="1219200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FE799ADE-FE3F-084D-BA64-3942DDFDB23C}"/>
              </a:ext>
            </a:extLst>
          </p:cNvPr>
          <p:cNvCxnSpPr>
            <a:cxnSpLocks/>
            <a:stCxn id="82" idx="2"/>
            <a:endCxn id="85" idx="0"/>
          </p:cNvCxnSpPr>
          <p:nvPr/>
        </p:nvCxnSpPr>
        <p:spPr>
          <a:xfrm flipH="1">
            <a:off x="2080926" y="1981200"/>
            <a:ext cx="1423967" cy="22555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6B0B9A4-86F2-2C4B-A218-B0B6E2F07D0C}"/>
              </a:ext>
            </a:extLst>
          </p:cNvPr>
          <p:cNvCxnSpPr>
            <a:cxnSpLocks/>
            <a:stCxn id="82" idx="2"/>
            <a:endCxn id="87" idx="0"/>
          </p:cNvCxnSpPr>
          <p:nvPr/>
        </p:nvCxnSpPr>
        <p:spPr>
          <a:xfrm>
            <a:off x="3504893" y="1981200"/>
            <a:ext cx="52674" cy="217098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85" name="Table 3">
            <a:extLst>
              <a:ext uri="{FF2B5EF4-FFF2-40B4-BE49-F238E27FC236}">
                <a16:creationId xmlns:a16="http://schemas.microsoft.com/office/drawing/2014/main" id="{C65DAA82-FE32-E745-9689-C6F7B226B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625564"/>
              </p:ext>
            </p:extLst>
          </p:nvPr>
        </p:nvGraphicFramePr>
        <p:xfrm>
          <a:off x="1828800" y="220675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37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86" name="Table 3">
            <a:extLst>
              <a:ext uri="{FF2B5EF4-FFF2-40B4-BE49-F238E27FC236}">
                <a16:creationId xmlns:a16="http://schemas.microsoft.com/office/drawing/2014/main" id="{2F1CFEB4-A649-F04F-ACB8-13908A291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263553"/>
              </p:ext>
            </p:extLst>
          </p:nvPr>
        </p:nvGraphicFramePr>
        <p:xfrm>
          <a:off x="4782389" y="220675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#2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87" name="Table 3">
            <a:extLst>
              <a:ext uri="{FF2B5EF4-FFF2-40B4-BE49-F238E27FC236}">
                <a16:creationId xmlns:a16="http://schemas.microsoft.com/office/drawing/2014/main" id="{C7A05EBB-E1E9-0F4E-90F8-22CBD366D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91787"/>
              </p:ext>
            </p:extLst>
          </p:nvPr>
        </p:nvGraphicFramePr>
        <p:xfrm>
          <a:off x="3305441" y="2198298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4C8661F-5A7C-AF41-80B6-185B132C8FF6}"/>
              </a:ext>
            </a:extLst>
          </p:cNvPr>
          <p:cNvCxnSpPr>
            <a:cxnSpLocks/>
            <a:stCxn id="82" idx="2"/>
            <a:endCxn id="86" idx="0"/>
          </p:cNvCxnSpPr>
          <p:nvPr/>
        </p:nvCxnSpPr>
        <p:spPr>
          <a:xfrm>
            <a:off x="3504893" y="1981200"/>
            <a:ext cx="1529622" cy="225552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3" name="Table 3">
            <a:extLst>
              <a:ext uri="{FF2B5EF4-FFF2-40B4-BE49-F238E27FC236}">
                <a16:creationId xmlns:a16="http://schemas.microsoft.com/office/drawing/2014/main" id="{E1AEA2FC-B083-C548-9F85-86E9D7FAE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774444"/>
              </p:ext>
            </p:extLst>
          </p:nvPr>
        </p:nvGraphicFramePr>
        <p:xfrm>
          <a:off x="4648200" y="3200803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graphicFrame>
        <p:nvGraphicFramePr>
          <p:cNvPr id="94" name="Table 3">
            <a:extLst>
              <a:ext uri="{FF2B5EF4-FFF2-40B4-BE49-F238E27FC236}">
                <a16:creationId xmlns:a16="http://schemas.microsoft.com/office/drawing/2014/main" id="{37D49EC8-5B71-4146-86AE-35BE7BF1C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491881"/>
              </p:ext>
            </p:extLst>
          </p:nvPr>
        </p:nvGraphicFramePr>
        <p:xfrm>
          <a:off x="5667641" y="3200803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30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D9CACFE9-6B7C-6643-95A6-2827542E93DD}"/>
              </a:ext>
            </a:extLst>
          </p:cNvPr>
          <p:cNvCxnSpPr>
            <a:cxnSpLocks/>
            <a:stCxn id="86" idx="2"/>
            <a:endCxn id="93" idx="0"/>
          </p:cNvCxnSpPr>
          <p:nvPr/>
        </p:nvCxnSpPr>
        <p:spPr>
          <a:xfrm flipH="1">
            <a:off x="4900326" y="2968752"/>
            <a:ext cx="134189" cy="232051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A1B8112-A2C1-C749-8780-42CAA6DF0B6B}"/>
              </a:ext>
            </a:extLst>
          </p:cNvPr>
          <p:cNvCxnSpPr>
            <a:cxnSpLocks/>
            <a:stCxn id="86" idx="2"/>
            <a:endCxn id="94" idx="0"/>
          </p:cNvCxnSpPr>
          <p:nvPr/>
        </p:nvCxnSpPr>
        <p:spPr>
          <a:xfrm>
            <a:off x="5034515" y="2968752"/>
            <a:ext cx="885252" cy="232051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77E33A6-2023-1A4E-80B7-C3981E267EBE}"/>
              </a:ext>
            </a:extLst>
          </p:cNvPr>
          <p:cNvSpPr txBox="1"/>
          <p:nvPr/>
        </p:nvSpPr>
        <p:spPr>
          <a:xfrm>
            <a:off x="5143500" y="609863"/>
            <a:ext cx="2667000" cy="461665"/>
          </a:xfrm>
          <a:prstGeom prst="rect">
            <a:avLst/>
          </a:prstGeom>
        </p:spPr>
        <p:txBody>
          <a:bodyPr vert="horz" wrap="square" lIns="91440" rIns="45720" rtlCol="0" anchor="ctr">
            <a:sp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eaLnBrk="1" latinLnBrk="0" hangingPunct="1">
              <a:buNone/>
              <a:defRPr kumimoji="0" sz="4000" b="1"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1200" b="0" dirty="0"/>
              <a:t>(2*1+3*2)+(2*1+3*1)+(2*2+3*2)+(2*2)+(0)+(1*1)+(1*2)+(1*1+2*2)=35</a:t>
            </a:r>
          </a:p>
        </p:txBody>
      </p:sp>
      <p:graphicFrame>
        <p:nvGraphicFramePr>
          <p:cNvPr id="35" name="Table 3">
            <a:extLst>
              <a:ext uri="{FF2B5EF4-FFF2-40B4-BE49-F238E27FC236}">
                <a16:creationId xmlns:a16="http://schemas.microsoft.com/office/drawing/2014/main" id="{37290065-D727-344A-A0C1-257274479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558965"/>
              </p:ext>
            </p:extLst>
          </p:nvPr>
        </p:nvGraphicFramePr>
        <p:xfrm>
          <a:off x="5105400" y="4298018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4414BEB-B88F-9B47-BF0E-1F3D157827F5}"/>
              </a:ext>
            </a:extLst>
          </p:cNvPr>
          <p:cNvCxnSpPr>
            <a:cxnSpLocks/>
            <a:stCxn id="94" idx="2"/>
            <a:endCxn id="35" idx="0"/>
          </p:cNvCxnSpPr>
          <p:nvPr/>
        </p:nvCxnSpPr>
        <p:spPr>
          <a:xfrm flipH="1">
            <a:off x="5357526" y="3962803"/>
            <a:ext cx="562241" cy="335215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7" name="Table 3">
            <a:extLst>
              <a:ext uri="{FF2B5EF4-FFF2-40B4-BE49-F238E27FC236}">
                <a16:creationId xmlns:a16="http://schemas.microsoft.com/office/drawing/2014/main" id="{FBC742E3-0A6A-CD42-A410-69865A4581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838749"/>
              </p:ext>
            </p:extLst>
          </p:nvPr>
        </p:nvGraphicFramePr>
        <p:xfrm>
          <a:off x="5867400" y="429469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31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F677BA4-8F3E-844A-B461-89DC0DD7F8A9}"/>
              </a:ext>
            </a:extLst>
          </p:cNvPr>
          <p:cNvCxnSpPr>
            <a:cxnSpLocks/>
            <a:stCxn id="94" idx="2"/>
            <a:endCxn id="37" idx="0"/>
          </p:cNvCxnSpPr>
          <p:nvPr/>
        </p:nvCxnSpPr>
        <p:spPr>
          <a:xfrm>
            <a:off x="5919767" y="3962803"/>
            <a:ext cx="199759" cy="331889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9" name="Table 3">
            <a:extLst>
              <a:ext uri="{FF2B5EF4-FFF2-40B4-BE49-F238E27FC236}">
                <a16:creationId xmlns:a16="http://schemas.microsoft.com/office/drawing/2014/main" id="{94CCE086-430B-944B-A792-F58A5EB1E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50061"/>
              </p:ext>
            </p:extLst>
          </p:nvPr>
        </p:nvGraphicFramePr>
        <p:xfrm>
          <a:off x="6553200" y="4294692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33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902296-286E-EE47-BAF6-5534883F1897}"/>
              </a:ext>
            </a:extLst>
          </p:cNvPr>
          <p:cNvCxnSpPr>
            <a:cxnSpLocks/>
            <a:stCxn id="94" idx="2"/>
            <a:endCxn id="39" idx="0"/>
          </p:cNvCxnSpPr>
          <p:nvPr/>
        </p:nvCxnSpPr>
        <p:spPr>
          <a:xfrm>
            <a:off x="5919767" y="3962803"/>
            <a:ext cx="885559" cy="331889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4" name="Table 3">
            <a:extLst>
              <a:ext uri="{FF2B5EF4-FFF2-40B4-BE49-F238E27FC236}">
                <a16:creationId xmlns:a16="http://schemas.microsoft.com/office/drawing/2014/main" id="{3ACE0DAB-D308-4D45-9B49-8C5705FBD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476967"/>
              </p:ext>
            </p:extLst>
          </p:nvPr>
        </p:nvGraphicFramePr>
        <p:xfrm>
          <a:off x="4112201" y="606552"/>
          <a:ext cx="504252" cy="457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</a:tbl>
          </a:graphicData>
        </a:graphic>
      </p:graphicFrame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C1A2B5-5796-514C-A2B9-B6291A26FA99}"/>
              </a:ext>
            </a:extLst>
          </p:cNvPr>
          <p:cNvCxnSpPr>
            <a:cxnSpLocks/>
            <a:stCxn id="85" idx="2"/>
            <a:endCxn id="42" idx="0"/>
          </p:cNvCxnSpPr>
          <p:nvPr/>
        </p:nvCxnSpPr>
        <p:spPr>
          <a:xfrm flipH="1">
            <a:off x="1623726" y="2968752"/>
            <a:ext cx="457200" cy="232051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2" name="Table 3">
            <a:extLst>
              <a:ext uri="{FF2B5EF4-FFF2-40B4-BE49-F238E27FC236}">
                <a16:creationId xmlns:a16="http://schemas.microsoft.com/office/drawing/2014/main" id="{CD7A5D30-2B13-D245-AB60-8C5202A9F7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128319"/>
              </p:ext>
            </p:extLst>
          </p:nvPr>
        </p:nvGraphicFramePr>
        <p:xfrm>
          <a:off x="1371600" y="3200803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F809F70-0AAA-1B45-B043-9CD470BEF6C5}"/>
              </a:ext>
            </a:extLst>
          </p:cNvPr>
          <p:cNvCxnSpPr>
            <a:cxnSpLocks/>
            <a:stCxn id="85" idx="2"/>
            <a:endCxn id="44" idx="0"/>
          </p:cNvCxnSpPr>
          <p:nvPr/>
        </p:nvCxnSpPr>
        <p:spPr>
          <a:xfrm>
            <a:off x="2080926" y="2968752"/>
            <a:ext cx="205074" cy="232051"/>
          </a:xfrm>
          <a:prstGeom prst="straightConnector1">
            <a:avLst/>
          </a:prstGeom>
          <a:ln>
            <a:tailEnd type="triangle" w="sm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4" name="Table 3">
            <a:extLst>
              <a:ext uri="{FF2B5EF4-FFF2-40B4-BE49-F238E27FC236}">
                <a16:creationId xmlns:a16="http://schemas.microsoft.com/office/drawing/2014/main" id="{4E1BF8CB-F960-A542-B8AE-549A4A2D3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531157"/>
              </p:ext>
            </p:extLst>
          </p:nvPr>
        </p:nvGraphicFramePr>
        <p:xfrm>
          <a:off x="2033874" y="3200803"/>
          <a:ext cx="504252" cy="762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8084">
                  <a:extLst>
                    <a:ext uri="{9D8B030D-6E8A-4147-A177-3AD203B41FA5}">
                      <a16:colId xmlns:a16="http://schemas.microsoft.com/office/drawing/2014/main" val="3241002774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4094906872"/>
                    </a:ext>
                  </a:extLst>
                </a:gridCol>
                <a:gridCol w="168084">
                  <a:extLst>
                    <a:ext uri="{9D8B030D-6E8A-4147-A177-3AD203B41FA5}">
                      <a16:colId xmlns:a16="http://schemas.microsoft.com/office/drawing/2014/main" val="3486072297"/>
                    </a:ext>
                  </a:extLst>
                </a:gridCol>
              </a:tblGrid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</a:t>
                      </a: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73532289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559005497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-</a:t>
                      </a: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5357278"/>
                  </a:ext>
                </a:extLst>
              </a:tr>
              <a:tr h="12192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</a:t>
                      </a:r>
                    </a:p>
                  </a:txBody>
                  <a:tcPr marL="0" marR="0" marT="0" marB="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921639"/>
                  </a:ext>
                </a:extLst>
              </a:tr>
              <a:tr h="121920">
                <a:tc gridSpan="3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8938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49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1FF9B-3BC3-450F-9279-1FBBC3FA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HW1: Q5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6BF5E-4A59-455A-954A-81FBA27C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5DE39A-27BA-6E43-89A5-2A98F281B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1447800"/>
            <a:ext cx="5124450" cy="503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09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EFD7C-CDBE-4B54-8748-C616E210F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HW1: Q6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A7B57-90A0-47F8-8625-825EC4F7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1A9F65C1-2B2F-E746-867C-66EE75214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900465"/>
              </p:ext>
            </p:extLst>
          </p:nvPr>
        </p:nvGraphicFramePr>
        <p:xfrm>
          <a:off x="708135" y="4781550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93963740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065178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5793375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2706003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8486039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5289866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16807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A77BE834-36C5-274B-8CC5-FCF6434700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109322"/>
              </p:ext>
            </p:extLst>
          </p:nvPr>
        </p:nvGraphicFramePr>
        <p:xfrm>
          <a:off x="4876800" y="4781550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93963740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065178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55793375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2706003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8486039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05289866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416807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328A4-8AB1-6D44-BDCD-6EBD85D38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8181735"/>
              </p:ext>
            </p:extLst>
          </p:nvPr>
        </p:nvGraphicFramePr>
        <p:xfrm>
          <a:off x="708135" y="1638300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72860546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20851017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6355536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90314908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3462214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8337109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12841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533664-71C4-A744-9F49-874EF79AB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161277"/>
              </p:ext>
            </p:extLst>
          </p:nvPr>
        </p:nvGraphicFramePr>
        <p:xfrm>
          <a:off x="708135" y="2266950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59027798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46800687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7124078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0984912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93130444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900674130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04274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CBCDD77-21D0-6B42-B841-CC62E77DF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86896"/>
              </p:ext>
            </p:extLst>
          </p:nvPr>
        </p:nvGraphicFramePr>
        <p:xfrm>
          <a:off x="708135" y="2895600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426733561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58483749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1672298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7016064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4060676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57815251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052398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EEBB354-EEFA-A94A-96E2-96EE454C6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053061"/>
              </p:ext>
            </p:extLst>
          </p:nvPr>
        </p:nvGraphicFramePr>
        <p:xfrm>
          <a:off x="708135" y="3524250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4760895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42719911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96420583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36753714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6110008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491508119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549605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69924C-7927-C848-BF1F-6B0A3788F4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43118"/>
              </p:ext>
            </p:extLst>
          </p:nvPr>
        </p:nvGraphicFramePr>
        <p:xfrm>
          <a:off x="708135" y="4152900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171928562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9958041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96499175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1599784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4638616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299284268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4732922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9E8C395-AD9C-534E-8DD8-BF50DA34D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5847017"/>
              </p:ext>
            </p:extLst>
          </p:nvPr>
        </p:nvGraphicFramePr>
        <p:xfrm>
          <a:off x="4876800" y="1640717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08184826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3976877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7848753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5981525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9868249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6501287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337197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1F58770-3F3B-9842-BC2E-B6DBCD1A4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132228"/>
              </p:ext>
            </p:extLst>
          </p:nvPr>
        </p:nvGraphicFramePr>
        <p:xfrm>
          <a:off x="4876800" y="2268884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59249141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5090233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84543367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745670696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16514230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452822804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753976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5873F0DF-362C-FE48-9AB6-88F69A31D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642297"/>
              </p:ext>
            </p:extLst>
          </p:nvPr>
        </p:nvGraphicFramePr>
        <p:xfrm>
          <a:off x="4876800" y="2897051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35063505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969310172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67223535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75421609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91404907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693245475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640918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C892B49-1E44-4D47-85FF-BFC5B3AC21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238872"/>
              </p:ext>
            </p:extLst>
          </p:nvPr>
        </p:nvGraphicFramePr>
        <p:xfrm>
          <a:off x="4876800" y="3525218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314163866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71608438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18989710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4729554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4098020093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283910473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751334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2A3E013-58CC-3945-ADEE-C28D1F84A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10381"/>
              </p:ext>
            </p:extLst>
          </p:nvPr>
        </p:nvGraphicFramePr>
        <p:xfrm>
          <a:off x="4876800" y="4153385"/>
          <a:ext cx="3962400" cy="6286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0400">
                  <a:extLst>
                    <a:ext uri="{9D8B030D-6E8A-4147-A177-3AD203B41FA5}">
                      <a16:colId xmlns:a16="http://schemas.microsoft.com/office/drawing/2014/main" val="2782478529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634885495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57958187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34965604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1785789634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3248299339"/>
                    </a:ext>
                  </a:extLst>
                </a:gridCol>
              </a:tblGrid>
              <a:tr h="62865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5938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28580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8" id="{00EDE075-197E-CD4F-8D93-0672AA87FB07}" vid="{A052ADDA-1BB0-2545-8D05-D79549377175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course-2018</Template>
  <TotalTime>11535</TotalTime>
  <Words>780</Words>
  <Application>Microsoft Macintosh PowerPoint</Application>
  <PresentationFormat>On-screen Show (4:3)</PresentationFormat>
  <Paragraphs>690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Candara</vt:lpstr>
      <vt:lpstr>Comic Sans MS</vt:lpstr>
      <vt:lpstr>Times New Roman</vt:lpstr>
      <vt:lpstr>Wingdings</vt:lpstr>
      <vt:lpstr>Wingdings 2</vt:lpstr>
      <vt:lpstr>Module</vt:lpstr>
      <vt:lpstr>HW1: Solutions</vt:lpstr>
      <vt:lpstr>Q3.BFS</vt:lpstr>
      <vt:lpstr>Q3.DFS</vt:lpstr>
      <vt:lpstr>Q3.A*</vt:lpstr>
      <vt:lpstr>Q4.UCS</vt:lpstr>
      <vt:lpstr>Q4.GBFS</vt:lpstr>
      <vt:lpstr>Q4.A*</vt:lpstr>
      <vt:lpstr>HW1: Q5</vt:lpstr>
      <vt:lpstr>HW1: Q6</vt:lpstr>
      <vt:lpstr>HW1: Q7</vt:lpstr>
      <vt:lpstr>HW1: Q8.a</vt:lpstr>
      <vt:lpstr>HW1: Q8.b</vt:lpstr>
      <vt:lpstr>HW1: Q9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Wang, Shengquan</cp:lastModifiedBy>
  <cp:revision>1172</cp:revision>
  <cp:lastPrinted>2008-01-09T20:50:56Z</cp:lastPrinted>
  <dcterms:created xsi:type="dcterms:W3CDTF">2010-09-02T17:38:46Z</dcterms:created>
  <dcterms:modified xsi:type="dcterms:W3CDTF">2022-09-24T15:14:31Z</dcterms:modified>
</cp:coreProperties>
</file>