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69"/>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Lst>
  <p:sldSz cx="12192000" cy="6858000"/>
  <p:notesSz cx="7315200" cy="9601200"/>
  <p:embeddedFontLst>
    <p:embeddedFont>
      <p:font typeface="Calibri" panose="020F0502020204030204" pitchFamily="34" charset="0"/>
      <p:regular r:id="rId70"/>
      <p:bold r:id="rId71"/>
      <p:italic r:id="rId72"/>
      <p:boldItalic r:id="rId73"/>
    </p:embeddedFont>
    <p:embeddedFont>
      <p:font typeface="Candara" panose="020E0502030303020204" pitchFamily="34" charset="0"/>
      <p:regular r:id="rId74"/>
      <p:bold r:id="rId75"/>
      <p:italic r:id="rId76"/>
      <p:boldItalic r:id="rId7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78" roundtripDataSignature="AMtx7mh/vBJ5+Rwsv7Fv3Ymldf9AVRf5L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D97D86E-1026-4BD2-9D3A-93AB710E9531}">
  <a:tblStyle styleId="{6D97D86E-1026-4BD2-9D3A-93AB710E953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5E8E8"/>
          </a:solidFill>
        </a:fill>
      </a:tcStyle>
    </a:wholeTbl>
    <a:band1H>
      <a:tcTxStyle/>
      <a:tcStyle>
        <a:tcBdr/>
        <a:fill>
          <a:solidFill>
            <a:srgbClr val="EACECE"/>
          </a:solidFill>
        </a:fill>
      </a:tcStyle>
    </a:band1H>
    <a:band2H>
      <a:tcTxStyle/>
      <a:tcStyle>
        <a:tcBdr/>
      </a:tcStyle>
    </a:band2H>
    <a:band1V>
      <a:tcTxStyle/>
      <a:tcStyle>
        <a:tcBdr/>
        <a:fill>
          <a:solidFill>
            <a:srgbClr val="EACECE"/>
          </a:solidFill>
        </a:fill>
      </a:tcStyle>
    </a:band1V>
    <a:band2V>
      <a:tcTxStyle/>
      <a:tcStyle>
        <a:tcBdr/>
      </a:tcStyle>
    </a:band2V>
    <a:lastCol>
      <a:tcTxStyle b="on" i="off">
        <a:font>
          <a:latin typeface="Calibri"/>
          <a:ea typeface="Calibri"/>
          <a:cs typeface="Calibri"/>
        </a:font>
        <a:schemeClr val="lt1"/>
      </a:tcTxStyle>
      <a:tcStyle>
        <a:tcBdr/>
        <a:fill>
          <a:solidFill>
            <a:schemeClr val="accent6"/>
          </a:solidFill>
        </a:fill>
      </a:tcStyle>
    </a:lastCol>
    <a:firstCol>
      <a:tcTxStyle b="on" i="off">
        <a:font>
          <a:latin typeface="Calibri"/>
          <a:ea typeface="Calibri"/>
          <a:cs typeface="Calibri"/>
        </a:font>
        <a:schemeClr val="lt1"/>
      </a:tcTxStyle>
      <a:tcStyle>
        <a:tcBdr/>
        <a:fill>
          <a:solidFill>
            <a:schemeClr val="accent6"/>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6"/>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6"/>
          </a:solidFill>
        </a:fill>
      </a:tcStyle>
    </a:firstRow>
    <a:neCell>
      <a:tcTxStyle/>
      <a:tcStyle>
        <a:tcBdr/>
      </a:tcStyle>
    </a:neCell>
    <a:nwCell>
      <a:tcTxStyle/>
      <a:tcStyle>
        <a:tcBdr/>
      </a:tcStyle>
    </a:nwCell>
  </a:tblStyle>
  <a:tblStyle styleId="{EBF53329-82C9-4780-8067-3EE378AE8707}" styleName="Table_1">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CF1E6"/>
          </a:solidFill>
        </a:fill>
      </a:tcStyle>
    </a:wholeTbl>
    <a:band1H>
      <a:tcTxStyle/>
      <a:tcStyle>
        <a:tcBdr/>
        <a:fill>
          <a:solidFill>
            <a:srgbClr val="F9E2CA"/>
          </a:solidFill>
        </a:fill>
      </a:tcStyle>
    </a:band1H>
    <a:band2H>
      <a:tcTxStyle/>
      <a:tcStyle>
        <a:tcBdr/>
      </a:tcStyle>
    </a:band2H>
    <a:band1V>
      <a:tcTxStyle/>
      <a:tcStyle>
        <a:tcBdr/>
        <a:fill>
          <a:solidFill>
            <a:srgbClr val="F9E2CA"/>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73099" autoAdjust="0"/>
  </p:normalViewPr>
  <p:slideViewPr>
    <p:cSldViewPr snapToGrid="0">
      <p:cViewPr varScale="1">
        <p:scale>
          <a:sx n="69" d="100"/>
          <a:sy n="69" d="100"/>
        </p:scale>
        <p:origin x="1188" y="72"/>
      </p:cViewPr>
      <p:guideLst>
        <p:guide orient="horz" pos="2160"/>
        <p:guide pos="3840"/>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font" Target="fonts/font5.fntdata"/><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77" Type="http://schemas.openxmlformats.org/officeDocument/2006/relationships/font" Target="fonts/font8.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3.fntdata"/><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font" Target="fonts/font1.fntdata"/><Relationship Id="rId75"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font" Target="fonts/font4.fntdata"/><Relationship Id="rId78" Type="http://customschemas.google.com/relationships/presentationmetadata" Target="metadata"/><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font" Target="fonts/font7.fntdata"/><Relationship Id="rId7" Type="http://schemas.openxmlformats.org/officeDocument/2006/relationships/slide" Target="slides/slide6.xml"/><Relationship Id="rId71" Type="http://schemas.openxmlformats.org/officeDocument/2006/relationships/font" Target="fonts/font2.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3170238" cy="479425"/>
          </a:xfrm>
          <a:prstGeom prst="rect">
            <a:avLst/>
          </a:prstGeom>
          <a:noFill/>
          <a:ln>
            <a:noFill/>
          </a:ln>
        </p:spPr>
        <p:txBody>
          <a:bodyPr spcFirstLastPara="1" wrap="square" lIns="96650" tIns="48325" rIns="96650" bIns="48325" anchor="t" anchorCtr="0">
            <a:noAutofit/>
          </a:bodyPr>
          <a:lstStyle>
            <a:lvl1pPr marR="0" lvl="0" algn="l"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4" name="Google Shape;4;n"/>
          <p:cNvSpPr txBox="1">
            <a:spLocks noGrp="1"/>
          </p:cNvSpPr>
          <p:nvPr>
            <p:ph type="dt" idx="10"/>
          </p:nvPr>
        </p:nvSpPr>
        <p:spPr>
          <a:xfrm>
            <a:off x="4143375" y="0"/>
            <a:ext cx="3170238" cy="479425"/>
          </a:xfrm>
          <a:prstGeom prst="rect">
            <a:avLst/>
          </a:prstGeom>
          <a:noFill/>
          <a:ln>
            <a:noFill/>
          </a:ln>
        </p:spPr>
        <p:txBody>
          <a:bodyPr spcFirstLastPara="1" wrap="square" lIns="96650" tIns="48325" rIns="96650" bIns="48325" anchor="t" anchorCtr="0">
            <a:noAutofit/>
          </a:bodyPr>
          <a:lstStyle>
            <a:lvl1pPr marR="0" lvl="0" algn="r"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5" name="Google Shape;5;n"/>
          <p:cNvSpPr>
            <a:spLocks noGrp="1" noRot="1" noChangeAspect="1"/>
          </p:cNvSpPr>
          <p:nvPr>
            <p:ph type="sldImg" idx="3"/>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48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48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48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480"/>
              </a:spcBef>
              <a:spcAft>
                <a:spcPts val="0"/>
              </a:spcAft>
              <a:buSzPts val="1400"/>
              <a:buNone/>
              <a:defRPr sz="16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9120188"/>
            <a:ext cx="3170238" cy="479425"/>
          </a:xfrm>
          <a:prstGeom prst="rect">
            <a:avLst/>
          </a:prstGeom>
          <a:noFill/>
          <a:ln>
            <a:noFill/>
          </a:ln>
        </p:spPr>
        <p:txBody>
          <a:bodyPr spcFirstLastPara="1" wrap="square" lIns="96650" tIns="48325" rIns="96650" bIns="48325" anchor="b" anchorCtr="0">
            <a:noAutofit/>
          </a:bodyPr>
          <a:lstStyle>
            <a:lvl1pPr marR="0" lvl="0" algn="l" rtl="0">
              <a:spcBef>
                <a:spcPts val="0"/>
              </a:spcBef>
              <a:spcAft>
                <a:spcPts val="0"/>
              </a:spcAft>
              <a:buSzPts val="1400"/>
              <a:buNone/>
              <a:defRPr sz="1300" b="0" i="0" u="none" strike="noStrike" cap="none">
                <a:solidFill>
                  <a:schemeClr val="dk1"/>
                </a:solidFill>
                <a:latin typeface="Times New Roman"/>
                <a:ea typeface="Times New Roman"/>
                <a:cs typeface="Times New Roman"/>
                <a:sym typeface="Times New Roman"/>
              </a:defRPr>
            </a:lvl1pPr>
            <a:lvl2pPr marR="0" lvl="1"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2pPr>
            <a:lvl3pPr marR="0" lvl="2"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3pPr>
            <a:lvl4pPr marR="0" lvl="3"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4pPr>
            <a:lvl5pPr marR="0" lvl="4"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5pPr>
            <a:lvl6pPr marR="0" lvl="5"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6pPr>
            <a:lvl7pPr marR="0" lvl="6"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7pPr>
            <a:lvl8pPr marR="0" lvl="7"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8pPr>
            <a:lvl9pPr marR="0" lvl="8" algn="l" rtl="0">
              <a:spcBef>
                <a:spcPts val="0"/>
              </a:spcBef>
              <a:spcAft>
                <a:spcPts val="0"/>
              </a:spcAft>
              <a:buSzPts val="1400"/>
              <a:buNone/>
              <a:defRPr sz="1800" b="0" i="0" u="none" strike="noStrike" cap="none">
                <a:solidFill>
                  <a:schemeClr val="dk1"/>
                </a:solidFill>
                <a:latin typeface="Comic Sans MS"/>
                <a:ea typeface="Comic Sans MS"/>
                <a:cs typeface="Comic Sans MS"/>
                <a:sym typeface="Comic Sans MS"/>
              </a:defRPr>
            </a:lvl9pPr>
          </a:lstStyle>
          <a:p>
            <a:endParaRPr/>
          </a:p>
        </p:txBody>
      </p:sp>
      <p:sp>
        <p:nvSpPr>
          <p:cNvPr id="8" name="Google Shape;8;n"/>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marR="0" lvl="0" indent="0" algn="r" rtl="0">
              <a:spcBef>
                <a:spcPts val="0"/>
              </a:spcBef>
              <a:spcAft>
                <a:spcPts val="0"/>
              </a:spcAft>
              <a:buNone/>
            </a:pPr>
            <a:fld id="{00000000-1234-1234-1234-123412341234}" type="slidenum">
              <a:rPr lang="en-US" sz="1300" b="0" i="0" u="none" strike="noStrike" cap="none">
                <a:solidFill>
                  <a:schemeClr val="dk1"/>
                </a:solidFill>
                <a:latin typeface="Times New Roman"/>
                <a:ea typeface="Times New Roman"/>
                <a:cs typeface="Times New Roman"/>
                <a:sym typeface="Times New Roman"/>
              </a:rPr>
              <a:t>‹#›</a:t>
            </a:fld>
            <a:endParaRPr sz="1300" b="0" i="0" u="none" strike="noStrike" cap="none">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
        <p:cNvGrpSpPr/>
        <p:nvPr/>
      </p:nvGrpSpPr>
      <p:grpSpPr>
        <a:xfrm>
          <a:off x="0" y="0"/>
          <a:ext cx="0" cy="0"/>
          <a:chOff x="0" y="0"/>
          <a:chExt cx="0" cy="0"/>
        </a:xfrm>
      </p:grpSpPr>
      <p:sp>
        <p:nvSpPr>
          <p:cNvPr id="38" name="Google Shape;38;p1: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Times New Roman"/>
                <a:ea typeface="Times New Roman"/>
                <a:cs typeface="Times New Roman"/>
                <a:sym typeface="Times New Roman"/>
              </a:rPr>
              <a:t>1</a:t>
            </a:fld>
            <a:endParaRPr>
              <a:latin typeface="Times New Roman"/>
              <a:ea typeface="Times New Roman"/>
              <a:cs typeface="Times New Roman"/>
              <a:sym typeface="Times New Roman"/>
            </a:endParaRPr>
          </a:p>
        </p:txBody>
      </p:sp>
      <p:sp>
        <p:nvSpPr>
          <p:cNvPr id="39" name="Google Shape;39;p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 name="Google Shape;40;p1:notes"/>
          <p:cNvSpPr txBox="1">
            <a:spLocks noGrp="1"/>
          </p:cNvSpPr>
          <p:nvPr>
            <p:ph type="body" idx="1"/>
          </p:nvPr>
        </p:nvSpPr>
        <p:spPr>
          <a:xfrm>
            <a:off x="731838" y="4560888"/>
            <a:ext cx="5851525" cy="431958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latin typeface="Times New Roman"/>
              <a:ea typeface="Times New Roman"/>
              <a:cs typeface="Times New Roman"/>
              <a:sym typeface="Times New Roman"/>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18" name="Google Shape;118;p1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1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Worst case depth = 9 (since 9 possible values).</a:t>
            </a:r>
          </a:p>
          <a:p>
            <a:pPr marL="285750" lvl="0" indent="-285750" algn="l" rtl="0">
              <a:spcBef>
                <a:spcPts val="480"/>
              </a:spcBef>
              <a:spcAft>
                <a:spcPts val="0"/>
              </a:spcAft>
              <a:buFont typeface="Arial" panose="020B0604020202020204" pitchFamily="34" charset="0"/>
              <a:buChar char="•"/>
            </a:pPr>
            <a:r>
              <a:rPr lang="en-US" dirty="0"/>
              <a:t>Number of terminal nodes at greatest terminal depth = just under 9! Nodes.</a:t>
            </a:r>
          </a:p>
          <a:p>
            <a:pPr marL="285750" lvl="0" indent="-285750" algn="l" rtl="0">
              <a:spcBef>
                <a:spcPts val="480"/>
              </a:spcBef>
              <a:spcAft>
                <a:spcPts val="0"/>
              </a:spcAft>
              <a:buFont typeface="Arial" panose="020B0604020202020204" pitchFamily="34" charset="0"/>
              <a:buChar char="•"/>
            </a:pPr>
            <a:r>
              <a:rPr lang="en-US" dirty="0"/>
              <a:t>We need to assign cost/benefit values based on terminal nodes, which need to propagate (recursively) up the tree for assigning parent nodes, since the lower (and/or terminal) nodes determine the ultimate value of all nodes in higher levels (parents).</a:t>
            </a:r>
          </a:p>
          <a:p>
            <a:pPr marL="285750" lvl="0" indent="-285750" algn="l" rtl="0">
              <a:spcBef>
                <a:spcPts val="480"/>
              </a:spcBef>
              <a:spcAft>
                <a:spcPts val="0"/>
              </a:spcAft>
              <a:buFont typeface="Arial" panose="020B0604020202020204" pitchFamily="34" charset="0"/>
              <a:buChar char="•"/>
            </a:pPr>
            <a:r>
              <a:rPr lang="en-US" dirty="0"/>
              <a:t>Since this game is deterministic, we know that we can certainly (or very certainly) </a:t>
            </a:r>
            <a:r>
              <a:rPr lang="en-US" b="1" dirty="0"/>
              <a:t>determine (non-probabilistic)</a:t>
            </a:r>
            <a:r>
              <a:rPr lang="en-US" dirty="0"/>
              <a:t> an absolute best move to make at each step in the game.</a:t>
            </a:r>
          </a:p>
          <a:p>
            <a:pPr marL="285750" lvl="0" indent="-285750" algn="l" rtl="0">
              <a:spcBef>
                <a:spcPts val="480"/>
              </a:spcBef>
              <a:spcAft>
                <a:spcPts val="0"/>
              </a:spcAft>
              <a:buFont typeface="Arial" panose="020B0604020202020204" pitchFamily="34" charset="0"/>
              <a:buChar char="•"/>
            </a:pPr>
            <a:endParaRPr dirty="0"/>
          </a:p>
        </p:txBody>
      </p:sp>
      <p:sp>
        <p:nvSpPr>
          <p:cNvPr id="125" name="Google Shape;125;p1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p1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So we build a tree with all the possibilities…and assume opponent will choose the best move always.</a:t>
            </a:r>
            <a:endParaRPr dirty="0"/>
          </a:p>
        </p:txBody>
      </p:sp>
      <p:sp>
        <p:nvSpPr>
          <p:cNvPr id="133" name="Google Shape;133;p1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dirty="0"/>
          </a:p>
        </p:txBody>
      </p:sp>
      <p:sp>
        <p:nvSpPr>
          <p:cNvPr id="141" name="Google Shape;141;p1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dirty="0"/>
          </a:p>
        </p:txBody>
      </p:sp>
      <p:sp>
        <p:nvSpPr>
          <p:cNvPr id="148" name="Google Shape;148;p1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endParaRPr dirty="0"/>
          </a:p>
        </p:txBody>
      </p:sp>
      <p:sp>
        <p:nvSpPr>
          <p:cNvPr id="155" name="Google Shape;155;p1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p1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There is some relativity because gain values depend on which perspective of which opponent.</a:t>
            </a:r>
          </a:p>
          <a:p>
            <a:pPr marL="285750" lvl="0" indent="-285750" algn="l" rtl="0">
              <a:spcBef>
                <a:spcPts val="480"/>
              </a:spcBef>
              <a:spcAft>
                <a:spcPts val="0"/>
              </a:spcAft>
              <a:buFont typeface="Arial" panose="020B0604020202020204" pitchFamily="34" charset="0"/>
              <a:buChar char="•"/>
            </a:pPr>
            <a:endParaRPr dirty="0"/>
          </a:p>
        </p:txBody>
      </p:sp>
      <p:sp>
        <p:nvSpPr>
          <p:cNvPr id="163" name="Google Shape;163;p1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p1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endParaRPr dirty="0"/>
          </a:p>
        </p:txBody>
      </p:sp>
      <p:sp>
        <p:nvSpPr>
          <p:cNvPr id="170" name="Google Shape;170;p1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77" name="Google Shape;177;p1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p1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endParaRPr dirty="0"/>
          </a:p>
        </p:txBody>
      </p:sp>
      <p:sp>
        <p:nvSpPr>
          <p:cNvPr id="184" name="Google Shape;184;p1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
        <p:cNvGrpSpPr/>
        <p:nvPr/>
      </p:nvGrpSpPr>
      <p:grpSpPr>
        <a:xfrm>
          <a:off x="0" y="0"/>
          <a:ext cx="0" cy="0"/>
          <a:chOff x="0" y="0"/>
          <a:chExt cx="0" cy="0"/>
        </a:xfrm>
      </p:grpSpPr>
      <p:sp>
        <p:nvSpPr>
          <p:cNvPr id="46" name="Google Shape;46;p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47" name="Google Shape;47;p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2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Notice with DFS: as we build the tree, we can assign utility values for any terminal nodes, and each time we move down a level, we allow new information to propagate up the tree to parents where eventually all their children will either terminate or lead to some set of terminal nodes that will combine to form the utility of their parent nodes.</a:t>
            </a:r>
            <a:endParaRPr dirty="0"/>
          </a:p>
        </p:txBody>
      </p:sp>
      <p:sp>
        <p:nvSpPr>
          <p:cNvPr id="191" name="Google Shape;191;p2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2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Notice since this is from X perspective, then when it is O’s turn, O will choose the min value</a:t>
            </a:r>
          </a:p>
          <a:p>
            <a:pPr marL="742950" lvl="1" indent="-285750" algn="l" rtl="0">
              <a:spcBef>
                <a:spcPts val="480"/>
              </a:spcBef>
              <a:spcAft>
                <a:spcPts val="0"/>
              </a:spcAft>
              <a:buFont typeface="Arial" panose="020B0604020202020204" pitchFamily="34" charset="0"/>
              <a:buChar char="•"/>
            </a:pPr>
            <a:r>
              <a:rPr lang="en-US" dirty="0"/>
              <a:t>And X will choose the max value when it is X’s turn.</a:t>
            </a:r>
          </a:p>
          <a:p>
            <a:pPr marL="285750" lvl="0" indent="-285750" algn="l" rtl="0">
              <a:spcBef>
                <a:spcPts val="480"/>
              </a:spcBef>
              <a:spcAft>
                <a:spcPts val="0"/>
              </a:spcAft>
              <a:buFont typeface="Arial" panose="020B0604020202020204" pitchFamily="34" charset="0"/>
              <a:buChar char="•"/>
            </a:pPr>
            <a:r>
              <a:rPr lang="en-US" dirty="0"/>
              <a:t>Notice at Root, it is X’s turn, it has to choose between 3 node’s utility values: -1, -1, and 0; thus it will choose the max = 0 (the right-most node).</a:t>
            </a:r>
          </a:p>
          <a:p>
            <a:pPr marL="285750" lvl="0" indent="-285750" algn="l" rtl="0">
              <a:spcBef>
                <a:spcPts val="480"/>
              </a:spcBef>
              <a:spcAft>
                <a:spcPts val="0"/>
              </a:spcAft>
              <a:buFont typeface="Arial" panose="020B0604020202020204" pitchFamily="34" charset="0"/>
              <a:buChar char="•"/>
            </a:pPr>
            <a:r>
              <a:rPr lang="en-US" dirty="0"/>
              <a:t>Notice, tic-tac-toe (if played from the start) is a zero-sum game, since if both opponents always play the best option, no one will win/gain (net gain for either opponent = 0); thus total utility for entire game when all moves are optimal sums to 0.</a:t>
            </a:r>
          </a:p>
          <a:p>
            <a:pPr marL="285750" lvl="0" indent="-285750" algn="l" rtl="0">
              <a:spcBef>
                <a:spcPts val="480"/>
              </a:spcBef>
              <a:spcAft>
                <a:spcPts val="0"/>
              </a:spcAft>
              <a:buFont typeface="Arial" panose="020B0604020202020204" pitchFamily="34" charset="0"/>
              <a:buChar char="•"/>
            </a:pPr>
            <a:r>
              <a:rPr lang="en-US" dirty="0"/>
              <a:t>Note from the above example: expansion order is right to left, and selecting next node to expand is LIFO.</a:t>
            </a:r>
          </a:p>
          <a:p>
            <a:pPr marL="285750" lvl="0" indent="-285750" algn="l" rtl="0">
              <a:spcBef>
                <a:spcPts val="480"/>
              </a:spcBef>
              <a:spcAft>
                <a:spcPts val="0"/>
              </a:spcAft>
              <a:buFont typeface="Arial" panose="020B0604020202020204" pitchFamily="34" charset="0"/>
              <a:buChar char="•"/>
            </a:pPr>
            <a:r>
              <a:rPr lang="en-US" dirty="0"/>
              <a:t>Eventually, through recursion, if you build tree out to the final/terminal nodes for all paths, then all nodes will be assigned a utility value all the way up to the root. </a:t>
            </a:r>
            <a:endParaRPr dirty="0"/>
          </a:p>
        </p:txBody>
      </p:sp>
      <p:sp>
        <p:nvSpPr>
          <p:cNvPr id="198" name="Google Shape;198;p2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7"/>
        <p:cNvGrpSpPr/>
        <p:nvPr/>
      </p:nvGrpSpPr>
      <p:grpSpPr>
        <a:xfrm>
          <a:off x="0" y="0"/>
          <a:ext cx="0" cy="0"/>
          <a:chOff x="0" y="0"/>
          <a:chExt cx="0" cy="0"/>
        </a:xfrm>
      </p:grpSpPr>
      <p:sp>
        <p:nvSpPr>
          <p:cNvPr id="248" name="Google Shape;248;p2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249" name="Google Shape;249;p2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8"/>
        <p:cNvGrpSpPr/>
        <p:nvPr/>
      </p:nvGrpSpPr>
      <p:grpSpPr>
        <a:xfrm>
          <a:off x="0" y="0"/>
          <a:ext cx="0" cy="0"/>
          <a:chOff x="0" y="0"/>
          <a:chExt cx="0" cy="0"/>
        </a:xfrm>
      </p:grpSpPr>
      <p:sp>
        <p:nvSpPr>
          <p:cNvPr id="259" name="Google Shape;259;p2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Notice, if right-most node for O’s first turn, if we find its utility value to be 0, then for the next utility for O, when we determine that one of the utility values is -1, we can prune the tree and know that O will </a:t>
            </a:r>
            <a:r>
              <a:rPr lang="en-US" b="1" dirty="0"/>
              <a:t>at least </a:t>
            </a:r>
            <a:r>
              <a:rPr lang="en-US" dirty="0"/>
              <a:t>select utility of -1, and we know that the max value that the root can choose at that point is 0 (we can use a </a:t>
            </a:r>
            <a:r>
              <a:rPr lang="en-US" dirty="0" err="1"/>
              <a:t>currentMAX</a:t>
            </a:r>
            <a:r>
              <a:rPr lang="en-US" dirty="0"/>
              <a:t> or </a:t>
            </a:r>
            <a:r>
              <a:rPr lang="en-US" dirty="0" err="1"/>
              <a:t>currentMIN</a:t>
            </a:r>
            <a:r>
              <a:rPr lang="en-US" dirty="0"/>
              <a:t> value for every node if we programmed this), so since we find a value where O chooses at least -1, we can ignore finding the actual utility for that O node (at least -1 is good enough to know that X won’t choose -1 or less over the known current options, namely one option in the case I describe of 0). This can be applied as you build the tree with DFS, with Right-to-left expansion order and LIFO for choosing next node to expand to prune the tree and speed up search for optimal solution/strategy.</a:t>
            </a:r>
          </a:p>
          <a:p>
            <a:pPr marL="285750" lvl="0" indent="-285750" algn="l" rtl="0">
              <a:spcBef>
                <a:spcPts val="480"/>
              </a:spcBef>
              <a:spcAft>
                <a:spcPts val="0"/>
              </a:spcAft>
              <a:buFont typeface="Arial" panose="020B0604020202020204" pitchFamily="34" charset="0"/>
              <a:buChar char="•"/>
            </a:pPr>
            <a:endParaRPr dirty="0"/>
          </a:p>
        </p:txBody>
      </p:sp>
      <p:sp>
        <p:nvSpPr>
          <p:cNvPr id="260" name="Google Shape;260;p2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p2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Right-to-left addition of children, LIFO in choosing node to expand next.</a:t>
            </a:r>
            <a:endParaRPr dirty="0"/>
          </a:p>
        </p:txBody>
      </p:sp>
      <p:sp>
        <p:nvSpPr>
          <p:cNvPr id="310" name="Google Shape;310;p2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360" name="Google Shape;360;p2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p2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408" name="Google Shape;408;p2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p2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endParaRPr dirty="0"/>
          </a:p>
        </p:txBody>
      </p:sp>
      <p:sp>
        <p:nvSpPr>
          <p:cNvPr id="456" name="Google Shape;456;p2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p2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With utility value, you ALWAYS MAXMIZE because it is based on the player (vector entry) that is playing the next turn; and we always make the perspective of the current players turn as positive.</a:t>
            </a:r>
            <a:endParaRPr dirty="0"/>
          </a:p>
        </p:txBody>
      </p:sp>
      <p:sp>
        <p:nvSpPr>
          <p:cNvPr id="463" name="Google Shape;463;p2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7"/>
        <p:cNvGrpSpPr/>
        <p:nvPr/>
      </p:nvGrpSpPr>
      <p:grpSpPr>
        <a:xfrm>
          <a:off x="0" y="0"/>
          <a:ext cx="0" cy="0"/>
          <a:chOff x="0" y="0"/>
          <a:chExt cx="0" cy="0"/>
        </a:xfrm>
      </p:grpSpPr>
      <p:sp>
        <p:nvSpPr>
          <p:cNvPr id="508" name="Google Shape;508;p2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Tie breaker example: instead of choosing 1,2,6 for A, we could choose 1,5,2 since 5+2 =7 is &lt; 6+2 = 8 </a:t>
            </a:r>
            <a:r>
              <a:rPr lang="en-US" dirty="0">
                <a:sym typeface="Wingdings" panose="05000000000000000000" pitchFamily="2" charset="2"/>
              </a:rPr>
              <a:t> criteria is to minimize SUM of all gains of all your opponents.</a:t>
            </a:r>
            <a:endParaRPr dirty="0"/>
          </a:p>
        </p:txBody>
      </p:sp>
      <p:sp>
        <p:nvSpPr>
          <p:cNvPr id="509" name="Google Shape;509;p2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56" name="Google Shape;56;p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p3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562" name="Google Shape;562;p3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1"/>
        <p:cNvGrpSpPr/>
        <p:nvPr/>
      </p:nvGrpSpPr>
      <p:grpSpPr>
        <a:xfrm>
          <a:off x="0" y="0"/>
          <a:ext cx="0" cy="0"/>
          <a:chOff x="0" y="0"/>
          <a:chExt cx="0" cy="0"/>
        </a:xfrm>
      </p:grpSpPr>
      <p:sp>
        <p:nvSpPr>
          <p:cNvPr id="632" name="Google Shape;632;p3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Solution to scale being too large: pruning.</a:t>
            </a:r>
            <a:endParaRPr dirty="0"/>
          </a:p>
        </p:txBody>
      </p:sp>
      <p:sp>
        <p:nvSpPr>
          <p:cNvPr id="633" name="Google Shape;633;p3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8"/>
        <p:cNvGrpSpPr/>
        <p:nvPr/>
      </p:nvGrpSpPr>
      <p:grpSpPr>
        <a:xfrm>
          <a:off x="0" y="0"/>
          <a:ext cx="0" cy="0"/>
          <a:chOff x="0" y="0"/>
          <a:chExt cx="0" cy="0"/>
        </a:xfrm>
      </p:grpSpPr>
      <p:sp>
        <p:nvSpPr>
          <p:cNvPr id="639" name="Google Shape;639;p3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endParaRPr dirty="0"/>
          </a:p>
        </p:txBody>
      </p:sp>
      <p:sp>
        <p:nvSpPr>
          <p:cNvPr id="640" name="Google Shape;640;p3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5"/>
        <p:cNvGrpSpPr/>
        <p:nvPr/>
      </p:nvGrpSpPr>
      <p:grpSpPr>
        <a:xfrm>
          <a:off x="0" y="0"/>
          <a:ext cx="0" cy="0"/>
          <a:chOff x="0" y="0"/>
          <a:chExt cx="0" cy="0"/>
        </a:xfrm>
      </p:grpSpPr>
      <p:sp>
        <p:nvSpPr>
          <p:cNvPr id="646" name="Google Shape;646;p3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dirty="0">
                <a:latin typeface="Arial"/>
                <a:ea typeface="Arial"/>
                <a:cs typeface="Arial"/>
                <a:sym typeface="Arial"/>
              </a:rPr>
              <a:t>Side note: Explore set from search with CSPs (constraint satisfaction problems) is a form of pruning.</a:t>
            </a:r>
          </a:p>
          <a:p>
            <a:pPr marL="0" lvl="0" indent="0" algn="l" rtl="0">
              <a:spcBef>
                <a:spcPts val="480"/>
              </a:spcBef>
              <a:spcAft>
                <a:spcPts val="0"/>
              </a:spcAft>
              <a:buNone/>
            </a:pPr>
            <a:endParaRPr dirty="0"/>
          </a:p>
        </p:txBody>
      </p:sp>
      <p:sp>
        <p:nvSpPr>
          <p:cNvPr id="647" name="Google Shape;647;p3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2"/>
        <p:cNvGrpSpPr/>
        <p:nvPr/>
      </p:nvGrpSpPr>
      <p:grpSpPr>
        <a:xfrm>
          <a:off x="0" y="0"/>
          <a:ext cx="0" cy="0"/>
          <a:chOff x="0" y="0"/>
          <a:chExt cx="0" cy="0"/>
        </a:xfrm>
      </p:grpSpPr>
      <p:sp>
        <p:nvSpPr>
          <p:cNvPr id="653" name="Google Shape;653;p3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This is the pruning related to my notes from a few slides ago when I noticed how you could prune.</a:t>
            </a:r>
          </a:p>
          <a:p>
            <a:pPr marL="285750" lvl="0" indent="-285750" algn="l" rtl="0">
              <a:spcBef>
                <a:spcPts val="480"/>
              </a:spcBef>
              <a:spcAft>
                <a:spcPts val="0"/>
              </a:spcAft>
              <a:buFont typeface="Arial" panose="020B0604020202020204" pitchFamily="34" charset="0"/>
              <a:buChar char="•"/>
            </a:pPr>
            <a:r>
              <a:rPr lang="en-US" dirty="0"/>
              <a:t>Notice: since current max is 3 for MAX node, then once we see 2 for MIN node, which will choose the min, then we know it will choose 2 or less, thus no need to continue to search/expand and find future utilities or explore that path since current max of 3 &gt; (&lt;=2).</a:t>
            </a:r>
          </a:p>
          <a:p>
            <a:pPr marL="285750" lvl="0" indent="-285750" algn="l" rtl="0">
              <a:spcBef>
                <a:spcPts val="480"/>
              </a:spcBef>
              <a:spcAft>
                <a:spcPts val="0"/>
              </a:spcAft>
              <a:buFont typeface="Arial" panose="020B0604020202020204" pitchFamily="34" charset="0"/>
              <a:buChar char="•"/>
            </a:pPr>
            <a:r>
              <a:rPr lang="en-US" dirty="0"/>
              <a:t>So notice you need to keep a variable for current min and max values so we can prune.</a:t>
            </a:r>
            <a:endParaRPr dirty="0"/>
          </a:p>
        </p:txBody>
      </p:sp>
      <p:sp>
        <p:nvSpPr>
          <p:cNvPr id="654" name="Google Shape;654;p3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1"/>
        <p:cNvGrpSpPr/>
        <p:nvPr/>
      </p:nvGrpSpPr>
      <p:grpSpPr>
        <a:xfrm>
          <a:off x="0" y="0"/>
          <a:ext cx="0" cy="0"/>
          <a:chOff x="0" y="0"/>
          <a:chExt cx="0" cy="0"/>
        </a:xfrm>
      </p:grpSpPr>
      <p:sp>
        <p:nvSpPr>
          <p:cNvPr id="702" name="Google Shape;702;p35: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35</a:t>
            </a:fld>
            <a:endParaRPr>
              <a:latin typeface="Arial"/>
              <a:ea typeface="Arial"/>
              <a:cs typeface="Arial"/>
              <a:sym typeface="Arial"/>
            </a:endParaRPr>
          </a:p>
        </p:txBody>
      </p:sp>
      <p:sp>
        <p:nvSpPr>
          <p:cNvPr id="703" name="Google Shape;703;p3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4" name="Google Shape;704;p35:notes"/>
          <p:cNvSpPr txBox="1">
            <a:spLocks noGrp="1"/>
          </p:cNvSpPr>
          <p:nvPr>
            <p:ph type="body" idx="1"/>
          </p:nvPr>
        </p:nvSpPr>
        <p:spPr>
          <a:xfrm>
            <a:off x="974924" y="4561576"/>
            <a:ext cx="5365352" cy="4318827"/>
          </a:xfrm>
          <a:prstGeom prst="rect">
            <a:avLst/>
          </a:prstGeom>
          <a:noFill/>
          <a:ln>
            <a:noFill/>
          </a:ln>
        </p:spPr>
        <p:txBody>
          <a:bodyPr spcFirstLastPara="1" wrap="square" lIns="96650" tIns="48325" rIns="96650" bIns="48325" anchor="t" anchorCtr="0">
            <a:noAutofit/>
          </a:bodyPr>
          <a:lstStyle/>
          <a:p>
            <a:pPr marL="285750" lvl="0" indent="-285750" algn="l" rtl="0">
              <a:spcBef>
                <a:spcPts val="0"/>
              </a:spcBef>
              <a:spcAft>
                <a:spcPts val="0"/>
              </a:spcAft>
              <a:buFont typeface="Arial" panose="020B0604020202020204" pitchFamily="34" charset="0"/>
              <a:buChar char="•"/>
            </a:pPr>
            <a:r>
              <a:rPr lang="en-US" dirty="0">
                <a:latin typeface="Arial"/>
                <a:ea typeface="Arial"/>
                <a:cs typeface="Arial"/>
                <a:sym typeface="Arial"/>
              </a:rPr>
              <a:t>Use information gained so far (current MAX, or current MIN for B-a pruning).</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8"/>
        <p:cNvGrpSpPr/>
        <p:nvPr/>
      </p:nvGrpSpPr>
      <p:grpSpPr>
        <a:xfrm>
          <a:off x="0" y="0"/>
          <a:ext cx="0" cy="0"/>
          <a:chOff x="0" y="0"/>
          <a:chExt cx="0" cy="0"/>
        </a:xfrm>
      </p:grpSpPr>
      <p:sp>
        <p:nvSpPr>
          <p:cNvPr id="729" name="Google Shape;729;p36:notes"/>
          <p:cNvSpPr txBox="1">
            <a:spLocks noGrp="1"/>
          </p:cNvSpPr>
          <p:nvPr>
            <p:ph type="sldNum" idx="12"/>
          </p:nvPr>
        </p:nvSpPr>
        <p:spPr>
          <a:xfrm>
            <a:off x="4143375" y="9120188"/>
            <a:ext cx="3170238" cy="479425"/>
          </a:xfrm>
          <a:prstGeom prst="rect">
            <a:avLst/>
          </a:prstGeom>
          <a:noFill/>
          <a:ln>
            <a:noFill/>
          </a:ln>
        </p:spPr>
        <p:txBody>
          <a:bodyPr spcFirstLastPara="1" wrap="square" lIns="96650" tIns="48325" rIns="96650" bIns="48325" anchor="b" anchorCtr="0">
            <a:noAutofit/>
          </a:bodyPr>
          <a:lstStyle/>
          <a:p>
            <a:pPr marL="0" lvl="0" indent="0" algn="r" rtl="0">
              <a:spcBef>
                <a:spcPts val="0"/>
              </a:spcBef>
              <a:spcAft>
                <a:spcPts val="0"/>
              </a:spcAft>
              <a:buNone/>
            </a:pPr>
            <a:fld id="{00000000-1234-1234-1234-123412341234}" type="slidenum">
              <a:rPr lang="en-US">
                <a:latin typeface="Arial"/>
                <a:ea typeface="Arial"/>
                <a:cs typeface="Arial"/>
                <a:sym typeface="Arial"/>
              </a:rPr>
              <a:t>36</a:t>
            </a:fld>
            <a:endParaRPr>
              <a:latin typeface="Arial"/>
              <a:ea typeface="Arial"/>
              <a:cs typeface="Arial"/>
              <a:sym typeface="Arial"/>
            </a:endParaRPr>
          </a:p>
        </p:txBody>
      </p:sp>
      <p:sp>
        <p:nvSpPr>
          <p:cNvPr id="730" name="Google Shape;730;p3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31" name="Google Shape;731;p36:notes"/>
          <p:cNvSpPr txBox="1">
            <a:spLocks noGrp="1"/>
          </p:cNvSpPr>
          <p:nvPr>
            <p:ph type="body" idx="1"/>
          </p:nvPr>
        </p:nvSpPr>
        <p:spPr>
          <a:xfrm>
            <a:off x="974924" y="4561576"/>
            <a:ext cx="5365352" cy="4318827"/>
          </a:xfrm>
          <a:prstGeom prst="rect">
            <a:avLst/>
          </a:prstGeom>
          <a:noFill/>
          <a:ln>
            <a:noFill/>
          </a:ln>
        </p:spPr>
        <p:txBody>
          <a:bodyPr spcFirstLastPara="1" wrap="square" lIns="96650" tIns="48325" rIns="96650" bIns="48325" anchor="t" anchorCtr="0">
            <a:noAutofit/>
          </a:bodyPr>
          <a:lstStyle/>
          <a:p>
            <a:pPr marL="0" lvl="0" indent="0" algn="l" rtl="0">
              <a:spcBef>
                <a:spcPts val="0"/>
              </a:spcBef>
              <a:spcAft>
                <a:spcPts val="0"/>
              </a:spcAft>
              <a:buNone/>
            </a:pPr>
            <a:endParaRPr>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5"/>
        <p:cNvGrpSpPr/>
        <p:nvPr/>
      </p:nvGrpSpPr>
      <p:grpSpPr>
        <a:xfrm>
          <a:off x="0" y="0"/>
          <a:ext cx="0" cy="0"/>
          <a:chOff x="0" y="0"/>
          <a:chExt cx="0" cy="0"/>
        </a:xfrm>
      </p:grpSpPr>
      <p:sp>
        <p:nvSpPr>
          <p:cNvPr id="756" name="Google Shape;756;p3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Order of expansion matters; so if you expand in some order, it may not allow you to prune, where as if you would have expanded in reverse of that order, you may have been able to prune a lot (but there is (generally) no way to know exactly which way to expand).</a:t>
            </a:r>
            <a:endParaRPr dirty="0"/>
          </a:p>
        </p:txBody>
      </p:sp>
      <p:sp>
        <p:nvSpPr>
          <p:cNvPr id="757" name="Google Shape;757;p3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8"/>
        <p:cNvGrpSpPr/>
        <p:nvPr/>
      </p:nvGrpSpPr>
      <p:grpSpPr>
        <a:xfrm>
          <a:off x="0" y="0"/>
          <a:ext cx="0" cy="0"/>
          <a:chOff x="0" y="0"/>
          <a:chExt cx="0" cy="0"/>
        </a:xfrm>
      </p:grpSpPr>
      <p:sp>
        <p:nvSpPr>
          <p:cNvPr id="799" name="Google Shape;799;p3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800" name="Google Shape;800;p3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1"/>
        <p:cNvGrpSpPr/>
        <p:nvPr/>
      </p:nvGrpSpPr>
      <p:grpSpPr>
        <a:xfrm>
          <a:off x="0" y="0"/>
          <a:ext cx="0" cy="0"/>
          <a:chOff x="0" y="0"/>
          <a:chExt cx="0" cy="0"/>
        </a:xfrm>
      </p:grpSpPr>
      <p:sp>
        <p:nvSpPr>
          <p:cNvPr id="852" name="Google Shape;852;p3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r>
              <a:rPr lang="en-US" dirty="0"/>
              <a:t>Alpha beta and beta alpha pruning can be done for the case above.</a:t>
            </a:r>
          </a:p>
          <a:p>
            <a:pPr marL="0" lvl="0" indent="0" algn="l" rtl="0">
              <a:spcBef>
                <a:spcPts val="480"/>
              </a:spcBef>
              <a:spcAft>
                <a:spcPts val="0"/>
              </a:spcAft>
              <a:buNone/>
            </a:pPr>
            <a:endParaRPr dirty="0"/>
          </a:p>
        </p:txBody>
      </p:sp>
      <p:sp>
        <p:nvSpPr>
          <p:cNvPr id="853" name="Google Shape;853;p3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63" name="Google Shape;63;p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8"/>
        <p:cNvGrpSpPr/>
        <p:nvPr/>
      </p:nvGrpSpPr>
      <p:grpSpPr>
        <a:xfrm>
          <a:off x="0" y="0"/>
          <a:ext cx="0" cy="0"/>
          <a:chOff x="0" y="0"/>
          <a:chExt cx="0" cy="0"/>
        </a:xfrm>
      </p:grpSpPr>
      <p:sp>
        <p:nvSpPr>
          <p:cNvPr id="899" name="Google Shape;899;p4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900" name="Google Shape;900;p4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6"/>
        <p:cNvGrpSpPr/>
        <p:nvPr/>
      </p:nvGrpSpPr>
      <p:grpSpPr>
        <a:xfrm>
          <a:off x="0" y="0"/>
          <a:ext cx="0" cy="0"/>
          <a:chOff x="0" y="0"/>
          <a:chExt cx="0" cy="0"/>
        </a:xfrm>
      </p:grpSpPr>
      <p:sp>
        <p:nvSpPr>
          <p:cNvPr id="957" name="Google Shape;957;p4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958" name="Google Shape;958;p4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3"/>
        <p:cNvGrpSpPr/>
        <p:nvPr/>
      </p:nvGrpSpPr>
      <p:grpSpPr>
        <a:xfrm>
          <a:off x="0" y="0"/>
          <a:ext cx="0" cy="0"/>
          <a:chOff x="0" y="0"/>
          <a:chExt cx="0" cy="0"/>
        </a:xfrm>
      </p:grpSpPr>
      <p:sp>
        <p:nvSpPr>
          <p:cNvPr id="964" name="Google Shape;964;p4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965" name="Google Shape;965;p4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0"/>
        <p:cNvGrpSpPr/>
        <p:nvPr/>
      </p:nvGrpSpPr>
      <p:grpSpPr>
        <a:xfrm>
          <a:off x="0" y="0"/>
          <a:ext cx="0" cy="0"/>
          <a:chOff x="0" y="0"/>
          <a:chExt cx="0" cy="0"/>
        </a:xfrm>
      </p:grpSpPr>
      <p:sp>
        <p:nvSpPr>
          <p:cNvPr id="971" name="Google Shape;971;p4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For evaluation function we can make prediction using machine learning to determine the evaluation function (using prediction function from collecting data by running trials).</a:t>
            </a:r>
            <a:endParaRPr dirty="0"/>
          </a:p>
        </p:txBody>
      </p:sp>
      <p:sp>
        <p:nvSpPr>
          <p:cNvPr id="972" name="Google Shape;972;p4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2"/>
        <p:cNvGrpSpPr/>
        <p:nvPr/>
      </p:nvGrpSpPr>
      <p:grpSpPr>
        <a:xfrm>
          <a:off x="0" y="0"/>
          <a:ext cx="0" cy="0"/>
          <a:chOff x="0" y="0"/>
          <a:chExt cx="0" cy="0"/>
        </a:xfrm>
      </p:grpSpPr>
      <p:sp>
        <p:nvSpPr>
          <p:cNvPr id="1043" name="Google Shape;1043;p4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044" name="Google Shape;1044;p4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9"/>
        <p:cNvGrpSpPr/>
        <p:nvPr/>
      </p:nvGrpSpPr>
      <p:grpSpPr>
        <a:xfrm>
          <a:off x="0" y="0"/>
          <a:ext cx="0" cy="0"/>
          <a:chOff x="0" y="0"/>
          <a:chExt cx="0" cy="0"/>
        </a:xfrm>
      </p:grpSpPr>
      <p:sp>
        <p:nvSpPr>
          <p:cNvPr id="1050" name="Google Shape;1050;p4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Notice above, it looks like what we did near end of semester when I first took the course; where we talked about approximation functions and using Bayes Theorem and probability.</a:t>
            </a:r>
            <a:endParaRPr dirty="0"/>
          </a:p>
        </p:txBody>
      </p:sp>
      <p:sp>
        <p:nvSpPr>
          <p:cNvPr id="1051" name="Google Shape;1051;p4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6"/>
        <p:cNvGrpSpPr/>
        <p:nvPr/>
      </p:nvGrpSpPr>
      <p:grpSpPr>
        <a:xfrm>
          <a:off x="0" y="0"/>
          <a:ext cx="0" cy="0"/>
          <a:chOff x="0" y="0"/>
          <a:chExt cx="0" cy="0"/>
        </a:xfrm>
      </p:grpSpPr>
      <p:sp>
        <p:nvSpPr>
          <p:cNvPr id="1057" name="Google Shape;1057;p4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Use data to feed the curve of the evaluation function.</a:t>
            </a:r>
            <a:endParaRPr dirty="0"/>
          </a:p>
        </p:txBody>
      </p:sp>
      <p:sp>
        <p:nvSpPr>
          <p:cNvPr id="1058" name="Google Shape;1058;p4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63"/>
        <p:cNvGrpSpPr/>
        <p:nvPr/>
      </p:nvGrpSpPr>
      <p:grpSpPr>
        <a:xfrm>
          <a:off x="0" y="0"/>
          <a:ext cx="0" cy="0"/>
          <a:chOff x="0" y="0"/>
          <a:chExt cx="0" cy="0"/>
        </a:xfrm>
      </p:grpSpPr>
      <p:sp>
        <p:nvSpPr>
          <p:cNvPr id="1064" name="Google Shape;1064;p4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Notice time limit: Chess AI AlphaGo agent can beat the best humans at chess with each player getting 3 hours total move time; but what if there was only 2hrs per player, or 1hr total per player?</a:t>
            </a:r>
          </a:p>
          <a:p>
            <a:pPr marL="742950" lvl="1" indent="-285750" algn="l" rtl="0">
              <a:spcBef>
                <a:spcPts val="480"/>
              </a:spcBef>
              <a:spcAft>
                <a:spcPts val="0"/>
              </a:spcAft>
              <a:buFont typeface="Arial" panose="020B0604020202020204" pitchFamily="34" charset="0"/>
              <a:buChar char="•"/>
            </a:pPr>
            <a:r>
              <a:rPr lang="en-US" dirty="0"/>
              <a:t>Then AI will have less time to make calculations, and thus its calculations for the best move will become less and less accurate/useful; perhaps human can perform better when there is more time pressure; for sure computers/AI can perform at their best the more time there is (probably an exponentially better performance as time increases; and thus 1/</a:t>
            </a:r>
            <a:r>
              <a:rPr lang="en-US" dirty="0" err="1"/>
              <a:t>a^x</a:t>
            </a:r>
            <a:r>
              <a:rPr lang="en-US" dirty="0"/>
              <a:t> performance as time decreases.).</a:t>
            </a:r>
            <a:endParaRPr dirty="0"/>
          </a:p>
        </p:txBody>
      </p:sp>
      <p:sp>
        <p:nvSpPr>
          <p:cNvPr id="1065" name="Google Shape;1065;p4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0"/>
        <p:cNvGrpSpPr/>
        <p:nvPr/>
      </p:nvGrpSpPr>
      <p:grpSpPr>
        <a:xfrm>
          <a:off x="0" y="0"/>
          <a:ext cx="0" cy="0"/>
          <a:chOff x="0" y="0"/>
          <a:chExt cx="0" cy="0"/>
        </a:xfrm>
      </p:grpSpPr>
      <p:sp>
        <p:nvSpPr>
          <p:cNvPr id="1071" name="Google Shape;1071;p4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072" name="Google Shape;1072;p4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77"/>
        <p:cNvGrpSpPr/>
        <p:nvPr/>
      </p:nvGrpSpPr>
      <p:grpSpPr>
        <a:xfrm>
          <a:off x="0" y="0"/>
          <a:ext cx="0" cy="0"/>
          <a:chOff x="0" y="0"/>
          <a:chExt cx="0" cy="0"/>
        </a:xfrm>
      </p:grpSpPr>
      <p:sp>
        <p:nvSpPr>
          <p:cNvPr id="1078" name="Google Shape;1078;p4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079" name="Google Shape;1079;p4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70" name="Google Shape;70;p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4"/>
        <p:cNvGrpSpPr/>
        <p:nvPr/>
      </p:nvGrpSpPr>
      <p:grpSpPr>
        <a:xfrm>
          <a:off x="0" y="0"/>
          <a:ext cx="0" cy="0"/>
          <a:chOff x="0" y="0"/>
          <a:chExt cx="0" cy="0"/>
        </a:xfrm>
      </p:grpSpPr>
      <p:sp>
        <p:nvSpPr>
          <p:cNvPr id="1085" name="Google Shape;1085;p5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086" name="Google Shape;1086;p5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1"/>
        <p:cNvGrpSpPr/>
        <p:nvPr/>
      </p:nvGrpSpPr>
      <p:grpSpPr>
        <a:xfrm>
          <a:off x="0" y="0"/>
          <a:ext cx="0" cy="0"/>
          <a:chOff x="0" y="0"/>
          <a:chExt cx="0" cy="0"/>
        </a:xfrm>
      </p:grpSpPr>
      <p:sp>
        <p:nvSpPr>
          <p:cNvPr id="1092" name="Google Shape;1092;p5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093" name="Google Shape;1093;p5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8"/>
        <p:cNvGrpSpPr/>
        <p:nvPr/>
      </p:nvGrpSpPr>
      <p:grpSpPr>
        <a:xfrm>
          <a:off x="0" y="0"/>
          <a:ext cx="0" cy="0"/>
          <a:chOff x="0" y="0"/>
          <a:chExt cx="0" cy="0"/>
        </a:xfrm>
      </p:grpSpPr>
      <p:sp>
        <p:nvSpPr>
          <p:cNvPr id="1099" name="Google Shape;1099;p5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This is a probabilistic pruning approach – requires machine learning (teaching the machine with more and more data).</a:t>
            </a:r>
            <a:endParaRPr dirty="0"/>
          </a:p>
        </p:txBody>
      </p:sp>
      <p:sp>
        <p:nvSpPr>
          <p:cNvPr id="1100" name="Google Shape;1100;p5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5"/>
        <p:cNvGrpSpPr/>
        <p:nvPr/>
      </p:nvGrpSpPr>
      <p:grpSpPr>
        <a:xfrm>
          <a:off x="0" y="0"/>
          <a:ext cx="0" cy="0"/>
          <a:chOff x="0" y="0"/>
          <a:chExt cx="0" cy="0"/>
        </a:xfrm>
      </p:grpSpPr>
      <p:sp>
        <p:nvSpPr>
          <p:cNvPr id="1106" name="Google Shape;1106;p5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r>
              <a:rPr lang="en-US" dirty="0"/>
              <a:t>This Go game has a larger game tree than even chess!</a:t>
            </a:r>
          </a:p>
          <a:p>
            <a:pPr marL="0" lvl="0" indent="0" algn="l" rtl="0">
              <a:spcBef>
                <a:spcPts val="480"/>
              </a:spcBef>
              <a:spcAft>
                <a:spcPts val="0"/>
              </a:spcAft>
              <a:buNone/>
            </a:pPr>
            <a:r>
              <a:rPr lang="en-US" dirty="0"/>
              <a:t>There is a movie about this game.</a:t>
            </a:r>
            <a:endParaRPr dirty="0"/>
          </a:p>
        </p:txBody>
      </p:sp>
      <p:sp>
        <p:nvSpPr>
          <p:cNvPr id="1107" name="Google Shape;1107;p5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4"/>
        <p:cNvGrpSpPr/>
        <p:nvPr/>
      </p:nvGrpSpPr>
      <p:grpSpPr>
        <a:xfrm>
          <a:off x="0" y="0"/>
          <a:ext cx="0" cy="0"/>
          <a:chOff x="0" y="0"/>
          <a:chExt cx="0" cy="0"/>
        </a:xfrm>
      </p:grpSpPr>
      <p:sp>
        <p:nvSpPr>
          <p:cNvPr id="1115" name="Google Shape;1115;p5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116" name="Google Shape;1116;p5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1"/>
        <p:cNvGrpSpPr/>
        <p:nvPr/>
      </p:nvGrpSpPr>
      <p:grpSpPr>
        <a:xfrm>
          <a:off x="0" y="0"/>
          <a:ext cx="0" cy="0"/>
          <a:chOff x="0" y="0"/>
          <a:chExt cx="0" cy="0"/>
        </a:xfrm>
      </p:grpSpPr>
      <p:sp>
        <p:nvSpPr>
          <p:cNvPr id="1122" name="Google Shape;1122;p5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Remember with stochastic games: they take on a form of determinism as we learn/gather more data and they converge to some nearly deterministic ratio of options/values/outputs.</a:t>
            </a:r>
          </a:p>
          <a:p>
            <a:pPr marL="742950" lvl="1" indent="-285750" algn="l" rtl="0">
              <a:spcBef>
                <a:spcPts val="480"/>
              </a:spcBef>
              <a:spcAft>
                <a:spcPts val="0"/>
              </a:spcAft>
              <a:buFont typeface="Arial" panose="020B0604020202020204" pitchFamily="34" charset="0"/>
              <a:buChar char="•"/>
            </a:pPr>
            <a:r>
              <a:rPr lang="en-US" dirty="0"/>
              <a:t>The universe is all essentially deterministic; it is just stochastic because of our limited knowledge (like rolling dice, there is some hidden information about how a dice rolls; if we could </a:t>
            </a:r>
            <a:r>
              <a:rPr lang="en-US" i="1" u="none" dirty="0"/>
              <a:t>determine </a:t>
            </a:r>
            <a:r>
              <a:rPr lang="en-US" i="0" u="none" dirty="0"/>
              <a:t>what causes the motion of rolling a dice – say the extremely in-depth physics behind edges of the dice and gravity and friction, we could predict exactly the next output of rolling any dice at any given roll – but obviously as humans, even our computational power we have honed through computers is not enough to predict so as to determine exactly what the roll of a dice will be).</a:t>
            </a:r>
          </a:p>
          <a:p>
            <a:pPr marL="1200150" lvl="2" indent="-285750" algn="l" rtl="0">
              <a:spcBef>
                <a:spcPts val="480"/>
              </a:spcBef>
              <a:spcAft>
                <a:spcPts val="0"/>
              </a:spcAft>
              <a:buFont typeface="Arial" panose="020B0604020202020204" pitchFamily="34" charset="0"/>
              <a:buChar char="•"/>
            </a:pPr>
            <a:r>
              <a:rPr lang="en-US" i="0" u="none" dirty="0"/>
              <a:t>This is manifest in irrational numbers; it is not that pi or Euler's number is “irrational” so much as we humans are </a:t>
            </a:r>
            <a:r>
              <a:rPr lang="en-US" i="1" u="none" dirty="0"/>
              <a:t>limited</a:t>
            </a:r>
            <a:r>
              <a:rPr lang="en-US" i="0" u="none" dirty="0"/>
              <a:t> (the knowledge is hidden from us) about the determined terminal point of the special number and how it fully works.</a:t>
            </a:r>
          </a:p>
          <a:p>
            <a:pPr marL="1200150" lvl="2" indent="-285750" algn="l" rtl="0">
              <a:spcBef>
                <a:spcPts val="480"/>
              </a:spcBef>
              <a:spcAft>
                <a:spcPts val="0"/>
              </a:spcAft>
              <a:buFont typeface="Arial" panose="020B0604020202020204" pitchFamily="34" charset="0"/>
              <a:buChar char="•"/>
            </a:pPr>
            <a:r>
              <a:rPr lang="en-US" i="0" u="none" dirty="0"/>
              <a:t>If we were like God, having all knowledge, then we absolutely could determine the output of every action – and even knowing all possible deterministic outcomes in the universe.</a:t>
            </a:r>
          </a:p>
          <a:p>
            <a:pPr marL="1200150" lvl="2" indent="-285750" algn="l" rtl="0">
              <a:spcBef>
                <a:spcPts val="480"/>
              </a:spcBef>
              <a:spcAft>
                <a:spcPts val="0"/>
              </a:spcAft>
              <a:buFont typeface="Arial" panose="020B0604020202020204" pitchFamily="34" charset="0"/>
              <a:buChar char="•"/>
            </a:pPr>
            <a:r>
              <a:rPr lang="en-US" i="0" u="none" dirty="0"/>
              <a:t>Think about it: God knows exactly what we are thinking; he knows exactly what our brain will do, the exact motion of our arm, air friction, friction of the surface, gravity and all other “forces” as we know them; he even knows about other, hidden forces/laws He wrote into creation, all the way up to the exact angle at which the dice will hit the surface and exactly when forces reach equilibrium according to His Creation laws, and thus exactly the result the dice will land on. Incredible is not even the word to describe the awesomeness and the extensive power and all knowing of God.</a:t>
            </a:r>
            <a:endParaRPr i="1" u="none" dirty="0"/>
          </a:p>
        </p:txBody>
      </p:sp>
      <p:sp>
        <p:nvSpPr>
          <p:cNvPr id="1123" name="Google Shape;1123;p5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8"/>
        <p:cNvGrpSpPr/>
        <p:nvPr/>
      </p:nvGrpSpPr>
      <p:grpSpPr>
        <a:xfrm>
          <a:off x="0" y="0"/>
          <a:ext cx="0" cy="0"/>
          <a:chOff x="0" y="0"/>
          <a:chExt cx="0" cy="0"/>
        </a:xfrm>
      </p:grpSpPr>
      <p:sp>
        <p:nvSpPr>
          <p:cNvPr id="1129" name="Google Shape;1129;p5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130" name="Google Shape;1130;p5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6"/>
        <p:cNvGrpSpPr/>
        <p:nvPr/>
      </p:nvGrpSpPr>
      <p:grpSpPr>
        <a:xfrm>
          <a:off x="0" y="0"/>
          <a:ext cx="0" cy="0"/>
          <a:chOff x="0" y="0"/>
          <a:chExt cx="0" cy="0"/>
        </a:xfrm>
      </p:grpSpPr>
      <p:sp>
        <p:nvSpPr>
          <p:cNvPr id="1137" name="Google Shape;1137;p5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138" name="Google Shape;1138;p5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3"/>
        <p:cNvGrpSpPr/>
        <p:nvPr/>
      </p:nvGrpSpPr>
      <p:grpSpPr>
        <a:xfrm>
          <a:off x="0" y="0"/>
          <a:ext cx="0" cy="0"/>
          <a:chOff x="0" y="0"/>
          <a:chExt cx="0" cy="0"/>
        </a:xfrm>
      </p:grpSpPr>
      <p:sp>
        <p:nvSpPr>
          <p:cNvPr id="1144" name="Google Shape;1144;p5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to find utilities of decision nodes as you build the tree: use expected values by using probabilities from chance nodes.</a:t>
            </a:r>
            <a:endParaRPr dirty="0"/>
          </a:p>
        </p:txBody>
      </p:sp>
      <p:sp>
        <p:nvSpPr>
          <p:cNvPr id="1145" name="Google Shape;1145;p5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9"/>
        <p:cNvGrpSpPr/>
        <p:nvPr/>
      </p:nvGrpSpPr>
      <p:grpSpPr>
        <a:xfrm>
          <a:off x="0" y="0"/>
          <a:ext cx="0" cy="0"/>
          <a:chOff x="0" y="0"/>
          <a:chExt cx="0" cy="0"/>
        </a:xfrm>
      </p:grpSpPr>
      <p:sp>
        <p:nvSpPr>
          <p:cNvPr id="1220" name="Google Shape;1220;p5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221" name="Google Shape;1221;p5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77" name="Google Shape;77;p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6"/>
        <p:cNvGrpSpPr/>
        <p:nvPr/>
      </p:nvGrpSpPr>
      <p:grpSpPr>
        <a:xfrm>
          <a:off x="0" y="0"/>
          <a:ext cx="0" cy="0"/>
          <a:chOff x="0" y="0"/>
          <a:chExt cx="0" cy="0"/>
        </a:xfrm>
      </p:grpSpPr>
      <p:sp>
        <p:nvSpPr>
          <p:cNvPr id="1227" name="Google Shape;1227;p60: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228" name="Google Shape;1228;p60: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9"/>
        <p:cNvGrpSpPr/>
        <p:nvPr/>
      </p:nvGrpSpPr>
      <p:grpSpPr>
        <a:xfrm>
          <a:off x="0" y="0"/>
          <a:ext cx="0" cy="0"/>
          <a:chOff x="0" y="0"/>
          <a:chExt cx="0" cy="0"/>
        </a:xfrm>
      </p:grpSpPr>
      <p:sp>
        <p:nvSpPr>
          <p:cNvPr id="1300" name="Google Shape;1300;p61: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301" name="Google Shape;1301;p61: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72"/>
        <p:cNvGrpSpPr/>
        <p:nvPr/>
      </p:nvGrpSpPr>
      <p:grpSpPr>
        <a:xfrm>
          <a:off x="0" y="0"/>
          <a:ext cx="0" cy="0"/>
          <a:chOff x="0" y="0"/>
          <a:chExt cx="0" cy="0"/>
        </a:xfrm>
      </p:grpSpPr>
      <p:sp>
        <p:nvSpPr>
          <p:cNvPr id="1373" name="Google Shape;1373;p62: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374" name="Google Shape;1374;p62: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5"/>
        <p:cNvGrpSpPr/>
        <p:nvPr/>
      </p:nvGrpSpPr>
      <p:grpSpPr>
        <a:xfrm>
          <a:off x="0" y="0"/>
          <a:ext cx="0" cy="0"/>
          <a:chOff x="0" y="0"/>
          <a:chExt cx="0" cy="0"/>
        </a:xfrm>
      </p:grpSpPr>
      <p:sp>
        <p:nvSpPr>
          <p:cNvPr id="1446" name="Google Shape;1446;p63: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447" name="Google Shape;1447;p63: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8"/>
        <p:cNvGrpSpPr/>
        <p:nvPr/>
      </p:nvGrpSpPr>
      <p:grpSpPr>
        <a:xfrm>
          <a:off x="0" y="0"/>
          <a:ext cx="0" cy="0"/>
          <a:chOff x="0" y="0"/>
          <a:chExt cx="0" cy="0"/>
        </a:xfrm>
      </p:grpSpPr>
      <p:sp>
        <p:nvSpPr>
          <p:cNvPr id="1519" name="Google Shape;1519;p64: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520" name="Google Shape;1520;p64: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25"/>
        <p:cNvGrpSpPr/>
        <p:nvPr/>
      </p:nvGrpSpPr>
      <p:grpSpPr>
        <a:xfrm>
          <a:off x="0" y="0"/>
          <a:ext cx="0" cy="0"/>
          <a:chOff x="0" y="0"/>
          <a:chExt cx="0" cy="0"/>
        </a:xfrm>
      </p:grpSpPr>
      <p:sp>
        <p:nvSpPr>
          <p:cNvPr id="1526" name="Google Shape;1526;p65: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r>
              <a:rPr lang="en-US" dirty="0"/>
              <a:t>Notice with Texas </a:t>
            </a:r>
            <a:r>
              <a:rPr lang="en-US" dirty="0" err="1"/>
              <a:t>Holde</a:t>
            </a:r>
            <a:r>
              <a:rPr lang="en-US" dirty="0"/>
              <a:t> </a:t>
            </a:r>
            <a:r>
              <a:rPr lang="en-US" dirty="0" err="1"/>
              <a:t>Em</a:t>
            </a:r>
            <a:r>
              <a:rPr lang="en-US" dirty="0"/>
              <a:t> game: every time new information is gained (more cards revealed), you can update probabilities (BAYES THEOREM) for utility of all your current options.</a:t>
            </a:r>
            <a:endParaRPr dirty="0"/>
          </a:p>
        </p:txBody>
      </p:sp>
      <p:sp>
        <p:nvSpPr>
          <p:cNvPr id="1527" name="Google Shape;1527;p65: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2"/>
        <p:cNvGrpSpPr/>
        <p:nvPr/>
      </p:nvGrpSpPr>
      <p:grpSpPr>
        <a:xfrm>
          <a:off x="0" y="0"/>
          <a:ext cx="0" cy="0"/>
          <a:chOff x="0" y="0"/>
          <a:chExt cx="0" cy="0"/>
        </a:xfrm>
      </p:grpSpPr>
      <p:sp>
        <p:nvSpPr>
          <p:cNvPr id="1533" name="Google Shape;1533;p66: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534" name="Google Shape;1534;p66: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9"/>
        <p:cNvGrpSpPr/>
        <p:nvPr/>
      </p:nvGrpSpPr>
      <p:grpSpPr>
        <a:xfrm>
          <a:off x="0" y="0"/>
          <a:ext cx="0" cy="0"/>
          <a:chOff x="0" y="0"/>
          <a:chExt cx="0" cy="0"/>
        </a:xfrm>
      </p:grpSpPr>
      <p:sp>
        <p:nvSpPr>
          <p:cNvPr id="1540" name="Google Shape;1540;p6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0" lvl="0" indent="0" algn="l" rtl="0">
              <a:spcBef>
                <a:spcPts val="480"/>
              </a:spcBef>
              <a:spcAft>
                <a:spcPts val="0"/>
              </a:spcAft>
              <a:buNone/>
            </a:pPr>
            <a:endParaRPr/>
          </a:p>
        </p:txBody>
      </p:sp>
      <p:sp>
        <p:nvSpPr>
          <p:cNvPr id="1541" name="Google Shape;1541;p6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7: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Rock paper scissors = fully observable, and stochastic.</a:t>
            </a:r>
          </a:p>
          <a:p>
            <a:pPr marL="285750" lvl="0" indent="-285750" algn="l" rtl="0">
              <a:spcBef>
                <a:spcPts val="480"/>
              </a:spcBef>
              <a:spcAft>
                <a:spcPts val="0"/>
              </a:spcAft>
              <a:buFont typeface="Arial" panose="020B0604020202020204" pitchFamily="34" charset="0"/>
              <a:buChar char="•"/>
            </a:pPr>
            <a:r>
              <a:rPr lang="en-US" dirty="0"/>
              <a:t>Tic-tac-toe = fully observable, and deterministic.</a:t>
            </a:r>
          </a:p>
          <a:p>
            <a:pPr marL="285750" lvl="0" indent="-285750" algn="l" rtl="0">
              <a:spcBef>
                <a:spcPts val="480"/>
              </a:spcBef>
              <a:spcAft>
                <a:spcPts val="0"/>
              </a:spcAft>
              <a:buFont typeface="Arial" panose="020B0604020202020204" pitchFamily="34" charset="0"/>
              <a:buChar char="•"/>
            </a:pPr>
            <a:r>
              <a:rPr lang="en-US" dirty="0"/>
              <a:t>Partially observable and stochastic = the most difficult to build and AI agent.</a:t>
            </a:r>
          </a:p>
          <a:p>
            <a:pPr marL="285750" lvl="0" indent="-285750" algn="l" rtl="0">
              <a:spcBef>
                <a:spcPts val="480"/>
              </a:spcBef>
              <a:spcAft>
                <a:spcPts val="0"/>
              </a:spcAft>
              <a:buFont typeface="Arial" panose="020B0604020202020204" pitchFamily="34" charset="0"/>
              <a:buChar char="•"/>
            </a:pPr>
            <a:endParaRPr dirty="0"/>
          </a:p>
        </p:txBody>
      </p:sp>
      <p:sp>
        <p:nvSpPr>
          <p:cNvPr id="96" name="Google Shape;96;p7: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
        <p:cNvGrpSpPr/>
        <p:nvPr/>
      </p:nvGrpSpPr>
      <p:grpSpPr>
        <a:xfrm>
          <a:off x="0" y="0"/>
          <a:ext cx="0" cy="0"/>
          <a:chOff x="0" y="0"/>
          <a:chExt cx="0" cy="0"/>
        </a:xfrm>
      </p:grpSpPr>
      <p:sp>
        <p:nvSpPr>
          <p:cNvPr id="103" name="Google Shape;103;p8: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r>
              <a:rPr lang="en-US" dirty="0"/>
              <a:t>Search trees often grow exponentially.</a:t>
            </a:r>
          </a:p>
          <a:p>
            <a:pPr marL="285750" lvl="0" indent="-285750" algn="l" rtl="0">
              <a:spcBef>
                <a:spcPts val="480"/>
              </a:spcBef>
              <a:spcAft>
                <a:spcPts val="0"/>
              </a:spcAft>
              <a:buFont typeface="Arial" panose="020B0604020202020204" pitchFamily="34" charset="0"/>
              <a:buChar char="•"/>
            </a:pPr>
            <a:endParaRPr dirty="0"/>
          </a:p>
        </p:txBody>
      </p:sp>
      <p:sp>
        <p:nvSpPr>
          <p:cNvPr id="104" name="Google Shape;104;p8: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p9:notes"/>
          <p:cNvSpPr txBox="1">
            <a:spLocks noGrp="1"/>
          </p:cNvSpPr>
          <p:nvPr>
            <p:ph type="body" idx="1"/>
          </p:nvPr>
        </p:nvSpPr>
        <p:spPr>
          <a:xfrm>
            <a:off x="731838" y="4560888"/>
            <a:ext cx="5851525" cy="4319587"/>
          </a:xfrm>
          <a:prstGeom prst="rect">
            <a:avLst/>
          </a:prstGeom>
        </p:spPr>
        <p:txBody>
          <a:bodyPr spcFirstLastPara="1" wrap="square" lIns="96650" tIns="48325" rIns="96650" bIns="48325" anchor="t" anchorCtr="0">
            <a:noAutofit/>
          </a:bodyPr>
          <a:lstStyle/>
          <a:p>
            <a:pPr marL="285750" lvl="0" indent="-285750" algn="l" rtl="0">
              <a:spcBef>
                <a:spcPts val="480"/>
              </a:spcBef>
              <a:spcAft>
                <a:spcPts val="0"/>
              </a:spcAft>
              <a:buFont typeface="Arial" panose="020B0604020202020204" pitchFamily="34" charset="0"/>
              <a:buChar char="•"/>
            </a:pPr>
            <a:endParaRPr dirty="0"/>
          </a:p>
        </p:txBody>
      </p:sp>
      <p:sp>
        <p:nvSpPr>
          <p:cNvPr id="111" name="Google Shape;111;p9:notes"/>
          <p:cNvSpPr>
            <a:spLocks noGrp="1" noRot="1" noChangeAspect="1"/>
          </p:cNvSpPr>
          <p:nvPr>
            <p:ph type="sldImg" idx="2"/>
          </p:nvPr>
        </p:nvSpPr>
        <p:spPr>
          <a:xfrm>
            <a:off x="457200" y="720725"/>
            <a:ext cx="6400800" cy="36004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69"/>
          <p:cNvSpPr txBox="1">
            <a:spLocks noGrp="1"/>
          </p:cNvSpPr>
          <p:nvPr>
            <p:ph type="ctrTitle"/>
          </p:nvPr>
        </p:nvSpPr>
        <p:spPr>
          <a:xfrm>
            <a:off x="812800" y="1122363"/>
            <a:ext cx="10668000" cy="2387600"/>
          </a:xfrm>
          <a:prstGeom prst="rect">
            <a:avLst/>
          </a:prstGeom>
          <a:noFill/>
          <a:ln>
            <a:noFill/>
          </a:ln>
        </p:spPr>
        <p:txBody>
          <a:bodyPr spcFirstLastPara="1" wrap="square" lIns="91425" tIns="45700" rIns="45700" bIns="45700" anchor="b" anchorCtr="0">
            <a:normAutofit/>
          </a:bodyPr>
          <a:lstStyle>
            <a:lvl1pPr lvl="0" algn="ctr">
              <a:spcBef>
                <a:spcPts val="0"/>
              </a:spcBef>
              <a:spcAft>
                <a:spcPts val="0"/>
              </a:spcAft>
              <a:buClr>
                <a:schemeClr val="dk1"/>
              </a:buClr>
              <a:buSzPts val="4800"/>
              <a:buFont typeface="Candara"/>
              <a:buNone/>
              <a:defRPr sz="4800" b="1" i="0">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69"/>
          <p:cNvSpPr txBox="1">
            <a:spLocks noGrp="1"/>
          </p:cNvSpPr>
          <p:nvPr>
            <p:ph type="subTitle" idx="1"/>
          </p:nvPr>
        </p:nvSpPr>
        <p:spPr>
          <a:xfrm>
            <a:off x="812800" y="3602040"/>
            <a:ext cx="10668000" cy="2341563"/>
          </a:xfrm>
          <a:prstGeom prst="rect">
            <a:avLst/>
          </a:prstGeom>
          <a:noFill/>
          <a:ln>
            <a:noFill/>
          </a:ln>
        </p:spPr>
        <p:txBody>
          <a:bodyPr spcFirstLastPara="1" wrap="square" lIns="54850" tIns="91425" rIns="91425" bIns="45700" anchor="t" anchorCtr="0">
            <a:normAutofit/>
          </a:bodyPr>
          <a:lstStyle>
            <a:lvl1pPr lvl="0" algn="ctr">
              <a:spcBef>
                <a:spcPts val="600"/>
              </a:spcBef>
              <a:spcAft>
                <a:spcPts val="0"/>
              </a:spcAft>
              <a:buSzPts val="2400"/>
              <a:buNone/>
              <a:defRPr sz="2400" b="0" i="0">
                <a:latin typeface="Candara"/>
                <a:ea typeface="Candara"/>
                <a:cs typeface="Candara"/>
                <a:sym typeface="Candara"/>
              </a:defRPr>
            </a:lvl1pPr>
            <a:lvl2pPr lvl="1" algn="ctr">
              <a:spcBef>
                <a:spcPts val="600"/>
              </a:spcBef>
              <a:spcAft>
                <a:spcPts val="0"/>
              </a:spcAft>
              <a:buSzPts val="2001"/>
              <a:buNone/>
              <a:defRPr sz="2001"/>
            </a:lvl2pPr>
            <a:lvl3pPr lvl="2" algn="ctr">
              <a:spcBef>
                <a:spcPts val="600"/>
              </a:spcBef>
              <a:spcAft>
                <a:spcPts val="0"/>
              </a:spcAft>
              <a:buSzPts val="1441"/>
              <a:buNone/>
              <a:defRPr sz="1801"/>
            </a:lvl3pPr>
            <a:lvl4pPr lvl="3" algn="ctr">
              <a:spcBef>
                <a:spcPts val="600"/>
              </a:spcBef>
              <a:spcAft>
                <a:spcPts val="0"/>
              </a:spcAft>
              <a:buSzPts val="1280"/>
              <a:buNone/>
              <a:defRPr sz="1600"/>
            </a:lvl4pPr>
            <a:lvl5pPr lvl="4" algn="ctr">
              <a:spcBef>
                <a:spcPts val="600"/>
              </a:spcBef>
              <a:spcAft>
                <a:spcPts val="0"/>
              </a:spcAft>
              <a:buSzPts val="1280"/>
              <a:buNone/>
              <a:defRPr sz="1600"/>
            </a:lvl5pPr>
            <a:lvl6pPr lvl="5" algn="ctr">
              <a:spcBef>
                <a:spcPts val="600"/>
              </a:spcBef>
              <a:spcAft>
                <a:spcPts val="0"/>
              </a:spcAft>
              <a:buSzPts val="1600"/>
              <a:buNone/>
              <a:defRPr sz="1600"/>
            </a:lvl6pPr>
            <a:lvl7pPr lvl="6" algn="ctr">
              <a:spcBef>
                <a:spcPts val="320"/>
              </a:spcBef>
              <a:spcAft>
                <a:spcPts val="0"/>
              </a:spcAft>
              <a:buSzPts val="1600"/>
              <a:buNone/>
              <a:defRPr sz="1600"/>
            </a:lvl7pPr>
            <a:lvl8pPr lvl="7" algn="ctr">
              <a:spcBef>
                <a:spcPts val="320"/>
              </a:spcBef>
              <a:spcAft>
                <a:spcPts val="0"/>
              </a:spcAft>
              <a:buSzPts val="1600"/>
              <a:buNone/>
              <a:defRPr sz="1600"/>
            </a:lvl8pPr>
            <a:lvl9pPr lvl="8" algn="ctr">
              <a:spcBef>
                <a:spcPts val="320"/>
              </a:spcBef>
              <a:spcAft>
                <a:spcPts val="0"/>
              </a:spcAft>
              <a:buSzPts val="1600"/>
              <a:buNone/>
              <a:defRPr sz="1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6"/>
        <p:cNvGrpSpPr/>
        <p:nvPr/>
      </p:nvGrpSpPr>
      <p:grpSpPr>
        <a:xfrm>
          <a:off x="0" y="0"/>
          <a:ext cx="0" cy="0"/>
          <a:chOff x="0" y="0"/>
          <a:chExt cx="0" cy="0"/>
        </a:xfrm>
      </p:grpSpPr>
      <p:sp>
        <p:nvSpPr>
          <p:cNvPr id="17" name="Google Shape;17;p7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chemeClr val="dk1"/>
              </a:buClr>
              <a:buSzPts val="4000"/>
              <a:buFont typeface="Candara"/>
              <a:buNone/>
              <a:defRPr b="1" i="0">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 name="Google Shape;18;p70"/>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lvl1pPr marL="457200" lvl="0" indent="-431800" algn="l">
              <a:spcBef>
                <a:spcPts val="600"/>
              </a:spcBef>
              <a:spcAft>
                <a:spcPts val="0"/>
              </a:spcAft>
              <a:buSzPts val="3200"/>
              <a:buChar char="•"/>
              <a:defRPr/>
            </a:lvl1pPr>
            <a:lvl2pPr marL="914400" lvl="1" indent="-406400" algn="l">
              <a:spcBef>
                <a:spcPts val="600"/>
              </a:spcBef>
              <a:spcAft>
                <a:spcPts val="0"/>
              </a:spcAft>
              <a:buSzPts val="2800"/>
              <a:buChar char="•"/>
              <a:defRPr/>
            </a:lvl2pPr>
            <a:lvl3pPr marL="1371600" lvl="2" indent="-350519" algn="l">
              <a:spcBef>
                <a:spcPts val="600"/>
              </a:spcBef>
              <a:spcAft>
                <a:spcPts val="0"/>
              </a:spcAft>
              <a:buSzPts val="1920"/>
              <a:buChar char="•"/>
              <a:defRPr/>
            </a:lvl3pPr>
            <a:lvl4pPr marL="1828800" lvl="3" indent="-330250" algn="l">
              <a:spcBef>
                <a:spcPts val="600"/>
              </a:spcBef>
              <a:spcAft>
                <a:spcPts val="0"/>
              </a:spcAft>
              <a:buSzPts val="1601"/>
              <a:buChar char="•"/>
              <a:defRPr/>
            </a:lvl4pPr>
            <a:lvl5pPr marL="2286000" lvl="4" indent="-320039" algn="l">
              <a:spcBef>
                <a:spcPts val="600"/>
              </a:spcBef>
              <a:spcAft>
                <a:spcPts val="0"/>
              </a:spcAft>
              <a:buSzPts val="1440"/>
              <a:buChar char="▪"/>
              <a:defRPr/>
            </a:lvl5pPr>
            <a:lvl6pPr marL="2743200" lvl="5" indent="-342900" algn="l">
              <a:spcBef>
                <a:spcPts val="6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9" name="Google Shape;19;p7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lvl1pPr marL="0" marR="0" lvl="0" indent="0" algn="r">
              <a:spcBef>
                <a:spcPts val="0"/>
              </a:spcBef>
              <a:spcAft>
                <a:spcPts val="0"/>
              </a:spcAft>
              <a:buNone/>
              <a:defRPr sz="900" b="0" i="0" u="none" strike="noStrike" cap="none">
                <a:solidFill>
                  <a:srgbClr val="414141"/>
                </a:solidFill>
                <a:latin typeface="Candara"/>
                <a:ea typeface="Candara"/>
                <a:cs typeface="Candara"/>
                <a:sym typeface="Candara"/>
              </a:defRPr>
            </a:lvl1pPr>
            <a:lvl2pPr marL="0" marR="0" lvl="1" indent="0" algn="r">
              <a:spcBef>
                <a:spcPts val="0"/>
              </a:spcBef>
              <a:spcAft>
                <a:spcPts val="0"/>
              </a:spcAft>
              <a:buNone/>
              <a:defRPr sz="900" b="0" i="0" u="none" strike="noStrike" cap="none">
                <a:solidFill>
                  <a:srgbClr val="414141"/>
                </a:solidFill>
                <a:latin typeface="Candara"/>
                <a:ea typeface="Candara"/>
                <a:cs typeface="Candara"/>
                <a:sym typeface="Candara"/>
              </a:defRPr>
            </a:lvl2pPr>
            <a:lvl3pPr marL="0" marR="0" lvl="2" indent="0" algn="r">
              <a:spcBef>
                <a:spcPts val="0"/>
              </a:spcBef>
              <a:spcAft>
                <a:spcPts val="0"/>
              </a:spcAft>
              <a:buNone/>
              <a:defRPr sz="900" b="0" i="0" u="none" strike="noStrike" cap="none">
                <a:solidFill>
                  <a:srgbClr val="414141"/>
                </a:solidFill>
                <a:latin typeface="Candara"/>
                <a:ea typeface="Candara"/>
                <a:cs typeface="Candara"/>
                <a:sym typeface="Candara"/>
              </a:defRPr>
            </a:lvl3pPr>
            <a:lvl4pPr marL="0" marR="0" lvl="3" indent="0" algn="r">
              <a:spcBef>
                <a:spcPts val="0"/>
              </a:spcBef>
              <a:spcAft>
                <a:spcPts val="0"/>
              </a:spcAft>
              <a:buNone/>
              <a:defRPr sz="900" b="0" i="0" u="none" strike="noStrike" cap="none">
                <a:solidFill>
                  <a:srgbClr val="414141"/>
                </a:solidFill>
                <a:latin typeface="Candara"/>
                <a:ea typeface="Candara"/>
                <a:cs typeface="Candara"/>
                <a:sym typeface="Candara"/>
              </a:defRPr>
            </a:lvl4pPr>
            <a:lvl5pPr marL="0" marR="0" lvl="4" indent="0" algn="r">
              <a:spcBef>
                <a:spcPts val="0"/>
              </a:spcBef>
              <a:spcAft>
                <a:spcPts val="0"/>
              </a:spcAft>
              <a:buNone/>
              <a:defRPr sz="900" b="0" i="0" u="none" strike="noStrike" cap="none">
                <a:solidFill>
                  <a:srgbClr val="414141"/>
                </a:solidFill>
                <a:latin typeface="Candara"/>
                <a:ea typeface="Candara"/>
                <a:cs typeface="Candara"/>
                <a:sym typeface="Candara"/>
              </a:defRPr>
            </a:lvl5pPr>
            <a:lvl6pPr marL="0" marR="0" lvl="5" indent="0" algn="r">
              <a:spcBef>
                <a:spcPts val="0"/>
              </a:spcBef>
              <a:spcAft>
                <a:spcPts val="0"/>
              </a:spcAft>
              <a:buNone/>
              <a:defRPr sz="900" b="0" i="0" u="none" strike="noStrike" cap="none">
                <a:solidFill>
                  <a:srgbClr val="414141"/>
                </a:solidFill>
                <a:latin typeface="Candara"/>
                <a:ea typeface="Candara"/>
                <a:cs typeface="Candara"/>
                <a:sym typeface="Candara"/>
              </a:defRPr>
            </a:lvl6pPr>
            <a:lvl7pPr marL="0" marR="0" lvl="6" indent="0" algn="r">
              <a:spcBef>
                <a:spcPts val="0"/>
              </a:spcBef>
              <a:spcAft>
                <a:spcPts val="0"/>
              </a:spcAft>
              <a:buNone/>
              <a:defRPr sz="900" b="0" i="0" u="none" strike="noStrike" cap="none">
                <a:solidFill>
                  <a:srgbClr val="414141"/>
                </a:solidFill>
                <a:latin typeface="Candara"/>
                <a:ea typeface="Candara"/>
                <a:cs typeface="Candara"/>
                <a:sym typeface="Candara"/>
              </a:defRPr>
            </a:lvl7pPr>
            <a:lvl8pPr marL="0" marR="0" lvl="7" indent="0" algn="r">
              <a:spcBef>
                <a:spcPts val="0"/>
              </a:spcBef>
              <a:spcAft>
                <a:spcPts val="0"/>
              </a:spcAft>
              <a:buNone/>
              <a:defRPr sz="900" b="0" i="0" u="none" strike="noStrike" cap="none">
                <a:solidFill>
                  <a:srgbClr val="414141"/>
                </a:solidFill>
                <a:latin typeface="Candara"/>
                <a:ea typeface="Candara"/>
                <a:cs typeface="Candara"/>
                <a:sym typeface="Candara"/>
              </a:defRPr>
            </a:lvl8pPr>
            <a:lvl9pPr marL="0" marR="0" lvl="8" indent="0" algn="r">
              <a:spcBef>
                <a:spcPts val="0"/>
              </a:spcBef>
              <a:spcAft>
                <a:spcPts val="0"/>
              </a:spcAft>
              <a:buNone/>
              <a:defRPr sz="900" b="0" i="0" u="none" strike="noStrike" cap="none">
                <a:solidFill>
                  <a:srgbClr val="414141"/>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0"/>
        <p:cNvGrpSpPr/>
        <p:nvPr/>
      </p:nvGrpSpPr>
      <p:grpSpPr>
        <a:xfrm>
          <a:off x="0" y="0"/>
          <a:ext cx="0" cy="0"/>
          <a:chOff x="0" y="0"/>
          <a:chExt cx="0" cy="0"/>
        </a:xfrm>
      </p:grpSpPr>
      <p:sp>
        <p:nvSpPr>
          <p:cNvPr id="21" name="Google Shape;21;p71"/>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chemeClr val="dk1"/>
              </a:buClr>
              <a:buSzPts val="4000"/>
              <a:buFont typeface="Candara"/>
              <a:buNone/>
              <a:defRPr b="1" i="0">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7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lvl1pPr marL="0" marR="0" lvl="0" indent="0" algn="r">
              <a:spcBef>
                <a:spcPts val="0"/>
              </a:spcBef>
              <a:spcAft>
                <a:spcPts val="0"/>
              </a:spcAft>
              <a:buNone/>
              <a:defRPr sz="900">
                <a:solidFill>
                  <a:srgbClr val="414141"/>
                </a:solidFill>
                <a:latin typeface="Candara"/>
                <a:ea typeface="Candara"/>
                <a:cs typeface="Candara"/>
                <a:sym typeface="Candara"/>
              </a:defRPr>
            </a:lvl1pPr>
            <a:lvl2pPr marL="0" marR="0" lvl="1" indent="0" algn="r">
              <a:spcBef>
                <a:spcPts val="0"/>
              </a:spcBef>
              <a:spcAft>
                <a:spcPts val="0"/>
              </a:spcAft>
              <a:buNone/>
              <a:defRPr sz="900">
                <a:solidFill>
                  <a:srgbClr val="414141"/>
                </a:solidFill>
                <a:latin typeface="Candara"/>
                <a:ea typeface="Candara"/>
                <a:cs typeface="Candara"/>
                <a:sym typeface="Candara"/>
              </a:defRPr>
            </a:lvl2pPr>
            <a:lvl3pPr marL="0" marR="0" lvl="2" indent="0" algn="r">
              <a:spcBef>
                <a:spcPts val="0"/>
              </a:spcBef>
              <a:spcAft>
                <a:spcPts val="0"/>
              </a:spcAft>
              <a:buNone/>
              <a:defRPr sz="900">
                <a:solidFill>
                  <a:srgbClr val="414141"/>
                </a:solidFill>
                <a:latin typeface="Candara"/>
                <a:ea typeface="Candara"/>
                <a:cs typeface="Candara"/>
                <a:sym typeface="Candara"/>
              </a:defRPr>
            </a:lvl3pPr>
            <a:lvl4pPr marL="0" marR="0" lvl="3" indent="0" algn="r">
              <a:spcBef>
                <a:spcPts val="0"/>
              </a:spcBef>
              <a:spcAft>
                <a:spcPts val="0"/>
              </a:spcAft>
              <a:buNone/>
              <a:defRPr sz="900">
                <a:solidFill>
                  <a:srgbClr val="414141"/>
                </a:solidFill>
                <a:latin typeface="Candara"/>
                <a:ea typeface="Candara"/>
                <a:cs typeface="Candara"/>
                <a:sym typeface="Candara"/>
              </a:defRPr>
            </a:lvl4pPr>
            <a:lvl5pPr marL="0" marR="0" lvl="4" indent="0" algn="r">
              <a:spcBef>
                <a:spcPts val="0"/>
              </a:spcBef>
              <a:spcAft>
                <a:spcPts val="0"/>
              </a:spcAft>
              <a:buNone/>
              <a:defRPr sz="900">
                <a:solidFill>
                  <a:srgbClr val="414141"/>
                </a:solidFill>
                <a:latin typeface="Candara"/>
                <a:ea typeface="Candara"/>
                <a:cs typeface="Candara"/>
                <a:sym typeface="Candara"/>
              </a:defRPr>
            </a:lvl5pPr>
            <a:lvl6pPr marL="0" marR="0" lvl="5" indent="0" algn="r">
              <a:spcBef>
                <a:spcPts val="0"/>
              </a:spcBef>
              <a:spcAft>
                <a:spcPts val="0"/>
              </a:spcAft>
              <a:buNone/>
              <a:defRPr sz="900">
                <a:solidFill>
                  <a:srgbClr val="414141"/>
                </a:solidFill>
                <a:latin typeface="Candara"/>
                <a:ea typeface="Candara"/>
                <a:cs typeface="Candara"/>
                <a:sym typeface="Candara"/>
              </a:defRPr>
            </a:lvl6pPr>
            <a:lvl7pPr marL="0" marR="0" lvl="6" indent="0" algn="r">
              <a:spcBef>
                <a:spcPts val="0"/>
              </a:spcBef>
              <a:spcAft>
                <a:spcPts val="0"/>
              </a:spcAft>
              <a:buNone/>
              <a:defRPr sz="900">
                <a:solidFill>
                  <a:srgbClr val="414141"/>
                </a:solidFill>
                <a:latin typeface="Candara"/>
                <a:ea typeface="Candara"/>
                <a:cs typeface="Candara"/>
                <a:sym typeface="Candara"/>
              </a:defRPr>
            </a:lvl7pPr>
            <a:lvl8pPr marL="0" marR="0" lvl="7" indent="0" algn="r">
              <a:spcBef>
                <a:spcPts val="0"/>
              </a:spcBef>
              <a:spcAft>
                <a:spcPts val="0"/>
              </a:spcAft>
              <a:buNone/>
              <a:defRPr sz="900">
                <a:solidFill>
                  <a:srgbClr val="414141"/>
                </a:solidFill>
                <a:latin typeface="Candara"/>
                <a:ea typeface="Candara"/>
                <a:cs typeface="Candara"/>
                <a:sym typeface="Candara"/>
              </a:defRPr>
            </a:lvl8pPr>
            <a:lvl9pPr marL="0" marR="0" lvl="8" indent="0" algn="r">
              <a:spcBef>
                <a:spcPts val="0"/>
              </a:spcBef>
              <a:spcAft>
                <a:spcPts val="0"/>
              </a:spcAft>
              <a:buNone/>
              <a:defRPr sz="900">
                <a:solidFill>
                  <a:srgbClr val="414141"/>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3"/>
        <p:cNvGrpSpPr/>
        <p:nvPr/>
      </p:nvGrpSpPr>
      <p:grpSpPr>
        <a:xfrm>
          <a:off x="0" y="0"/>
          <a:ext cx="0" cy="0"/>
          <a:chOff x="0" y="0"/>
          <a:chExt cx="0" cy="0"/>
        </a:xfrm>
      </p:grpSpPr>
      <p:sp>
        <p:nvSpPr>
          <p:cNvPr id="24" name="Google Shape;24;p72"/>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chemeClr val="dk1"/>
              </a:buClr>
              <a:buSzPts val="4000"/>
              <a:buFont typeface="Candara"/>
              <a:buNone/>
              <a:defRPr b="1" i="0">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 name="Google Shape;25;p72"/>
          <p:cNvSpPr txBox="1">
            <a:spLocks noGrp="1"/>
          </p:cNvSpPr>
          <p:nvPr>
            <p:ph type="body" idx="1"/>
          </p:nvPr>
        </p:nvSpPr>
        <p:spPr>
          <a:xfrm>
            <a:off x="609600" y="1295400"/>
            <a:ext cx="5384800" cy="5504688"/>
          </a:xfrm>
          <a:prstGeom prst="rect">
            <a:avLst/>
          </a:prstGeom>
          <a:noFill/>
          <a:ln>
            <a:noFill/>
          </a:ln>
        </p:spPr>
        <p:txBody>
          <a:bodyPr spcFirstLastPara="1" wrap="square" lIns="91425" tIns="91425" rIns="91425" bIns="45700" anchor="t" anchorCtr="0">
            <a:normAutofit/>
          </a:bodyPr>
          <a:lstStyle>
            <a:lvl1pPr marL="457200" lvl="0" indent="-406400" algn="l">
              <a:spcBef>
                <a:spcPts val="600"/>
              </a:spcBef>
              <a:spcAft>
                <a:spcPts val="0"/>
              </a:spcAft>
              <a:buSzPts val="2800"/>
              <a:buChar char="•"/>
              <a:defRPr sz="2800"/>
            </a:lvl1pPr>
            <a:lvl2pPr marL="914400" lvl="1" indent="-381000" algn="l">
              <a:spcBef>
                <a:spcPts val="600"/>
              </a:spcBef>
              <a:spcAft>
                <a:spcPts val="0"/>
              </a:spcAft>
              <a:buSzPts val="2400"/>
              <a:buChar char="•"/>
              <a:defRPr sz="2400"/>
            </a:lvl2pPr>
            <a:lvl3pPr marL="1371600" lvl="2" indent="-330250" algn="l">
              <a:spcBef>
                <a:spcPts val="600"/>
              </a:spcBef>
              <a:spcAft>
                <a:spcPts val="0"/>
              </a:spcAft>
              <a:buSzPts val="1601"/>
              <a:buChar char="•"/>
              <a:defRPr sz="2001"/>
            </a:lvl3pPr>
            <a:lvl4pPr marL="1828800" lvl="3" indent="-320090" algn="l">
              <a:spcBef>
                <a:spcPts val="600"/>
              </a:spcBef>
              <a:spcAft>
                <a:spcPts val="0"/>
              </a:spcAft>
              <a:buSzPts val="1441"/>
              <a:buChar char="•"/>
              <a:defRPr sz="1801"/>
            </a:lvl4pPr>
            <a:lvl5pPr marL="2286000" lvl="4" indent="-320090" algn="l">
              <a:spcBef>
                <a:spcPts val="600"/>
              </a:spcBef>
              <a:spcAft>
                <a:spcPts val="0"/>
              </a:spcAft>
              <a:buSzPts val="1441"/>
              <a:buChar char="▪"/>
              <a:defRPr sz="1801"/>
            </a:lvl5pPr>
            <a:lvl6pPr marL="2743200" lvl="5" indent="-342963" algn="l">
              <a:spcBef>
                <a:spcPts val="600"/>
              </a:spcBef>
              <a:spcAft>
                <a:spcPts val="0"/>
              </a:spcAft>
              <a:buSzPts val="1801"/>
              <a:buChar char="●"/>
              <a:defRPr sz="1801"/>
            </a:lvl6pPr>
            <a:lvl7pPr marL="3200400" lvl="6" indent="-342963" algn="l">
              <a:spcBef>
                <a:spcPts val="360"/>
              </a:spcBef>
              <a:spcAft>
                <a:spcPts val="0"/>
              </a:spcAft>
              <a:buSzPts val="1801"/>
              <a:buChar char="●"/>
              <a:defRPr sz="1801"/>
            </a:lvl7pPr>
            <a:lvl8pPr marL="3657600" lvl="7" indent="-342963" algn="l">
              <a:spcBef>
                <a:spcPts val="360"/>
              </a:spcBef>
              <a:spcAft>
                <a:spcPts val="0"/>
              </a:spcAft>
              <a:buSzPts val="1801"/>
              <a:buChar char="●"/>
              <a:defRPr sz="1801"/>
            </a:lvl8pPr>
            <a:lvl9pPr marL="4114800" lvl="8" indent="-342963" algn="l">
              <a:spcBef>
                <a:spcPts val="360"/>
              </a:spcBef>
              <a:spcAft>
                <a:spcPts val="0"/>
              </a:spcAft>
              <a:buSzPts val="1801"/>
              <a:buChar char="●"/>
              <a:defRPr sz="1801"/>
            </a:lvl9pPr>
          </a:lstStyle>
          <a:p>
            <a:endParaRPr/>
          </a:p>
        </p:txBody>
      </p:sp>
      <p:sp>
        <p:nvSpPr>
          <p:cNvPr id="26" name="Google Shape;26;p72"/>
          <p:cNvSpPr txBox="1">
            <a:spLocks noGrp="1"/>
          </p:cNvSpPr>
          <p:nvPr>
            <p:ph type="body" idx="2"/>
          </p:nvPr>
        </p:nvSpPr>
        <p:spPr>
          <a:xfrm>
            <a:off x="6197600" y="1295400"/>
            <a:ext cx="5384800" cy="5504688"/>
          </a:xfrm>
          <a:prstGeom prst="rect">
            <a:avLst/>
          </a:prstGeom>
          <a:noFill/>
          <a:ln>
            <a:noFill/>
          </a:ln>
        </p:spPr>
        <p:txBody>
          <a:bodyPr spcFirstLastPara="1" wrap="square" lIns="91425" tIns="91425" rIns="91425" bIns="45700" anchor="t" anchorCtr="0">
            <a:normAutofit/>
          </a:bodyPr>
          <a:lstStyle>
            <a:lvl1pPr marL="457200" lvl="0" indent="-406400" algn="l">
              <a:spcBef>
                <a:spcPts val="600"/>
              </a:spcBef>
              <a:spcAft>
                <a:spcPts val="0"/>
              </a:spcAft>
              <a:buSzPts val="2800"/>
              <a:buChar char="•"/>
              <a:defRPr sz="2800"/>
            </a:lvl1pPr>
            <a:lvl2pPr marL="914400" lvl="1" indent="-381000" algn="l">
              <a:spcBef>
                <a:spcPts val="600"/>
              </a:spcBef>
              <a:spcAft>
                <a:spcPts val="0"/>
              </a:spcAft>
              <a:buSzPts val="2400"/>
              <a:buChar char="•"/>
              <a:defRPr sz="2400"/>
            </a:lvl2pPr>
            <a:lvl3pPr marL="1371600" lvl="2" indent="-330250" algn="l">
              <a:spcBef>
                <a:spcPts val="600"/>
              </a:spcBef>
              <a:spcAft>
                <a:spcPts val="0"/>
              </a:spcAft>
              <a:buSzPts val="1601"/>
              <a:buChar char="•"/>
              <a:defRPr sz="2001"/>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42900" algn="l">
              <a:spcBef>
                <a:spcPts val="6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27" name="Google Shape;27;p7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lvl1pPr marL="0" marR="0" lvl="0" indent="0" algn="r">
              <a:spcBef>
                <a:spcPts val="0"/>
              </a:spcBef>
              <a:spcAft>
                <a:spcPts val="0"/>
              </a:spcAft>
              <a:buNone/>
              <a:defRPr sz="900">
                <a:solidFill>
                  <a:srgbClr val="414141"/>
                </a:solidFill>
                <a:latin typeface="Candara"/>
                <a:ea typeface="Candara"/>
                <a:cs typeface="Candara"/>
                <a:sym typeface="Candara"/>
              </a:defRPr>
            </a:lvl1pPr>
            <a:lvl2pPr marL="0" marR="0" lvl="1" indent="0" algn="r">
              <a:spcBef>
                <a:spcPts val="0"/>
              </a:spcBef>
              <a:spcAft>
                <a:spcPts val="0"/>
              </a:spcAft>
              <a:buNone/>
              <a:defRPr sz="900">
                <a:solidFill>
                  <a:srgbClr val="414141"/>
                </a:solidFill>
                <a:latin typeface="Candara"/>
                <a:ea typeface="Candara"/>
                <a:cs typeface="Candara"/>
                <a:sym typeface="Candara"/>
              </a:defRPr>
            </a:lvl2pPr>
            <a:lvl3pPr marL="0" marR="0" lvl="2" indent="0" algn="r">
              <a:spcBef>
                <a:spcPts val="0"/>
              </a:spcBef>
              <a:spcAft>
                <a:spcPts val="0"/>
              </a:spcAft>
              <a:buNone/>
              <a:defRPr sz="900">
                <a:solidFill>
                  <a:srgbClr val="414141"/>
                </a:solidFill>
                <a:latin typeface="Candara"/>
                <a:ea typeface="Candara"/>
                <a:cs typeface="Candara"/>
                <a:sym typeface="Candara"/>
              </a:defRPr>
            </a:lvl3pPr>
            <a:lvl4pPr marL="0" marR="0" lvl="3" indent="0" algn="r">
              <a:spcBef>
                <a:spcPts val="0"/>
              </a:spcBef>
              <a:spcAft>
                <a:spcPts val="0"/>
              </a:spcAft>
              <a:buNone/>
              <a:defRPr sz="900">
                <a:solidFill>
                  <a:srgbClr val="414141"/>
                </a:solidFill>
                <a:latin typeface="Candara"/>
                <a:ea typeface="Candara"/>
                <a:cs typeface="Candara"/>
                <a:sym typeface="Candara"/>
              </a:defRPr>
            </a:lvl4pPr>
            <a:lvl5pPr marL="0" marR="0" lvl="4" indent="0" algn="r">
              <a:spcBef>
                <a:spcPts val="0"/>
              </a:spcBef>
              <a:spcAft>
                <a:spcPts val="0"/>
              </a:spcAft>
              <a:buNone/>
              <a:defRPr sz="900">
                <a:solidFill>
                  <a:srgbClr val="414141"/>
                </a:solidFill>
                <a:latin typeface="Candara"/>
                <a:ea typeface="Candara"/>
                <a:cs typeface="Candara"/>
                <a:sym typeface="Candara"/>
              </a:defRPr>
            </a:lvl5pPr>
            <a:lvl6pPr marL="0" marR="0" lvl="5" indent="0" algn="r">
              <a:spcBef>
                <a:spcPts val="0"/>
              </a:spcBef>
              <a:spcAft>
                <a:spcPts val="0"/>
              </a:spcAft>
              <a:buNone/>
              <a:defRPr sz="900">
                <a:solidFill>
                  <a:srgbClr val="414141"/>
                </a:solidFill>
                <a:latin typeface="Candara"/>
                <a:ea typeface="Candara"/>
                <a:cs typeface="Candara"/>
                <a:sym typeface="Candara"/>
              </a:defRPr>
            </a:lvl6pPr>
            <a:lvl7pPr marL="0" marR="0" lvl="6" indent="0" algn="r">
              <a:spcBef>
                <a:spcPts val="0"/>
              </a:spcBef>
              <a:spcAft>
                <a:spcPts val="0"/>
              </a:spcAft>
              <a:buNone/>
              <a:defRPr sz="900">
                <a:solidFill>
                  <a:srgbClr val="414141"/>
                </a:solidFill>
                <a:latin typeface="Candara"/>
                <a:ea typeface="Candara"/>
                <a:cs typeface="Candara"/>
                <a:sym typeface="Candara"/>
              </a:defRPr>
            </a:lvl7pPr>
            <a:lvl8pPr marL="0" marR="0" lvl="7" indent="0" algn="r">
              <a:spcBef>
                <a:spcPts val="0"/>
              </a:spcBef>
              <a:spcAft>
                <a:spcPts val="0"/>
              </a:spcAft>
              <a:buNone/>
              <a:defRPr sz="900">
                <a:solidFill>
                  <a:srgbClr val="414141"/>
                </a:solidFill>
                <a:latin typeface="Candara"/>
                <a:ea typeface="Candara"/>
                <a:cs typeface="Candara"/>
                <a:sym typeface="Candara"/>
              </a:defRPr>
            </a:lvl8pPr>
            <a:lvl9pPr marL="0" marR="0" lvl="8" indent="0" algn="r">
              <a:spcBef>
                <a:spcPts val="0"/>
              </a:spcBef>
              <a:spcAft>
                <a:spcPts val="0"/>
              </a:spcAft>
              <a:buNone/>
              <a:defRPr sz="900">
                <a:solidFill>
                  <a:srgbClr val="414141"/>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8"/>
        <p:cNvGrpSpPr/>
        <p:nvPr/>
      </p:nvGrpSpPr>
      <p:grpSpPr>
        <a:xfrm>
          <a:off x="0" y="0"/>
          <a:ext cx="0" cy="0"/>
          <a:chOff x="0" y="0"/>
          <a:chExt cx="0" cy="0"/>
        </a:xfrm>
      </p:grpSpPr>
      <p:sp>
        <p:nvSpPr>
          <p:cNvPr id="29" name="Google Shape;29;p73"/>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chemeClr val="dk1"/>
              </a:buClr>
              <a:buSzPts val="4000"/>
              <a:buFont typeface="Candara"/>
              <a:buNone/>
              <a:defRPr b="1" i="0">
                <a:latin typeface="Candara"/>
                <a:ea typeface="Candara"/>
                <a:cs typeface="Candara"/>
                <a:sym typeface="Candara"/>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0" name="Google Shape;30;p73"/>
          <p:cNvSpPr txBox="1">
            <a:spLocks noGrp="1"/>
          </p:cNvSpPr>
          <p:nvPr>
            <p:ph type="body" idx="1"/>
          </p:nvPr>
        </p:nvSpPr>
        <p:spPr>
          <a:xfrm>
            <a:off x="609600" y="1295404"/>
            <a:ext cx="5386917" cy="715355"/>
          </a:xfrm>
          <a:prstGeom prst="rect">
            <a:avLst/>
          </a:prstGeom>
          <a:noFill/>
          <a:ln>
            <a:noFill/>
          </a:ln>
        </p:spPr>
        <p:txBody>
          <a:bodyPr spcFirstLastPara="1" wrap="square" lIns="146300" tIns="91425" rIns="91425" bIns="45700" anchor="ctr" anchorCtr="0">
            <a:normAutofit/>
          </a:bodyPr>
          <a:lstStyle>
            <a:lvl1pPr marL="457200" lvl="0" indent="-228600" algn="l">
              <a:spcBef>
                <a:spcPts val="600"/>
              </a:spcBef>
              <a:spcAft>
                <a:spcPts val="0"/>
              </a:spcAft>
              <a:buSzPts val="2300"/>
              <a:buNone/>
              <a:defRPr sz="2300" b="1" cap="none"/>
            </a:lvl1pPr>
            <a:lvl2pPr marL="914400" lvl="1" indent="-228600" algn="l">
              <a:spcBef>
                <a:spcPts val="600"/>
              </a:spcBef>
              <a:spcAft>
                <a:spcPts val="0"/>
              </a:spcAft>
              <a:buSzPts val="2001"/>
              <a:buNone/>
              <a:defRPr sz="2001" b="1"/>
            </a:lvl2pPr>
            <a:lvl3pPr marL="1371600" lvl="2" indent="-228600" algn="l">
              <a:spcBef>
                <a:spcPts val="600"/>
              </a:spcBef>
              <a:spcAft>
                <a:spcPts val="0"/>
              </a:spcAft>
              <a:buSzPts val="1441"/>
              <a:buNone/>
              <a:defRPr sz="1801"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31" name="Google Shape;31;p73"/>
          <p:cNvSpPr txBox="1">
            <a:spLocks noGrp="1"/>
          </p:cNvSpPr>
          <p:nvPr>
            <p:ph type="body" idx="2"/>
          </p:nvPr>
        </p:nvSpPr>
        <p:spPr>
          <a:xfrm>
            <a:off x="609600" y="2023341"/>
            <a:ext cx="5386917" cy="4377463"/>
          </a:xfrm>
          <a:prstGeom prst="rect">
            <a:avLst/>
          </a:prstGeom>
          <a:noFill/>
          <a:ln>
            <a:noFill/>
          </a:ln>
        </p:spPr>
        <p:txBody>
          <a:bodyPr spcFirstLastPara="1" wrap="square" lIns="91425" tIns="91425" rIns="91425" bIns="45700" anchor="t" anchorCtr="0">
            <a:normAutofit/>
          </a:bodyPr>
          <a:lstStyle>
            <a:lvl1pPr marL="457200" lvl="0" indent="-406400" algn="l">
              <a:spcBef>
                <a:spcPts val="600"/>
              </a:spcBef>
              <a:spcAft>
                <a:spcPts val="0"/>
              </a:spcAft>
              <a:buSzPts val="2800"/>
              <a:buChar char="•"/>
              <a:defRPr sz="2800"/>
            </a:lvl1pPr>
            <a:lvl2pPr marL="914400" lvl="1" indent="-381000" algn="l">
              <a:spcBef>
                <a:spcPts val="600"/>
              </a:spcBef>
              <a:spcAft>
                <a:spcPts val="0"/>
              </a:spcAft>
              <a:buSzPts val="2400"/>
              <a:buChar char="•"/>
              <a:defRPr sz="2400"/>
            </a:lvl2pPr>
            <a:lvl3pPr marL="1371600" lvl="2" indent="-330250" algn="l">
              <a:spcBef>
                <a:spcPts val="600"/>
              </a:spcBef>
              <a:spcAft>
                <a:spcPts val="0"/>
              </a:spcAft>
              <a:buSzPts val="1601"/>
              <a:buChar char="•"/>
              <a:defRPr sz="2001"/>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42900" algn="l">
              <a:spcBef>
                <a:spcPts val="6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2" name="Google Shape;32;p73"/>
          <p:cNvSpPr txBox="1">
            <a:spLocks noGrp="1"/>
          </p:cNvSpPr>
          <p:nvPr>
            <p:ph type="body" idx="3"/>
          </p:nvPr>
        </p:nvSpPr>
        <p:spPr>
          <a:xfrm>
            <a:off x="6193370" y="1295404"/>
            <a:ext cx="5389033" cy="715355"/>
          </a:xfrm>
          <a:prstGeom prst="rect">
            <a:avLst/>
          </a:prstGeom>
          <a:noFill/>
          <a:ln>
            <a:noFill/>
          </a:ln>
        </p:spPr>
        <p:txBody>
          <a:bodyPr spcFirstLastPara="1" wrap="square" lIns="146300" tIns="91425" rIns="91425" bIns="45700" anchor="ctr" anchorCtr="0">
            <a:normAutofit/>
          </a:bodyPr>
          <a:lstStyle>
            <a:lvl1pPr marL="457200" lvl="0" indent="-228600" algn="l">
              <a:spcBef>
                <a:spcPts val="600"/>
              </a:spcBef>
              <a:spcAft>
                <a:spcPts val="0"/>
              </a:spcAft>
              <a:buSzPts val="2300"/>
              <a:buNone/>
              <a:defRPr sz="2300" b="1" cap="none"/>
            </a:lvl1pPr>
            <a:lvl2pPr marL="914400" lvl="1" indent="-228600" algn="l">
              <a:spcBef>
                <a:spcPts val="600"/>
              </a:spcBef>
              <a:spcAft>
                <a:spcPts val="0"/>
              </a:spcAft>
              <a:buSzPts val="2001"/>
              <a:buNone/>
              <a:defRPr sz="2001" b="1"/>
            </a:lvl2pPr>
            <a:lvl3pPr marL="1371600" lvl="2" indent="-228600" algn="l">
              <a:spcBef>
                <a:spcPts val="600"/>
              </a:spcBef>
              <a:spcAft>
                <a:spcPts val="0"/>
              </a:spcAft>
              <a:buSzPts val="1441"/>
              <a:buNone/>
              <a:defRPr sz="1801" b="1"/>
            </a:lvl3pPr>
            <a:lvl4pPr marL="1828800" lvl="3" indent="-228600" algn="l">
              <a:spcBef>
                <a:spcPts val="600"/>
              </a:spcBef>
              <a:spcAft>
                <a:spcPts val="0"/>
              </a:spcAft>
              <a:buSzPts val="1280"/>
              <a:buNone/>
              <a:defRPr sz="1600" b="1"/>
            </a:lvl4pPr>
            <a:lvl5pPr marL="2286000" lvl="4" indent="-228600" algn="l">
              <a:spcBef>
                <a:spcPts val="600"/>
              </a:spcBef>
              <a:spcAft>
                <a:spcPts val="0"/>
              </a:spcAft>
              <a:buSzPts val="1280"/>
              <a:buNone/>
              <a:defRPr sz="1600" b="1"/>
            </a:lvl5pPr>
            <a:lvl6pPr marL="2743200" lvl="5" indent="-228600" algn="l">
              <a:spcBef>
                <a:spcPts val="60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33" name="Google Shape;33;p73"/>
          <p:cNvSpPr txBox="1">
            <a:spLocks noGrp="1"/>
          </p:cNvSpPr>
          <p:nvPr>
            <p:ph type="body" idx="4"/>
          </p:nvPr>
        </p:nvSpPr>
        <p:spPr>
          <a:xfrm>
            <a:off x="6193370" y="2023341"/>
            <a:ext cx="5389033" cy="4377463"/>
          </a:xfrm>
          <a:prstGeom prst="rect">
            <a:avLst/>
          </a:prstGeom>
          <a:noFill/>
          <a:ln>
            <a:noFill/>
          </a:ln>
        </p:spPr>
        <p:txBody>
          <a:bodyPr spcFirstLastPara="1" wrap="square" lIns="91425" tIns="91425" rIns="91425" bIns="45700" anchor="t" anchorCtr="0">
            <a:normAutofit/>
          </a:bodyPr>
          <a:lstStyle>
            <a:lvl1pPr marL="457200" lvl="0" indent="-406400" algn="l">
              <a:spcBef>
                <a:spcPts val="600"/>
              </a:spcBef>
              <a:spcAft>
                <a:spcPts val="0"/>
              </a:spcAft>
              <a:buSzPts val="2800"/>
              <a:buChar char="•"/>
              <a:defRPr sz="2800"/>
            </a:lvl1pPr>
            <a:lvl2pPr marL="914400" lvl="1" indent="-381000" algn="l">
              <a:spcBef>
                <a:spcPts val="600"/>
              </a:spcBef>
              <a:spcAft>
                <a:spcPts val="0"/>
              </a:spcAft>
              <a:buSzPts val="2400"/>
              <a:buChar char="•"/>
              <a:defRPr sz="2400"/>
            </a:lvl2pPr>
            <a:lvl3pPr marL="1371600" lvl="2" indent="-330250" algn="l">
              <a:spcBef>
                <a:spcPts val="600"/>
              </a:spcBef>
              <a:spcAft>
                <a:spcPts val="0"/>
              </a:spcAft>
              <a:buSzPts val="1601"/>
              <a:buChar char="•"/>
              <a:defRPr sz="2001"/>
            </a:lvl3pPr>
            <a:lvl4pPr marL="1828800" lvl="3" indent="-320039" algn="l">
              <a:spcBef>
                <a:spcPts val="600"/>
              </a:spcBef>
              <a:spcAft>
                <a:spcPts val="0"/>
              </a:spcAft>
              <a:buSzPts val="1440"/>
              <a:buChar char="•"/>
              <a:defRPr/>
            </a:lvl4pPr>
            <a:lvl5pPr marL="2286000" lvl="4" indent="-320039" algn="l">
              <a:spcBef>
                <a:spcPts val="600"/>
              </a:spcBef>
              <a:spcAft>
                <a:spcPts val="0"/>
              </a:spcAft>
              <a:buSzPts val="1440"/>
              <a:buChar char="▪"/>
              <a:defRPr/>
            </a:lvl5pPr>
            <a:lvl6pPr marL="2743200" lvl="5" indent="-342900" algn="l">
              <a:spcBef>
                <a:spcPts val="60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4" name="Google Shape;34;p7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lvl1pPr marL="0" marR="0" lvl="0" indent="0" algn="r">
              <a:spcBef>
                <a:spcPts val="0"/>
              </a:spcBef>
              <a:spcAft>
                <a:spcPts val="0"/>
              </a:spcAft>
              <a:buNone/>
              <a:defRPr sz="900">
                <a:solidFill>
                  <a:srgbClr val="414141"/>
                </a:solidFill>
                <a:latin typeface="Candara"/>
                <a:ea typeface="Candara"/>
                <a:cs typeface="Candara"/>
                <a:sym typeface="Candara"/>
              </a:defRPr>
            </a:lvl1pPr>
            <a:lvl2pPr marL="0" marR="0" lvl="1" indent="0" algn="r">
              <a:spcBef>
                <a:spcPts val="0"/>
              </a:spcBef>
              <a:spcAft>
                <a:spcPts val="0"/>
              </a:spcAft>
              <a:buNone/>
              <a:defRPr sz="900">
                <a:solidFill>
                  <a:srgbClr val="414141"/>
                </a:solidFill>
                <a:latin typeface="Candara"/>
                <a:ea typeface="Candara"/>
                <a:cs typeface="Candara"/>
                <a:sym typeface="Candara"/>
              </a:defRPr>
            </a:lvl2pPr>
            <a:lvl3pPr marL="0" marR="0" lvl="2" indent="0" algn="r">
              <a:spcBef>
                <a:spcPts val="0"/>
              </a:spcBef>
              <a:spcAft>
                <a:spcPts val="0"/>
              </a:spcAft>
              <a:buNone/>
              <a:defRPr sz="900">
                <a:solidFill>
                  <a:srgbClr val="414141"/>
                </a:solidFill>
                <a:latin typeface="Candara"/>
                <a:ea typeface="Candara"/>
                <a:cs typeface="Candara"/>
                <a:sym typeface="Candara"/>
              </a:defRPr>
            </a:lvl3pPr>
            <a:lvl4pPr marL="0" marR="0" lvl="3" indent="0" algn="r">
              <a:spcBef>
                <a:spcPts val="0"/>
              </a:spcBef>
              <a:spcAft>
                <a:spcPts val="0"/>
              </a:spcAft>
              <a:buNone/>
              <a:defRPr sz="900">
                <a:solidFill>
                  <a:srgbClr val="414141"/>
                </a:solidFill>
                <a:latin typeface="Candara"/>
                <a:ea typeface="Candara"/>
                <a:cs typeface="Candara"/>
                <a:sym typeface="Candara"/>
              </a:defRPr>
            </a:lvl4pPr>
            <a:lvl5pPr marL="0" marR="0" lvl="4" indent="0" algn="r">
              <a:spcBef>
                <a:spcPts val="0"/>
              </a:spcBef>
              <a:spcAft>
                <a:spcPts val="0"/>
              </a:spcAft>
              <a:buNone/>
              <a:defRPr sz="900">
                <a:solidFill>
                  <a:srgbClr val="414141"/>
                </a:solidFill>
                <a:latin typeface="Candara"/>
                <a:ea typeface="Candara"/>
                <a:cs typeface="Candara"/>
                <a:sym typeface="Candara"/>
              </a:defRPr>
            </a:lvl5pPr>
            <a:lvl6pPr marL="0" marR="0" lvl="5" indent="0" algn="r">
              <a:spcBef>
                <a:spcPts val="0"/>
              </a:spcBef>
              <a:spcAft>
                <a:spcPts val="0"/>
              </a:spcAft>
              <a:buNone/>
              <a:defRPr sz="900">
                <a:solidFill>
                  <a:srgbClr val="414141"/>
                </a:solidFill>
                <a:latin typeface="Candara"/>
                <a:ea typeface="Candara"/>
                <a:cs typeface="Candara"/>
                <a:sym typeface="Candara"/>
              </a:defRPr>
            </a:lvl6pPr>
            <a:lvl7pPr marL="0" marR="0" lvl="6" indent="0" algn="r">
              <a:spcBef>
                <a:spcPts val="0"/>
              </a:spcBef>
              <a:spcAft>
                <a:spcPts val="0"/>
              </a:spcAft>
              <a:buNone/>
              <a:defRPr sz="900">
                <a:solidFill>
                  <a:srgbClr val="414141"/>
                </a:solidFill>
                <a:latin typeface="Candara"/>
                <a:ea typeface="Candara"/>
                <a:cs typeface="Candara"/>
                <a:sym typeface="Candara"/>
              </a:defRPr>
            </a:lvl7pPr>
            <a:lvl8pPr marL="0" marR="0" lvl="7" indent="0" algn="r">
              <a:spcBef>
                <a:spcPts val="0"/>
              </a:spcBef>
              <a:spcAft>
                <a:spcPts val="0"/>
              </a:spcAft>
              <a:buNone/>
              <a:defRPr sz="900">
                <a:solidFill>
                  <a:srgbClr val="414141"/>
                </a:solidFill>
                <a:latin typeface="Candara"/>
                <a:ea typeface="Candara"/>
                <a:cs typeface="Candara"/>
                <a:sym typeface="Candara"/>
              </a:defRPr>
            </a:lvl8pPr>
            <a:lvl9pPr marL="0" marR="0" lvl="8" indent="0" algn="r">
              <a:spcBef>
                <a:spcPts val="0"/>
              </a:spcBef>
              <a:spcAft>
                <a:spcPts val="0"/>
              </a:spcAft>
              <a:buNone/>
              <a:defRPr sz="900">
                <a:solidFill>
                  <a:srgbClr val="414141"/>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35"/>
        <p:cNvGrpSpPr/>
        <p:nvPr/>
      </p:nvGrpSpPr>
      <p:grpSpPr>
        <a:xfrm>
          <a:off x="0" y="0"/>
          <a:ext cx="0" cy="0"/>
          <a:chOff x="0" y="0"/>
          <a:chExt cx="0" cy="0"/>
        </a:xfrm>
      </p:grpSpPr>
      <p:sp>
        <p:nvSpPr>
          <p:cNvPr id="36" name="Google Shape;36;p7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lvl1pPr marL="0" marR="0" lvl="0" indent="0" algn="r">
              <a:spcBef>
                <a:spcPts val="0"/>
              </a:spcBef>
              <a:spcAft>
                <a:spcPts val="0"/>
              </a:spcAft>
              <a:buNone/>
              <a:defRPr sz="900">
                <a:solidFill>
                  <a:srgbClr val="414141"/>
                </a:solidFill>
                <a:latin typeface="Candara"/>
                <a:ea typeface="Candara"/>
                <a:cs typeface="Candara"/>
                <a:sym typeface="Candara"/>
              </a:defRPr>
            </a:lvl1pPr>
            <a:lvl2pPr marL="0" marR="0" lvl="1" indent="0" algn="r">
              <a:spcBef>
                <a:spcPts val="0"/>
              </a:spcBef>
              <a:spcAft>
                <a:spcPts val="0"/>
              </a:spcAft>
              <a:buNone/>
              <a:defRPr sz="900">
                <a:solidFill>
                  <a:srgbClr val="414141"/>
                </a:solidFill>
                <a:latin typeface="Candara"/>
                <a:ea typeface="Candara"/>
                <a:cs typeface="Candara"/>
                <a:sym typeface="Candara"/>
              </a:defRPr>
            </a:lvl2pPr>
            <a:lvl3pPr marL="0" marR="0" lvl="2" indent="0" algn="r">
              <a:spcBef>
                <a:spcPts val="0"/>
              </a:spcBef>
              <a:spcAft>
                <a:spcPts val="0"/>
              </a:spcAft>
              <a:buNone/>
              <a:defRPr sz="900">
                <a:solidFill>
                  <a:srgbClr val="414141"/>
                </a:solidFill>
                <a:latin typeface="Candara"/>
                <a:ea typeface="Candara"/>
                <a:cs typeface="Candara"/>
                <a:sym typeface="Candara"/>
              </a:defRPr>
            </a:lvl3pPr>
            <a:lvl4pPr marL="0" marR="0" lvl="3" indent="0" algn="r">
              <a:spcBef>
                <a:spcPts val="0"/>
              </a:spcBef>
              <a:spcAft>
                <a:spcPts val="0"/>
              </a:spcAft>
              <a:buNone/>
              <a:defRPr sz="900">
                <a:solidFill>
                  <a:srgbClr val="414141"/>
                </a:solidFill>
                <a:latin typeface="Candara"/>
                <a:ea typeface="Candara"/>
                <a:cs typeface="Candara"/>
                <a:sym typeface="Candara"/>
              </a:defRPr>
            </a:lvl4pPr>
            <a:lvl5pPr marL="0" marR="0" lvl="4" indent="0" algn="r">
              <a:spcBef>
                <a:spcPts val="0"/>
              </a:spcBef>
              <a:spcAft>
                <a:spcPts val="0"/>
              </a:spcAft>
              <a:buNone/>
              <a:defRPr sz="900">
                <a:solidFill>
                  <a:srgbClr val="414141"/>
                </a:solidFill>
                <a:latin typeface="Candara"/>
                <a:ea typeface="Candara"/>
                <a:cs typeface="Candara"/>
                <a:sym typeface="Candara"/>
              </a:defRPr>
            </a:lvl5pPr>
            <a:lvl6pPr marL="0" marR="0" lvl="5" indent="0" algn="r">
              <a:spcBef>
                <a:spcPts val="0"/>
              </a:spcBef>
              <a:spcAft>
                <a:spcPts val="0"/>
              </a:spcAft>
              <a:buNone/>
              <a:defRPr sz="900">
                <a:solidFill>
                  <a:srgbClr val="414141"/>
                </a:solidFill>
                <a:latin typeface="Candara"/>
                <a:ea typeface="Candara"/>
                <a:cs typeface="Candara"/>
                <a:sym typeface="Candara"/>
              </a:defRPr>
            </a:lvl6pPr>
            <a:lvl7pPr marL="0" marR="0" lvl="6" indent="0" algn="r">
              <a:spcBef>
                <a:spcPts val="0"/>
              </a:spcBef>
              <a:spcAft>
                <a:spcPts val="0"/>
              </a:spcAft>
              <a:buNone/>
              <a:defRPr sz="900">
                <a:solidFill>
                  <a:srgbClr val="414141"/>
                </a:solidFill>
                <a:latin typeface="Candara"/>
                <a:ea typeface="Candara"/>
                <a:cs typeface="Candara"/>
                <a:sym typeface="Candara"/>
              </a:defRPr>
            </a:lvl7pPr>
            <a:lvl8pPr marL="0" marR="0" lvl="7" indent="0" algn="r">
              <a:spcBef>
                <a:spcPts val="0"/>
              </a:spcBef>
              <a:spcAft>
                <a:spcPts val="0"/>
              </a:spcAft>
              <a:buNone/>
              <a:defRPr sz="900">
                <a:solidFill>
                  <a:srgbClr val="414141"/>
                </a:solidFill>
                <a:latin typeface="Candara"/>
                <a:ea typeface="Candara"/>
                <a:cs typeface="Candara"/>
                <a:sym typeface="Candara"/>
              </a:defRPr>
            </a:lvl8pPr>
            <a:lvl9pPr marL="0" marR="0" lvl="8" indent="0" algn="r">
              <a:spcBef>
                <a:spcPts val="0"/>
              </a:spcBef>
              <a:spcAft>
                <a:spcPts val="0"/>
              </a:spcAft>
              <a:buNone/>
              <a:defRPr sz="900">
                <a:solidFill>
                  <a:srgbClr val="414141"/>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8"/>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Clr>
                <a:schemeClr val="dk1"/>
              </a:buClr>
              <a:buSzPts val="4000"/>
              <a:buFont typeface="Candara"/>
              <a:buNone/>
              <a:defRPr sz="4000" b="1" i="0" u="none" strike="noStrike" cap="none">
                <a:solidFill>
                  <a:schemeClr val="dk1"/>
                </a:solidFill>
                <a:latin typeface="Candara"/>
                <a:ea typeface="Candara"/>
                <a:cs typeface="Candara"/>
                <a:sym typeface="Candara"/>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8"/>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lvl1pPr marL="457200" marR="0" lvl="0" indent="-431800" algn="l" rtl="0">
              <a:spcBef>
                <a:spcPts val="600"/>
              </a:spcBef>
              <a:spcAft>
                <a:spcPts val="0"/>
              </a:spcAft>
              <a:buClr>
                <a:schemeClr val="dk1"/>
              </a:buClr>
              <a:buSzPts val="3200"/>
              <a:buFont typeface="Arial"/>
              <a:buChar char="•"/>
              <a:defRPr sz="3200" b="0" i="0" u="none" strike="noStrike" cap="none">
                <a:solidFill>
                  <a:schemeClr val="dk1"/>
                </a:solidFill>
                <a:latin typeface="Candara"/>
                <a:ea typeface="Candara"/>
                <a:cs typeface="Candara"/>
                <a:sym typeface="Candara"/>
              </a:defRPr>
            </a:lvl1pPr>
            <a:lvl2pPr marL="914400" marR="0" lvl="1" indent="-406400" algn="l" rtl="0">
              <a:spcBef>
                <a:spcPts val="600"/>
              </a:spcBef>
              <a:spcAft>
                <a:spcPts val="0"/>
              </a:spcAft>
              <a:buClr>
                <a:schemeClr val="dk1"/>
              </a:buClr>
              <a:buSzPts val="2800"/>
              <a:buFont typeface="Arial"/>
              <a:buChar char="•"/>
              <a:defRPr sz="2800" b="0" i="0" u="none" strike="noStrike" cap="none">
                <a:solidFill>
                  <a:schemeClr val="dk1"/>
                </a:solidFill>
                <a:latin typeface="Candara"/>
                <a:ea typeface="Candara"/>
                <a:cs typeface="Candara"/>
                <a:sym typeface="Candara"/>
              </a:defRPr>
            </a:lvl2pPr>
            <a:lvl3pPr marL="1371600" marR="0" lvl="2" indent="-350519" algn="l" rtl="0">
              <a:spcBef>
                <a:spcPts val="600"/>
              </a:spcBef>
              <a:spcAft>
                <a:spcPts val="0"/>
              </a:spcAft>
              <a:buClr>
                <a:schemeClr val="dk1"/>
              </a:buClr>
              <a:buSzPts val="1920"/>
              <a:buFont typeface="Arial"/>
              <a:buChar char="•"/>
              <a:defRPr sz="2400" b="0" i="0" u="none" strike="noStrike" cap="none">
                <a:solidFill>
                  <a:schemeClr val="dk1"/>
                </a:solidFill>
                <a:latin typeface="Candara"/>
                <a:ea typeface="Candara"/>
                <a:cs typeface="Candara"/>
                <a:sym typeface="Candara"/>
              </a:defRPr>
            </a:lvl3pPr>
            <a:lvl4pPr marL="1828800" marR="0" lvl="3" indent="-330250" algn="l" rtl="0">
              <a:spcBef>
                <a:spcPts val="600"/>
              </a:spcBef>
              <a:spcAft>
                <a:spcPts val="0"/>
              </a:spcAft>
              <a:buClr>
                <a:schemeClr val="dk1"/>
              </a:buClr>
              <a:buSzPts val="1601"/>
              <a:buFont typeface="Arial"/>
              <a:buChar char="•"/>
              <a:defRPr sz="2001" b="0" i="0" u="none" strike="noStrike" cap="none">
                <a:solidFill>
                  <a:schemeClr val="dk1"/>
                </a:solidFill>
                <a:latin typeface="Candara"/>
                <a:ea typeface="Candara"/>
                <a:cs typeface="Candara"/>
                <a:sym typeface="Candara"/>
              </a:defRPr>
            </a:lvl4pPr>
            <a:lvl5pPr marL="2286000" marR="0" lvl="4" indent="-330250" algn="l" rtl="0">
              <a:spcBef>
                <a:spcPts val="600"/>
              </a:spcBef>
              <a:spcAft>
                <a:spcPts val="0"/>
              </a:spcAft>
              <a:buClr>
                <a:schemeClr val="dk1"/>
              </a:buClr>
              <a:buSzPts val="1601"/>
              <a:buFont typeface="Noto Sans Symbols"/>
              <a:buChar char="▪"/>
              <a:defRPr sz="2001" b="0" i="0" u="none" strike="noStrike" cap="none">
                <a:solidFill>
                  <a:schemeClr val="dk1"/>
                </a:solidFill>
                <a:latin typeface="Calibri"/>
                <a:ea typeface="Calibri"/>
                <a:cs typeface="Calibri"/>
                <a:sym typeface="Calibri"/>
              </a:defRPr>
            </a:lvl5pPr>
            <a:lvl6pPr marL="2743200" marR="0" lvl="5" indent="-355663" algn="l" rtl="0">
              <a:spcBef>
                <a:spcPts val="600"/>
              </a:spcBef>
              <a:spcAft>
                <a:spcPts val="0"/>
              </a:spcAft>
              <a:buClr>
                <a:schemeClr val="accent6"/>
              </a:buClr>
              <a:buSzPts val="2001"/>
              <a:buFont typeface="Noto Sans Symbols"/>
              <a:buChar char="●"/>
              <a:defRPr sz="2001" b="0" i="0" u="none" strike="noStrike" cap="none">
                <a:solidFill>
                  <a:schemeClr val="dk1"/>
                </a:solidFill>
                <a:latin typeface="Calibri"/>
                <a:ea typeface="Calibri"/>
                <a:cs typeface="Calibri"/>
                <a:sym typeface="Calibri"/>
              </a:defRPr>
            </a:lvl6pPr>
            <a:lvl7pPr marL="3200400" marR="0" lvl="6" indent="-342963" algn="l" rtl="0">
              <a:spcBef>
                <a:spcPts val="360"/>
              </a:spcBef>
              <a:spcAft>
                <a:spcPts val="0"/>
              </a:spcAft>
              <a:buClr>
                <a:schemeClr val="accent1"/>
              </a:buClr>
              <a:buSzPts val="1801"/>
              <a:buFont typeface="Noto Sans Symbols"/>
              <a:buChar char="●"/>
              <a:defRPr sz="1801" b="0" i="0" u="none" strike="noStrike" cap="none">
                <a:solidFill>
                  <a:schemeClr val="dk1"/>
                </a:solidFill>
                <a:latin typeface="Calibri"/>
                <a:ea typeface="Calibri"/>
                <a:cs typeface="Calibri"/>
                <a:sym typeface="Calibri"/>
              </a:defRPr>
            </a:lvl7pPr>
            <a:lvl8pPr marL="3657600" marR="0" lvl="7" indent="-342963" algn="l" rtl="0">
              <a:spcBef>
                <a:spcPts val="360"/>
              </a:spcBef>
              <a:spcAft>
                <a:spcPts val="0"/>
              </a:spcAft>
              <a:buClr>
                <a:schemeClr val="accent2"/>
              </a:buClr>
              <a:buSzPts val="1801"/>
              <a:buFont typeface="Noto Sans Symbols"/>
              <a:buChar char="●"/>
              <a:defRPr sz="1801" b="0" i="0" u="none" strike="noStrike" cap="none">
                <a:solidFill>
                  <a:schemeClr val="dk1"/>
                </a:solidFill>
                <a:latin typeface="Calibri"/>
                <a:ea typeface="Calibri"/>
                <a:cs typeface="Calibri"/>
                <a:sym typeface="Calibri"/>
              </a:defRPr>
            </a:lvl8pPr>
            <a:lvl9pPr marL="4114800" marR="0" lvl="8" indent="-342963" algn="l" rtl="0">
              <a:spcBef>
                <a:spcPts val="360"/>
              </a:spcBef>
              <a:spcAft>
                <a:spcPts val="0"/>
              </a:spcAft>
              <a:buClr>
                <a:schemeClr val="accent3"/>
              </a:buClr>
              <a:buSzPts val="1801"/>
              <a:buFont typeface="Noto Sans Symbols"/>
              <a:buChar char="●"/>
              <a:defRPr sz="1801" b="0" i="0" u="none" strike="noStrike" cap="none">
                <a:solidFill>
                  <a:schemeClr val="dk1"/>
                </a:solidFill>
                <a:latin typeface="Calibri"/>
                <a:ea typeface="Calibri"/>
                <a:cs typeface="Calibri"/>
                <a:sym typeface="Calibri"/>
              </a:defRPr>
            </a:lvl9pPr>
          </a:lstStyle>
          <a:p>
            <a:endParaRPr/>
          </a:p>
        </p:txBody>
      </p:sp>
      <p:sp>
        <p:nvSpPr>
          <p:cNvPr id="12" name="Google Shape;12;p6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lvl1pPr marL="0" marR="0" lvl="0" indent="0" algn="r" rtl="0">
              <a:spcBef>
                <a:spcPts val="0"/>
              </a:spcBef>
              <a:spcAft>
                <a:spcPts val="0"/>
              </a:spcAft>
              <a:buNone/>
              <a:defRPr sz="900" b="0" i="0" u="none" strike="noStrike" cap="none">
                <a:solidFill>
                  <a:srgbClr val="414141"/>
                </a:solidFill>
                <a:latin typeface="Candara"/>
                <a:ea typeface="Candara"/>
                <a:cs typeface="Candara"/>
                <a:sym typeface="Candara"/>
              </a:defRPr>
            </a:lvl1pPr>
            <a:lvl2pPr marL="0" marR="0" lvl="1" indent="0" algn="r" rtl="0">
              <a:spcBef>
                <a:spcPts val="0"/>
              </a:spcBef>
              <a:spcAft>
                <a:spcPts val="0"/>
              </a:spcAft>
              <a:buNone/>
              <a:defRPr sz="900" b="0" i="0" u="none" strike="noStrike" cap="none">
                <a:solidFill>
                  <a:srgbClr val="414141"/>
                </a:solidFill>
                <a:latin typeface="Candara"/>
                <a:ea typeface="Candara"/>
                <a:cs typeface="Candara"/>
                <a:sym typeface="Candara"/>
              </a:defRPr>
            </a:lvl2pPr>
            <a:lvl3pPr marL="0" marR="0" lvl="2" indent="0" algn="r" rtl="0">
              <a:spcBef>
                <a:spcPts val="0"/>
              </a:spcBef>
              <a:spcAft>
                <a:spcPts val="0"/>
              </a:spcAft>
              <a:buNone/>
              <a:defRPr sz="900" b="0" i="0" u="none" strike="noStrike" cap="none">
                <a:solidFill>
                  <a:srgbClr val="414141"/>
                </a:solidFill>
                <a:latin typeface="Candara"/>
                <a:ea typeface="Candara"/>
                <a:cs typeface="Candara"/>
                <a:sym typeface="Candara"/>
              </a:defRPr>
            </a:lvl3pPr>
            <a:lvl4pPr marL="0" marR="0" lvl="3" indent="0" algn="r" rtl="0">
              <a:spcBef>
                <a:spcPts val="0"/>
              </a:spcBef>
              <a:spcAft>
                <a:spcPts val="0"/>
              </a:spcAft>
              <a:buNone/>
              <a:defRPr sz="900" b="0" i="0" u="none" strike="noStrike" cap="none">
                <a:solidFill>
                  <a:srgbClr val="414141"/>
                </a:solidFill>
                <a:latin typeface="Candara"/>
                <a:ea typeface="Candara"/>
                <a:cs typeface="Candara"/>
                <a:sym typeface="Candara"/>
              </a:defRPr>
            </a:lvl4pPr>
            <a:lvl5pPr marL="0" marR="0" lvl="4" indent="0" algn="r" rtl="0">
              <a:spcBef>
                <a:spcPts val="0"/>
              </a:spcBef>
              <a:spcAft>
                <a:spcPts val="0"/>
              </a:spcAft>
              <a:buNone/>
              <a:defRPr sz="900" b="0" i="0" u="none" strike="noStrike" cap="none">
                <a:solidFill>
                  <a:srgbClr val="414141"/>
                </a:solidFill>
                <a:latin typeface="Candara"/>
                <a:ea typeface="Candara"/>
                <a:cs typeface="Candara"/>
                <a:sym typeface="Candara"/>
              </a:defRPr>
            </a:lvl5pPr>
            <a:lvl6pPr marL="0" marR="0" lvl="5" indent="0" algn="r" rtl="0">
              <a:spcBef>
                <a:spcPts val="0"/>
              </a:spcBef>
              <a:spcAft>
                <a:spcPts val="0"/>
              </a:spcAft>
              <a:buNone/>
              <a:defRPr sz="900" b="0" i="0" u="none" strike="noStrike" cap="none">
                <a:solidFill>
                  <a:srgbClr val="414141"/>
                </a:solidFill>
                <a:latin typeface="Candara"/>
                <a:ea typeface="Candara"/>
                <a:cs typeface="Candara"/>
                <a:sym typeface="Candara"/>
              </a:defRPr>
            </a:lvl6pPr>
            <a:lvl7pPr marL="0" marR="0" lvl="6" indent="0" algn="r" rtl="0">
              <a:spcBef>
                <a:spcPts val="0"/>
              </a:spcBef>
              <a:spcAft>
                <a:spcPts val="0"/>
              </a:spcAft>
              <a:buNone/>
              <a:defRPr sz="900" b="0" i="0" u="none" strike="noStrike" cap="none">
                <a:solidFill>
                  <a:srgbClr val="414141"/>
                </a:solidFill>
                <a:latin typeface="Candara"/>
                <a:ea typeface="Candara"/>
                <a:cs typeface="Candara"/>
                <a:sym typeface="Candara"/>
              </a:defRPr>
            </a:lvl7pPr>
            <a:lvl8pPr marL="0" marR="0" lvl="7" indent="0" algn="r" rtl="0">
              <a:spcBef>
                <a:spcPts val="0"/>
              </a:spcBef>
              <a:spcAft>
                <a:spcPts val="0"/>
              </a:spcAft>
              <a:buNone/>
              <a:defRPr sz="900" b="0" i="0" u="none" strike="noStrike" cap="none">
                <a:solidFill>
                  <a:srgbClr val="414141"/>
                </a:solidFill>
                <a:latin typeface="Candara"/>
                <a:ea typeface="Candara"/>
                <a:cs typeface="Candara"/>
                <a:sym typeface="Candara"/>
              </a:defRPr>
            </a:lvl8pPr>
            <a:lvl9pPr marL="0" marR="0" lvl="8" indent="0" algn="r" rtl="0">
              <a:spcBef>
                <a:spcPts val="0"/>
              </a:spcBef>
              <a:spcAft>
                <a:spcPts val="0"/>
              </a:spcAft>
              <a:buNone/>
              <a:defRPr sz="900" b="0" i="0" u="none" strike="noStrike" cap="none">
                <a:solidFill>
                  <a:srgbClr val="414141"/>
                </a:solidFill>
                <a:latin typeface="Candara"/>
                <a:ea typeface="Candara"/>
                <a:cs typeface="Candara"/>
                <a:sym typeface="Candara"/>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playtictactoe.org/"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gomokuonline.com/" TargetMode="Externa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1"/>
          <p:cNvSpPr txBox="1">
            <a:spLocks noGrp="1"/>
          </p:cNvSpPr>
          <p:nvPr>
            <p:ph type="ctrTitle"/>
          </p:nvPr>
        </p:nvSpPr>
        <p:spPr>
          <a:xfrm>
            <a:off x="812800" y="1122363"/>
            <a:ext cx="10668000" cy="2387600"/>
          </a:xfrm>
          <a:prstGeom prst="rect">
            <a:avLst/>
          </a:prstGeom>
          <a:noFill/>
          <a:ln>
            <a:noFill/>
          </a:ln>
        </p:spPr>
        <p:txBody>
          <a:bodyPr spcFirstLastPara="1" wrap="square" lIns="91425" tIns="45700" rIns="45700" bIns="45700" anchor="b" anchorCtr="0">
            <a:normAutofit/>
          </a:bodyPr>
          <a:lstStyle/>
          <a:p>
            <a:pPr marL="0" lvl="0" indent="0" algn="ctr" rtl="0">
              <a:spcBef>
                <a:spcPts val="0"/>
              </a:spcBef>
              <a:spcAft>
                <a:spcPts val="0"/>
              </a:spcAft>
              <a:buClr>
                <a:schemeClr val="dk1"/>
              </a:buClr>
              <a:buSzPts val="5401"/>
              <a:buFont typeface="Candara"/>
              <a:buNone/>
            </a:pPr>
            <a:r>
              <a:rPr lang="en-US" sz="5401"/>
              <a:t>Search in Games</a:t>
            </a:r>
            <a:br>
              <a:rPr lang="en-US" sz="5401"/>
            </a:br>
            <a:r>
              <a:rPr lang="en-US" sz="5401"/>
              <a:t>(Chapter 5)</a:t>
            </a:r>
            <a:endParaRPr/>
          </a:p>
        </p:txBody>
      </p:sp>
      <p:sp>
        <p:nvSpPr>
          <p:cNvPr id="43" name="Google Shape;43;p1"/>
          <p:cNvSpPr txBox="1">
            <a:spLocks noGrp="1"/>
          </p:cNvSpPr>
          <p:nvPr>
            <p:ph type="subTitle" idx="1"/>
          </p:nvPr>
        </p:nvSpPr>
        <p:spPr>
          <a:xfrm>
            <a:off x="812800" y="3602040"/>
            <a:ext cx="10668000" cy="2341563"/>
          </a:xfrm>
          <a:prstGeom prst="rect">
            <a:avLst/>
          </a:prstGeom>
          <a:noFill/>
          <a:ln>
            <a:noFill/>
          </a:ln>
        </p:spPr>
        <p:txBody>
          <a:bodyPr spcFirstLastPara="1" wrap="square" lIns="54850" tIns="91425" rIns="91425" bIns="45700" anchor="t" anchorCtr="0">
            <a:normAutofit/>
          </a:bodyPr>
          <a:lstStyle/>
          <a:p>
            <a:pPr marL="0" lvl="0" indent="0" algn="ctr" rtl="0">
              <a:spcBef>
                <a:spcPts val="0"/>
              </a:spcBef>
              <a:spcAft>
                <a:spcPts val="0"/>
              </a:spcAft>
              <a:buSzPts val="2800"/>
              <a:buNone/>
            </a:pPr>
            <a:r>
              <a:rPr lang="en-US" sz="2800"/>
              <a:t>Dr. Shengquan Wang</a:t>
            </a:r>
            <a:endParaRPr/>
          </a:p>
        </p:txBody>
      </p:sp>
      <p:sp>
        <p:nvSpPr>
          <p:cNvPr id="44" name="Google Shape;44;p1"/>
          <p:cNvSpPr/>
          <p:nvPr/>
        </p:nvSpPr>
        <p:spPr>
          <a:xfrm>
            <a:off x="2743201" y="4772819"/>
            <a:ext cx="7162800" cy="175478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dirty="0">
                <a:solidFill>
                  <a:srgbClr val="7F7F7F"/>
                </a:solidFill>
                <a:latin typeface="Candara"/>
                <a:ea typeface="Candara"/>
                <a:cs typeface="Candara"/>
                <a:sym typeface="Candara"/>
              </a:rPr>
              <a:t>Most slides are adopted from </a:t>
            </a:r>
            <a:endParaRPr dirty="0"/>
          </a:p>
          <a:p>
            <a:pPr marL="285759" lvl="0" indent="-285759">
              <a:buClr>
                <a:srgbClr val="7F7F7F"/>
              </a:buClr>
              <a:buSzPts val="1800"/>
              <a:buFont typeface="Arial"/>
              <a:buChar char="•"/>
            </a:pPr>
            <a:r>
              <a:rPr lang="en-US" sz="1800" b="0" i="0" u="none" strike="noStrike" cap="none" dirty="0">
                <a:solidFill>
                  <a:srgbClr val="7F7F7F"/>
                </a:solidFill>
                <a:latin typeface="Candara"/>
                <a:ea typeface="Candara"/>
                <a:cs typeface="Candara"/>
                <a:sym typeface="Candara"/>
              </a:rPr>
              <a:t>Artificial Intelligence: A Modern Approach</a:t>
            </a:r>
            <a:r>
              <a:rPr lang="en-US" sz="1800" b="0" i="0" u="none" strike="noStrike" cap="none">
                <a:solidFill>
                  <a:srgbClr val="7F7F7F"/>
                </a:solidFill>
                <a:latin typeface="Candara"/>
                <a:ea typeface="Candara"/>
                <a:cs typeface="Candara"/>
                <a:sym typeface="Candara"/>
              </a:rPr>
              <a:t>, </a:t>
            </a:r>
            <a:r>
              <a:rPr lang="en-US" sz="1800">
                <a:solidFill>
                  <a:schemeClr val="bg1">
                    <a:lumMod val="50000"/>
                  </a:schemeClr>
                </a:solidFill>
                <a:latin typeface="Candara" panose="020E0502030303020204" pitchFamily="34" charset="0"/>
                <a:cs typeface="Calibri" panose="020F0502020204030204" pitchFamily="34" charset="0"/>
              </a:rPr>
              <a:t>4th </a:t>
            </a:r>
            <a:r>
              <a:rPr lang="en-US" sz="1800" b="0" i="0" u="none" strike="noStrike" cap="none">
                <a:solidFill>
                  <a:srgbClr val="7F7F7F"/>
                </a:solidFill>
                <a:latin typeface="Candara"/>
                <a:ea typeface="Candara"/>
                <a:cs typeface="Candara"/>
                <a:sym typeface="Candara"/>
              </a:rPr>
              <a:t>ed</a:t>
            </a:r>
            <a:r>
              <a:rPr lang="en-US" sz="1800" b="0" i="0" u="none" strike="noStrike" cap="none" dirty="0">
                <a:solidFill>
                  <a:srgbClr val="7F7F7F"/>
                </a:solidFill>
                <a:latin typeface="Candara"/>
                <a:ea typeface="Candara"/>
                <a:cs typeface="Candara"/>
                <a:sym typeface="Candara"/>
              </a:rPr>
              <a:t>. by Stuart Russell (UC Berkeley) and Peter Norvig (Google).</a:t>
            </a:r>
            <a:endParaRPr dirty="0"/>
          </a:p>
          <a:p>
            <a:pPr marL="285759" marR="0" lvl="0" indent="-285759" algn="l" rtl="0">
              <a:spcBef>
                <a:spcPts val="0"/>
              </a:spcBef>
              <a:spcAft>
                <a:spcPts val="0"/>
              </a:spcAft>
              <a:buClr>
                <a:srgbClr val="7F7F7F"/>
              </a:buClr>
              <a:buSzPts val="1800"/>
              <a:buFont typeface="Arial"/>
              <a:buChar char="•"/>
            </a:pPr>
            <a:r>
              <a:rPr lang="en-US" sz="1800" b="0" i="0" u="none" strike="noStrike" cap="none" dirty="0">
                <a:solidFill>
                  <a:srgbClr val="7F7F7F"/>
                </a:solidFill>
                <a:latin typeface="Candara"/>
                <a:ea typeface="Candara"/>
                <a:cs typeface="Candara"/>
                <a:sym typeface="Candara"/>
              </a:rPr>
              <a:t>Peter Norvig and Sebastian </a:t>
            </a:r>
            <a:r>
              <a:rPr lang="en-US" sz="1800" b="0" i="0" u="none" strike="noStrike" cap="none" dirty="0" err="1">
                <a:solidFill>
                  <a:srgbClr val="7F7F7F"/>
                </a:solidFill>
                <a:latin typeface="Candara"/>
                <a:ea typeface="Candara"/>
                <a:cs typeface="Candara"/>
                <a:sym typeface="Candara"/>
              </a:rPr>
              <a:t>Thrun</a:t>
            </a:r>
            <a:r>
              <a:rPr lang="en-US" sz="1800" b="0" i="0" u="none" strike="noStrike" cap="none" dirty="0">
                <a:solidFill>
                  <a:srgbClr val="7F7F7F"/>
                </a:solidFill>
                <a:latin typeface="Candara"/>
                <a:ea typeface="Candara"/>
                <a:cs typeface="Candara"/>
                <a:sym typeface="Candara"/>
              </a:rPr>
              <a:t> for Intro to Artificial Intelligence at Udacity. </a:t>
            </a:r>
            <a:endParaRPr dirty="0"/>
          </a:p>
          <a:p>
            <a:pPr marL="285759" marR="0" lvl="0" indent="-285759" algn="l" rtl="0">
              <a:spcBef>
                <a:spcPts val="0"/>
              </a:spcBef>
              <a:spcAft>
                <a:spcPts val="0"/>
              </a:spcAft>
              <a:buClr>
                <a:srgbClr val="7F7F7F"/>
              </a:buClr>
              <a:buSzPts val="1800"/>
              <a:buFont typeface="Arial"/>
              <a:buChar char="•"/>
            </a:pPr>
            <a:r>
              <a:rPr lang="en-US" sz="1800" b="0" i="0" u="none" strike="noStrike" cap="none" dirty="0">
                <a:solidFill>
                  <a:srgbClr val="7F7F7F"/>
                </a:solidFill>
                <a:latin typeface="Candara"/>
                <a:ea typeface="Candara"/>
                <a:cs typeface="Candara"/>
                <a:sym typeface="Candara"/>
              </a:rPr>
              <a:t>Dan Klein and Pieter </a:t>
            </a:r>
            <a:r>
              <a:rPr lang="en-US" sz="1800" b="0" i="0" u="none" strike="noStrike" cap="none" dirty="0" err="1">
                <a:solidFill>
                  <a:srgbClr val="7F7F7F"/>
                </a:solidFill>
                <a:latin typeface="Candara"/>
                <a:ea typeface="Candara"/>
                <a:cs typeface="Candara"/>
                <a:sym typeface="Candara"/>
              </a:rPr>
              <a:t>Abbeel</a:t>
            </a:r>
            <a:r>
              <a:rPr lang="en-US" sz="1800" b="0" i="0" u="none" strike="noStrike" cap="none" dirty="0">
                <a:solidFill>
                  <a:srgbClr val="7F7F7F"/>
                </a:solidFill>
                <a:latin typeface="Candara"/>
                <a:ea typeface="Candara"/>
                <a:cs typeface="Candara"/>
                <a:sym typeface="Candara"/>
              </a:rPr>
              <a:t> for CS188 Intro to AI at UC Berkeley.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Game Tree</a:t>
            </a:r>
            <a:endParaRPr/>
          </a:p>
        </p:txBody>
      </p:sp>
      <p:sp>
        <p:nvSpPr>
          <p:cNvPr id="121" name="Google Shape;121;p10"/>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A search tree</a:t>
            </a:r>
            <a:endParaRPr/>
          </a:p>
          <a:p>
            <a:pPr marL="628667" lvl="1" indent="-277820" algn="l" rtl="0">
              <a:spcBef>
                <a:spcPts val="1200"/>
              </a:spcBef>
              <a:spcAft>
                <a:spcPts val="0"/>
              </a:spcAft>
              <a:buSzPts val="2800"/>
              <a:buChar char="•"/>
            </a:pPr>
            <a:r>
              <a:rPr lang="en-US"/>
              <a:t>The nodes are game states.</a:t>
            </a:r>
            <a:endParaRPr/>
          </a:p>
          <a:p>
            <a:pPr marL="628667" lvl="1" indent="-277820" algn="l" rtl="0">
              <a:spcBef>
                <a:spcPts val="1200"/>
              </a:spcBef>
              <a:spcAft>
                <a:spcPts val="0"/>
              </a:spcAft>
              <a:buSzPts val="2800"/>
              <a:buChar char="•"/>
            </a:pPr>
            <a:r>
              <a:rPr lang="en-US"/>
              <a:t>The edges are moves.</a:t>
            </a:r>
            <a:endParaRPr/>
          </a:p>
        </p:txBody>
      </p:sp>
      <p:sp>
        <p:nvSpPr>
          <p:cNvPr id="122" name="Google Shape;122;p1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pic>
        <p:nvPicPr>
          <p:cNvPr id="127" name="Google Shape;127;p11"/>
          <p:cNvPicPr preferRelativeResize="0"/>
          <p:nvPr/>
        </p:nvPicPr>
        <p:blipFill rotWithShape="1">
          <a:blip r:embed="rId3">
            <a:alphaModFix/>
          </a:blip>
          <a:srcRect l="12037" b="3815"/>
          <a:stretch/>
        </p:blipFill>
        <p:spPr>
          <a:xfrm>
            <a:off x="685800" y="922772"/>
            <a:ext cx="7239000" cy="5624989"/>
          </a:xfrm>
          <a:prstGeom prst="rect">
            <a:avLst/>
          </a:prstGeom>
          <a:noFill/>
          <a:ln>
            <a:noFill/>
          </a:ln>
        </p:spPr>
      </p:pic>
      <p:sp>
        <p:nvSpPr>
          <p:cNvPr id="128" name="Google Shape;128;p11"/>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A Partial Game Tree for Tic-Tac-Toe</a:t>
            </a:r>
            <a:endParaRPr/>
          </a:p>
        </p:txBody>
      </p:sp>
      <p:sp>
        <p:nvSpPr>
          <p:cNvPr id="129" name="Google Shape;129;p1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11</a:t>
            </a:fld>
            <a:endParaRPr/>
          </a:p>
        </p:txBody>
      </p:sp>
      <p:sp>
        <p:nvSpPr>
          <p:cNvPr id="130" name="Google Shape;130;p11"/>
          <p:cNvSpPr/>
          <p:nvPr/>
        </p:nvSpPr>
        <p:spPr>
          <a:xfrm>
            <a:off x="3886200" y="5956999"/>
            <a:ext cx="4724400" cy="40023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rgbClr val="FF0000"/>
                </a:solidFill>
                <a:latin typeface="Candara"/>
                <a:ea typeface="Candara"/>
                <a:cs typeface="Candara"/>
                <a:sym typeface="Candara"/>
              </a:rPr>
              <a:t>fewer than 9! = 362,880 terminal nodes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sp>
        <p:nvSpPr>
          <p:cNvPr id="135" name="Google Shape;135;p1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Strategy for Winning a Game</a:t>
            </a:r>
            <a:endParaRPr/>
          </a:p>
        </p:txBody>
      </p:sp>
      <p:sp>
        <p:nvSpPr>
          <p:cNvPr id="136" name="Google Shape;136;p1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12</a:t>
            </a:fld>
            <a:endParaRPr/>
          </a:p>
        </p:txBody>
      </p:sp>
      <p:pic>
        <p:nvPicPr>
          <p:cNvPr id="137" name="Google Shape;137;p12"/>
          <p:cNvPicPr preferRelativeResize="0"/>
          <p:nvPr/>
        </p:nvPicPr>
        <p:blipFill rotWithShape="1">
          <a:blip r:embed="rId3">
            <a:alphaModFix/>
          </a:blip>
          <a:srcRect l="12037" b="3815"/>
          <a:stretch/>
        </p:blipFill>
        <p:spPr>
          <a:xfrm>
            <a:off x="685800" y="922772"/>
            <a:ext cx="7239000" cy="5624989"/>
          </a:xfrm>
          <a:prstGeom prst="rect">
            <a:avLst/>
          </a:prstGeom>
          <a:noFill/>
          <a:ln>
            <a:noFill/>
          </a:ln>
        </p:spPr>
      </p:pic>
      <p:sp>
        <p:nvSpPr>
          <p:cNvPr id="138" name="Google Shape;138;p12"/>
          <p:cNvSpPr/>
          <p:nvPr/>
        </p:nvSpPr>
        <p:spPr>
          <a:xfrm>
            <a:off x="4495800" y="3962400"/>
            <a:ext cx="6096000" cy="107721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200">
                <a:solidFill>
                  <a:srgbClr val="FF0000"/>
                </a:solidFill>
                <a:latin typeface="Calibri"/>
                <a:ea typeface="Calibri"/>
                <a:cs typeface="Calibri"/>
                <a:sym typeface="Calibri"/>
              </a:rPr>
              <a:t>Uncertainties: we don’t know the future moves of our opponent.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3"/>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Optimal Strategy</a:t>
            </a:r>
            <a:endParaRPr/>
          </a:p>
        </p:txBody>
      </p:sp>
      <p:sp>
        <p:nvSpPr>
          <p:cNvPr id="144" name="Google Shape;144;p13"/>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We need to consider the worst-case scenario: our opponent always picks the best move.</a:t>
            </a:r>
            <a:endParaRPr/>
          </a:p>
          <a:p>
            <a:pPr marL="350848" lvl="0" indent="-339734" algn="l" rtl="0">
              <a:spcBef>
                <a:spcPts val="1200"/>
              </a:spcBef>
              <a:spcAft>
                <a:spcPts val="0"/>
              </a:spcAft>
              <a:buSzPts val="3200"/>
              <a:buChar char="•"/>
            </a:pPr>
            <a:r>
              <a:rPr lang="en-US"/>
              <a:t>We don’t take a chance.</a:t>
            </a:r>
            <a:endParaRPr/>
          </a:p>
        </p:txBody>
      </p:sp>
      <p:sp>
        <p:nvSpPr>
          <p:cNvPr id="145" name="Google Shape;145;p1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151" name="Google Shape;151;p14"/>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t>Game Tree</a:t>
            </a:r>
            <a:endParaRPr dirty="0"/>
          </a:p>
          <a:p>
            <a:pPr marL="350848" lvl="0" indent="-339734" algn="l" rtl="0">
              <a:spcBef>
                <a:spcPts val="1200"/>
              </a:spcBef>
              <a:spcAft>
                <a:spcPts val="0"/>
              </a:spcAft>
              <a:buSzPts val="3200"/>
              <a:buChar char="•"/>
            </a:pPr>
            <a:r>
              <a:rPr lang="en-US" dirty="0">
                <a:solidFill>
                  <a:srgbClr val="FF0000"/>
                </a:solidFill>
              </a:rPr>
              <a:t>Optimal Strategy: Minimax</a:t>
            </a:r>
            <a:endParaRPr dirty="0">
              <a:solidFill>
                <a:srgbClr val="FF0000"/>
              </a:solidFill>
            </a:endParaRPr>
          </a:p>
        </p:txBody>
      </p:sp>
      <p:sp>
        <p:nvSpPr>
          <p:cNvPr id="152" name="Google Shape;152;p1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pic>
        <p:nvPicPr>
          <p:cNvPr id="157" name="Google Shape;157;p15"/>
          <p:cNvPicPr preferRelativeResize="0"/>
          <p:nvPr/>
        </p:nvPicPr>
        <p:blipFill rotWithShape="1">
          <a:blip r:embed="rId3">
            <a:alphaModFix/>
          </a:blip>
          <a:srcRect l="12037" b="3815"/>
          <a:stretch/>
        </p:blipFill>
        <p:spPr>
          <a:xfrm>
            <a:off x="685800" y="922772"/>
            <a:ext cx="7239000" cy="5624989"/>
          </a:xfrm>
          <a:prstGeom prst="rect">
            <a:avLst/>
          </a:prstGeom>
          <a:noFill/>
          <a:ln>
            <a:noFill/>
          </a:ln>
        </p:spPr>
      </p:pic>
      <p:sp>
        <p:nvSpPr>
          <p:cNvPr id="158" name="Google Shape;158;p15"/>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Optimal Strategy: Minimax</a:t>
            </a:r>
            <a:endParaRPr/>
          </a:p>
        </p:txBody>
      </p:sp>
      <p:sp>
        <p:nvSpPr>
          <p:cNvPr id="159" name="Google Shape;159;p15"/>
          <p:cNvSpPr txBox="1">
            <a:spLocks noGrp="1"/>
          </p:cNvSpPr>
          <p:nvPr>
            <p:ph type="body" idx="1"/>
          </p:nvPr>
        </p:nvSpPr>
        <p:spPr>
          <a:xfrm>
            <a:off x="4495800" y="3581400"/>
            <a:ext cx="7010400" cy="2353828"/>
          </a:xfrm>
          <a:prstGeom prst="rect">
            <a:avLst/>
          </a:prstGeom>
          <a:noFill/>
          <a:ln>
            <a:noFill/>
          </a:ln>
        </p:spPr>
        <p:txBody>
          <a:bodyPr spcFirstLastPara="1" wrap="square" lIns="54850" tIns="91425" rIns="91425" bIns="45700" anchor="t" anchorCtr="0">
            <a:normAutofit/>
          </a:bodyPr>
          <a:lstStyle/>
          <a:p>
            <a:pPr marL="11114" lvl="0" indent="0" algn="l" rtl="0">
              <a:spcBef>
                <a:spcPts val="0"/>
              </a:spcBef>
              <a:spcAft>
                <a:spcPts val="0"/>
              </a:spcAft>
              <a:buSzPts val="3200"/>
              <a:buNone/>
            </a:pPr>
            <a:r>
              <a:rPr lang="en-US">
                <a:solidFill>
                  <a:srgbClr val="FF0000"/>
                </a:solidFill>
              </a:rPr>
              <a:t>Minimax:</a:t>
            </a:r>
            <a:r>
              <a:rPr lang="en-US"/>
              <a:t> for each move, minimize the maximum gain among all our opponent’s potential moves.</a:t>
            </a:r>
            <a:endParaRPr/>
          </a:p>
        </p:txBody>
      </p:sp>
      <p:sp>
        <p:nvSpPr>
          <p:cNvPr id="160" name="Google Shape;160;p1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sp>
        <p:nvSpPr>
          <p:cNvPr id="165" name="Google Shape;165;p16"/>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Optimal Strategy: Two Questions</a:t>
            </a:r>
            <a:endParaRPr/>
          </a:p>
        </p:txBody>
      </p:sp>
      <p:sp>
        <p:nvSpPr>
          <p:cNvPr id="166" name="Google Shape;166;p16"/>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How to define gain values for two sides?</a:t>
            </a:r>
            <a:endParaRPr/>
          </a:p>
          <a:p>
            <a:pPr marL="350848" lvl="0" indent="-339734" algn="l" rtl="0">
              <a:spcBef>
                <a:spcPts val="1200"/>
              </a:spcBef>
              <a:spcAft>
                <a:spcPts val="0"/>
              </a:spcAft>
              <a:buSzPts val="3200"/>
              <a:buChar char="•"/>
            </a:pPr>
            <a:r>
              <a:rPr lang="en-US"/>
              <a:t>How to obtain gain values for non-terminal nodes?</a:t>
            </a:r>
            <a:endParaRPr/>
          </a:p>
        </p:txBody>
      </p:sp>
      <p:sp>
        <p:nvSpPr>
          <p:cNvPr id="167" name="Google Shape;167;p1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17"/>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How to define gain values for two sides?</a:t>
            </a:r>
            <a:endParaRPr/>
          </a:p>
        </p:txBody>
      </p:sp>
      <p:sp>
        <p:nvSpPr>
          <p:cNvPr id="173" name="Google Shape;173;p17"/>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We can define gain as utility from the perspective of one side, e.g., from the perspective of X in Tic-Tac-Toe</a:t>
            </a:r>
            <a:endParaRPr dirty="0"/>
          </a:p>
          <a:p>
            <a:pPr marL="628667" lvl="1" indent="-277820" algn="l" rtl="0">
              <a:spcBef>
                <a:spcPts val="1200"/>
              </a:spcBef>
              <a:spcAft>
                <a:spcPts val="0"/>
              </a:spcAft>
              <a:buSzPts val="2800"/>
              <a:buChar char="•"/>
            </a:pPr>
            <a:r>
              <a:rPr lang="en-US" dirty="0"/>
              <a:t>If X wins, X’s utility is +1 and O’s utility is -1</a:t>
            </a:r>
            <a:endParaRPr dirty="0"/>
          </a:p>
          <a:p>
            <a:pPr marL="628667" lvl="1" indent="-277820" algn="l" rtl="0">
              <a:spcBef>
                <a:spcPts val="1200"/>
              </a:spcBef>
              <a:spcAft>
                <a:spcPts val="0"/>
              </a:spcAft>
              <a:buSzPts val="2800"/>
              <a:buChar char="•"/>
            </a:pPr>
            <a:r>
              <a:rPr lang="en-US" dirty="0"/>
              <a:t>If X loses, X’s utility is -1 and O’s utility is +1</a:t>
            </a:r>
            <a:endParaRPr dirty="0"/>
          </a:p>
          <a:p>
            <a:pPr marL="808048" lvl="1" indent="-339734">
              <a:spcBef>
                <a:spcPts val="1200"/>
              </a:spcBef>
              <a:buSzPts val="3200"/>
            </a:pPr>
            <a:r>
              <a:rPr lang="en-US" dirty="0"/>
              <a:t>X aims to maximize its utility: MAX(X)</a:t>
            </a:r>
            <a:br>
              <a:rPr lang="en-US" dirty="0"/>
            </a:br>
            <a:r>
              <a:rPr lang="en-US" dirty="0"/>
              <a:t>O aims to minimize its utility: MIN(O)</a:t>
            </a:r>
            <a:endParaRPr dirty="0"/>
          </a:p>
          <a:p>
            <a:pPr marL="628667" lvl="1" indent="-100020" algn="l" rtl="0">
              <a:spcBef>
                <a:spcPts val="1200"/>
              </a:spcBef>
              <a:spcAft>
                <a:spcPts val="0"/>
              </a:spcAft>
              <a:buSzPts val="2800"/>
              <a:buNone/>
            </a:pPr>
            <a:endParaRPr dirty="0"/>
          </a:p>
          <a:p>
            <a:pPr marL="350848" lvl="0" indent="-136533" algn="l" rtl="0">
              <a:spcBef>
                <a:spcPts val="1200"/>
              </a:spcBef>
              <a:spcAft>
                <a:spcPts val="0"/>
              </a:spcAft>
              <a:buSzPts val="3200"/>
              <a:buNone/>
            </a:pPr>
            <a:endParaRPr dirty="0"/>
          </a:p>
        </p:txBody>
      </p:sp>
      <p:sp>
        <p:nvSpPr>
          <p:cNvPr id="174" name="Google Shape;174;p1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17</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8"/>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fontScale="90000"/>
          </a:bodyPr>
          <a:lstStyle/>
          <a:p>
            <a:pPr marL="0" lvl="0" indent="0" algn="l" rtl="0">
              <a:spcBef>
                <a:spcPts val="0"/>
              </a:spcBef>
              <a:spcAft>
                <a:spcPts val="0"/>
              </a:spcAft>
              <a:buClr>
                <a:schemeClr val="dk1"/>
              </a:buClr>
              <a:buSzPct val="100000"/>
              <a:buFont typeface="Candara"/>
              <a:buNone/>
            </a:pPr>
            <a:r>
              <a:rPr lang="en-US"/>
              <a:t>How to obtain gain values for non-terminal nodes?</a:t>
            </a:r>
            <a:endParaRPr/>
          </a:p>
        </p:txBody>
      </p:sp>
      <p:sp>
        <p:nvSpPr>
          <p:cNvPr id="180" name="Google Shape;180;p18"/>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Perform recursion upon the game tree until the terminal nodes.</a:t>
            </a:r>
            <a:endParaRPr/>
          </a:p>
          <a:p>
            <a:pPr marL="350848" lvl="0" indent="-339734" algn="l" rtl="0">
              <a:spcBef>
                <a:spcPts val="1200"/>
              </a:spcBef>
              <a:spcAft>
                <a:spcPts val="0"/>
              </a:spcAft>
              <a:buSzPts val="3200"/>
              <a:buChar char="•"/>
            </a:pPr>
            <a:r>
              <a:rPr lang="en-US"/>
              <a:t>We call the gain value at each node as Minimax value. </a:t>
            </a:r>
            <a:endParaRPr/>
          </a:p>
        </p:txBody>
      </p:sp>
      <p:sp>
        <p:nvSpPr>
          <p:cNvPr id="181" name="Google Shape;181;p1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19"/>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dirty="0"/>
              <a:t>Minimax Value for a Node n (from X perspective)</a:t>
            </a:r>
            <a:endParaRPr dirty="0"/>
          </a:p>
        </p:txBody>
      </p:sp>
      <p:sp>
        <p:nvSpPr>
          <p:cNvPr id="187" name="Google Shape;187;p19"/>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If n is a Terminal node: </a:t>
            </a:r>
            <a:endParaRPr dirty="0"/>
          </a:p>
          <a:p>
            <a:pPr marL="628667" lvl="1" indent="-277820" algn="l" rtl="0">
              <a:spcBef>
                <a:spcPts val="1200"/>
              </a:spcBef>
              <a:spcAft>
                <a:spcPts val="0"/>
              </a:spcAft>
              <a:buSzPts val="2800"/>
              <a:buChar char="•"/>
            </a:pPr>
            <a:r>
              <a:rPr lang="en-US" dirty="0"/>
              <a:t>Utility(n)</a:t>
            </a:r>
            <a:endParaRPr dirty="0"/>
          </a:p>
          <a:p>
            <a:pPr marL="350848" lvl="0" indent="-339734" algn="l" rtl="0">
              <a:spcBef>
                <a:spcPts val="1200"/>
              </a:spcBef>
              <a:spcAft>
                <a:spcPts val="0"/>
              </a:spcAft>
              <a:buSzPts val="3200"/>
              <a:buChar char="•"/>
            </a:pPr>
            <a:r>
              <a:rPr lang="en-US" dirty="0"/>
              <a:t>If n is a Max node: </a:t>
            </a:r>
            <a:endParaRPr dirty="0"/>
          </a:p>
          <a:p>
            <a:pPr marL="628667" lvl="1" indent="-277820" algn="l" rtl="0">
              <a:spcBef>
                <a:spcPts val="1200"/>
              </a:spcBef>
              <a:spcAft>
                <a:spcPts val="0"/>
              </a:spcAft>
              <a:buSzPts val="2800"/>
              <a:buChar char="•"/>
            </a:pPr>
            <a:r>
              <a:rPr lang="en-US" dirty="0" err="1"/>
              <a:t>MaxValue</a:t>
            </a:r>
            <a:r>
              <a:rPr lang="en-US" dirty="0"/>
              <a:t>(n) -- Max of n’s successors’ values</a:t>
            </a:r>
            <a:endParaRPr dirty="0"/>
          </a:p>
          <a:p>
            <a:pPr marL="350848" lvl="0" indent="-339734" algn="l" rtl="0">
              <a:spcBef>
                <a:spcPts val="1200"/>
              </a:spcBef>
              <a:spcAft>
                <a:spcPts val="0"/>
              </a:spcAft>
              <a:buSzPts val="3200"/>
              <a:buChar char="•"/>
            </a:pPr>
            <a:r>
              <a:rPr lang="en-US" dirty="0"/>
              <a:t>If n is a Min node: </a:t>
            </a:r>
            <a:endParaRPr dirty="0"/>
          </a:p>
          <a:p>
            <a:pPr marL="628667" lvl="1" indent="-277820" algn="l" rtl="0">
              <a:spcBef>
                <a:spcPts val="1200"/>
              </a:spcBef>
              <a:spcAft>
                <a:spcPts val="0"/>
              </a:spcAft>
              <a:buSzPts val="2800"/>
              <a:buChar char="•"/>
            </a:pPr>
            <a:r>
              <a:rPr lang="en-US" dirty="0" err="1"/>
              <a:t>MinValue</a:t>
            </a:r>
            <a:r>
              <a:rPr lang="en-US" dirty="0"/>
              <a:t>(n) -- Min of n’s successors’ values</a:t>
            </a:r>
            <a:endParaRPr dirty="0"/>
          </a:p>
        </p:txBody>
      </p:sp>
      <p:sp>
        <p:nvSpPr>
          <p:cNvPr id="188" name="Google Shape;188;p19"/>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8"/>
        <p:cNvGrpSpPr/>
        <p:nvPr/>
      </p:nvGrpSpPr>
      <p:grpSpPr>
        <a:xfrm>
          <a:off x="0" y="0"/>
          <a:ext cx="0" cy="0"/>
          <a:chOff x="0" y="0"/>
          <a:chExt cx="0" cy="0"/>
        </a:xfrm>
      </p:grpSpPr>
      <p:sp>
        <p:nvSpPr>
          <p:cNvPr id="49" name="Google Shape;49;p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Tic-Tac-Toe</a:t>
            </a:r>
            <a:endParaRPr/>
          </a:p>
        </p:txBody>
      </p:sp>
      <p:sp>
        <p:nvSpPr>
          <p:cNvPr id="50" name="Google Shape;50;p2"/>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It is a paper-and-pencil game for two players,  </a:t>
            </a:r>
            <a:r>
              <a:rPr lang="en-US" i="1"/>
              <a:t>X</a:t>
            </a:r>
            <a:r>
              <a:rPr lang="en-US"/>
              <a:t> and  </a:t>
            </a:r>
            <a:r>
              <a:rPr lang="en-US" i="1"/>
              <a:t>O</a:t>
            </a:r>
            <a:r>
              <a:rPr lang="en-US"/>
              <a:t>, who take turns marking the spaces in a 3×3 grid. </a:t>
            </a:r>
            <a:endParaRPr/>
          </a:p>
          <a:p>
            <a:pPr marL="350848" lvl="0" indent="-339734" algn="l" rtl="0">
              <a:spcBef>
                <a:spcPts val="1200"/>
              </a:spcBef>
              <a:spcAft>
                <a:spcPts val="0"/>
              </a:spcAft>
              <a:buSzPts val="3200"/>
              <a:buChar char="•"/>
            </a:pPr>
            <a:r>
              <a:rPr lang="en-US"/>
              <a:t>The player who succeeds in placing three of their marks in a horizontal, vertical, or diagonal row wins the game.</a:t>
            </a:r>
            <a:endParaRPr/>
          </a:p>
        </p:txBody>
      </p:sp>
      <p:sp>
        <p:nvSpPr>
          <p:cNvPr id="51" name="Google Shape;51;p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a:t>
            </a:fld>
            <a:endParaRPr/>
          </a:p>
        </p:txBody>
      </p:sp>
      <p:pic>
        <p:nvPicPr>
          <p:cNvPr id="52" name="Google Shape;52;p2"/>
          <p:cNvPicPr preferRelativeResize="0"/>
          <p:nvPr/>
        </p:nvPicPr>
        <p:blipFill rotWithShape="1">
          <a:blip r:embed="rId3">
            <a:alphaModFix/>
          </a:blip>
          <a:srcRect/>
          <a:stretch/>
        </p:blipFill>
        <p:spPr>
          <a:xfrm>
            <a:off x="2362200" y="4114800"/>
            <a:ext cx="7169604" cy="838200"/>
          </a:xfrm>
          <a:prstGeom prst="rect">
            <a:avLst/>
          </a:prstGeom>
          <a:noFill/>
          <a:ln>
            <a:noFill/>
          </a:ln>
        </p:spPr>
      </p:pic>
      <p:sp>
        <p:nvSpPr>
          <p:cNvPr id="53" name="Google Shape;53;p2"/>
          <p:cNvSpPr/>
          <p:nvPr/>
        </p:nvSpPr>
        <p:spPr>
          <a:xfrm>
            <a:off x="3733800" y="6383727"/>
            <a:ext cx="5029200"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b="0" i="0" u="none" strike="noStrike" cap="none">
                <a:solidFill>
                  <a:srgbClr val="7F7F7F"/>
                </a:solidFill>
                <a:latin typeface="Candara"/>
                <a:ea typeface="Candara"/>
                <a:cs typeface="Candara"/>
                <a:sym typeface="Candara"/>
              </a:rPr>
              <a:t>https://en.wikipedia.org/wiki/Tic-tac-toe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Minimax Algorithm</a:t>
            </a:r>
            <a:endParaRPr/>
          </a:p>
        </p:txBody>
      </p:sp>
      <p:sp>
        <p:nvSpPr>
          <p:cNvPr id="194" name="Google Shape;194;p20"/>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It uses DFS with a simple recursive computation of the minimax values of each successor state. </a:t>
            </a:r>
            <a:endParaRPr/>
          </a:p>
          <a:p>
            <a:pPr marL="628667" lvl="1" indent="-277820" algn="l" rtl="0">
              <a:spcBef>
                <a:spcPts val="1200"/>
              </a:spcBef>
              <a:spcAft>
                <a:spcPts val="0"/>
              </a:spcAft>
              <a:buSzPts val="2800"/>
              <a:buChar char="•"/>
            </a:pPr>
            <a:r>
              <a:rPr lang="en-US"/>
              <a:t>It proceeds all the way down to the leaves of the tree, and then the minimax values are backed up through the tree.</a:t>
            </a:r>
            <a:endParaRPr/>
          </a:p>
          <a:p>
            <a:pPr marL="350848" lvl="0" indent="-339734" algn="l" rtl="0">
              <a:spcBef>
                <a:spcPts val="1200"/>
              </a:spcBef>
              <a:spcAft>
                <a:spcPts val="0"/>
              </a:spcAft>
              <a:buSzPts val="3200"/>
              <a:buChar char="•"/>
            </a:pPr>
            <a:r>
              <a:rPr lang="en-US"/>
              <a:t>It keeps track of the minimax decisions from the current state through the recursion. </a:t>
            </a:r>
            <a:endParaRPr/>
          </a:p>
          <a:p>
            <a:pPr marL="350848" lvl="0" indent="-136533" algn="l" rtl="0">
              <a:spcBef>
                <a:spcPts val="1200"/>
              </a:spcBef>
              <a:spcAft>
                <a:spcPts val="0"/>
              </a:spcAft>
              <a:buSzPts val="3200"/>
              <a:buNone/>
            </a:pPr>
            <a:endParaRPr/>
          </a:p>
        </p:txBody>
      </p:sp>
      <p:sp>
        <p:nvSpPr>
          <p:cNvPr id="195" name="Google Shape;195;p2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21"/>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fontScale="90000"/>
          </a:bodyPr>
          <a:lstStyle/>
          <a:p>
            <a:pPr marL="0" lvl="0" indent="0" algn="l" rtl="0">
              <a:spcBef>
                <a:spcPts val="0"/>
              </a:spcBef>
              <a:spcAft>
                <a:spcPts val="0"/>
              </a:spcAft>
              <a:buClr>
                <a:schemeClr val="dk1"/>
              </a:buClr>
              <a:buSzPts val="4000"/>
              <a:buFont typeface="Candara"/>
              <a:buNone/>
            </a:pPr>
            <a:r>
              <a:rPr lang="en-US" dirty="0"/>
              <a:t>Example: Tic-Tac-Toe (using utility values from X perspective )</a:t>
            </a:r>
            <a:endParaRPr dirty="0"/>
          </a:p>
        </p:txBody>
      </p:sp>
      <p:sp>
        <p:nvSpPr>
          <p:cNvPr id="201" name="Google Shape;201;p2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21</a:t>
            </a:fld>
            <a:endParaRPr/>
          </a:p>
        </p:txBody>
      </p:sp>
      <p:graphicFrame>
        <p:nvGraphicFramePr>
          <p:cNvPr id="202" name="Google Shape;202;p21"/>
          <p:cNvGraphicFramePr/>
          <p:nvPr/>
        </p:nvGraphicFramePr>
        <p:xfrm>
          <a:off x="5715002" y="124663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03" name="Google Shape;203;p21"/>
          <p:cNvGraphicFramePr/>
          <p:nvPr/>
        </p:nvGraphicFramePr>
        <p:xfrm>
          <a:off x="2884734" y="2286001"/>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04" name="Google Shape;204;p21"/>
          <p:cNvGraphicFramePr/>
          <p:nvPr/>
        </p:nvGraphicFramePr>
        <p:xfrm>
          <a:off x="5720436" y="2286001"/>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500"/>
                        <a:buFont typeface="Candara"/>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05" name="Google Shape;205;p21"/>
          <p:cNvGraphicFramePr/>
          <p:nvPr/>
        </p:nvGraphicFramePr>
        <p:xfrm>
          <a:off x="8675934" y="2286001"/>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06" name="Google Shape;206;p21"/>
          <p:cNvSpPr txBox="1"/>
          <p:nvPr/>
        </p:nvSpPr>
        <p:spPr>
          <a:xfrm>
            <a:off x="5743805" y="358518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07" name="Google Shape;207;p21"/>
          <p:cNvSpPr txBox="1"/>
          <p:nvPr/>
        </p:nvSpPr>
        <p:spPr>
          <a:xfrm>
            <a:off x="8699724" y="358518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08" name="Google Shape;208;p21"/>
          <p:cNvSpPr txBox="1"/>
          <p:nvPr/>
        </p:nvSpPr>
        <p:spPr>
          <a:xfrm>
            <a:off x="8664279" y="4655791"/>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09" name="Google Shape;209;p21"/>
          <p:cNvSpPr txBox="1"/>
          <p:nvPr/>
        </p:nvSpPr>
        <p:spPr>
          <a:xfrm>
            <a:off x="4331428" y="4655791"/>
            <a:ext cx="72154"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10" name="Google Shape;210;p21"/>
          <p:cNvSpPr txBox="1"/>
          <p:nvPr/>
        </p:nvSpPr>
        <p:spPr>
          <a:xfrm>
            <a:off x="7213487" y="4655791"/>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11" name="Google Shape;211;p21"/>
          <p:cNvSpPr txBox="1"/>
          <p:nvPr/>
        </p:nvSpPr>
        <p:spPr>
          <a:xfrm>
            <a:off x="10155264" y="4655791"/>
            <a:ext cx="72154"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cxnSp>
        <p:nvCxnSpPr>
          <p:cNvPr id="212" name="Google Shape;212;p21"/>
          <p:cNvCxnSpPr/>
          <p:nvPr/>
        </p:nvCxnSpPr>
        <p:spPr>
          <a:xfrm flipH="1">
            <a:off x="3195036" y="1932612"/>
            <a:ext cx="2830200" cy="353400"/>
          </a:xfrm>
          <a:prstGeom prst="straightConnector1">
            <a:avLst/>
          </a:prstGeom>
          <a:noFill/>
          <a:ln w="28575" cap="flat" cmpd="sng">
            <a:solidFill>
              <a:schemeClr val="dk1"/>
            </a:solidFill>
            <a:prstDash val="solid"/>
            <a:round/>
            <a:headEnd type="none" w="sm" len="sm"/>
            <a:tailEnd type="none" w="sm" len="sm"/>
          </a:ln>
        </p:spPr>
      </p:cxnSp>
      <p:cxnSp>
        <p:nvCxnSpPr>
          <p:cNvPr id="213" name="Google Shape;213;p21"/>
          <p:cNvCxnSpPr/>
          <p:nvPr/>
        </p:nvCxnSpPr>
        <p:spPr>
          <a:xfrm>
            <a:off x="6025236" y="1932612"/>
            <a:ext cx="5400" cy="353400"/>
          </a:xfrm>
          <a:prstGeom prst="straightConnector1">
            <a:avLst/>
          </a:prstGeom>
          <a:noFill/>
          <a:ln w="28575" cap="flat" cmpd="sng">
            <a:solidFill>
              <a:schemeClr val="dk1"/>
            </a:solidFill>
            <a:prstDash val="solid"/>
            <a:round/>
            <a:headEnd type="none" w="sm" len="sm"/>
            <a:tailEnd type="none" w="sm" len="sm"/>
          </a:ln>
        </p:spPr>
      </p:cxnSp>
      <p:cxnSp>
        <p:nvCxnSpPr>
          <p:cNvPr id="214" name="Google Shape;214;p21"/>
          <p:cNvCxnSpPr/>
          <p:nvPr/>
        </p:nvCxnSpPr>
        <p:spPr>
          <a:xfrm>
            <a:off x="6025236" y="1932612"/>
            <a:ext cx="2961000" cy="353400"/>
          </a:xfrm>
          <a:prstGeom prst="straightConnector1">
            <a:avLst/>
          </a:prstGeom>
          <a:noFill/>
          <a:ln w="28575" cap="flat" cmpd="sng">
            <a:solidFill>
              <a:schemeClr val="dk1"/>
            </a:solidFill>
            <a:prstDash val="solid"/>
            <a:round/>
            <a:headEnd type="none" w="sm" len="sm"/>
            <a:tailEnd type="none" w="sm" len="sm"/>
          </a:ln>
        </p:spPr>
      </p:cxnSp>
      <p:cxnSp>
        <p:nvCxnSpPr>
          <p:cNvPr id="215" name="Google Shape;215;p21"/>
          <p:cNvCxnSpPr/>
          <p:nvPr/>
        </p:nvCxnSpPr>
        <p:spPr>
          <a:xfrm flipH="1">
            <a:off x="2434468" y="2971981"/>
            <a:ext cx="760500" cy="456900"/>
          </a:xfrm>
          <a:prstGeom prst="straightConnector1">
            <a:avLst/>
          </a:prstGeom>
          <a:noFill/>
          <a:ln w="28575" cap="flat" cmpd="sng">
            <a:solidFill>
              <a:schemeClr val="dk1"/>
            </a:solidFill>
            <a:prstDash val="solid"/>
            <a:round/>
            <a:headEnd type="none" w="sm" len="sm"/>
            <a:tailEnd type="none" w="sm" len="sm"/>
          </a:ln>
        </p:spPr>
      </p:cxnSp>
      <p:cxnSp>
        <p:nvCxnSpPr>
          <p:cNvPr id="216" name="Google Shape;216;p21"/>
          <p:cNvCxnSpPr/>
          <p:nvPr/>
        </p:nvCxnSpPr>
        <p:spPr>
          <a:xfrm>
            <a:off x="3194968" y="2971981"/>
            <a:ext cx="709800" cy="456900"/>
          </a:xfrm>
          <a:prstGeom prst="straightConnector1">
            <a:avLst/>
          </a:prstGeom>
          <a:noFill/>
          <a:ln w="28575" cap="flat" cmpd="sng">
            <a:solidFill>
              <a:schemeClr val="dk1"/>
            </a:solidFill>
            <a:prstDash val="solid"/>
            <a:round/>
            <a:headEnd type="none" w="sm" len="sm"/>
            <a:tailEnd type="none" w="sm" len="sm"/>
          </a:ln>
        </p:spPr>
      </p:cxnSp>
      <p:cxnSp>
        <p:nvCxnSpPr>
          <p:cNvPr id="217" name="Google Shape;217;p21"/>
          <p:cNvCxnSpPr/>
          <p:nvPr/>
        </p:nvCxnSpPr>
        <p:spPr>
          <a:xfrm flipH="1">
            <a:off x="5365570" y="2971981"/>
            <a:ext cx="665100" cy="456900"/>
          </a:xfrm>
          <a:prstGeom prst="straightConnector1">
            <a:avLst/>
          </a:prstGeom>
          <a:noFill/>
          <a:ln w="28575" cap="flat" cmpd="sng">
            <a:solidFill>
              <a:schemeClr val="dk1"/>
            </a:solidFill>
            <a:prstDash val="solid"/>
            <a:round/>
            <a:headEnd type="none" w="sm" len="sm"/>
            <a:tailEnd type="none" w="sm" len="sm"/>
          </a:ln>
        </p:spPr>
      </p:cxnSp>
      <p:cxnSp>
        <p:nvCxnSpPr>
          <p:cNvPr id="218" name="Google Shape;218;p21"/>
          <p:cNvCxnSpPr/>
          <p:nvPr/>
        </p:nvCxnSpPr>
        <p:spPr>
          <a:xfrm>
            <a:off x="6030670" y="2971981"/>
            <a:ext cx="795900" cy="456900"/>
          </a:xfrm>
          <a:prstGeom prst="straightConnector1">
            <a:avLst/>
          </a:prstGeom>
          <a:noFill/>
          <a:ln w="28575" cap="flat" cmpd="sng">
            <a:solidFill>
              <a:schemeClr val="dk1"/>
            </a:solidFill>
            <a:prstDash val="solid"/>
            <a:round/>
            <a:headEnd type="none" w="sm" len="sm"/>
            <a:tailEnd type="none" w="sm" len="sm"/>
          </a:ln>
        </p:spPr>
      </p:cxnSp>
      <p:cxnSp>
        <p:nvCxnSpPr>
          <p:cNvPr id="219" name="Google Shape;219;p21"/>
          <p:cNvCxnSpPr/>
          <p:nvPr/>
        </p:nvCxnSpPr>
        <p:spPr>
          <a:xfrm flipH="1">
            <a:off x="8287168" y="2971981"/>
            <a:ext cx="699000" cy="456900"/>
          </a:xfrm>
          <a:prstGeom prst="straightConnector1">
            <a:avLst/>
          </a:prstGeom>
          <a:noFill/>
          <a:ln w="28575" cap="flat" cmpd="sng">
            <a:solidFill>
              <a:schemeClr val="dk1"/>
            </a:solidFill>
            <a:prstDash val="solid"/>
            <a:round/>
            <a:headEnd type="none" w="sm" len="sm"/>
            <a:tailEnd type="none" w="sm" len="sm"/>
          </a:ln>
        </p:spPr>
      </p:cxnSp>
      <p:cxnSp>
        <p:nvCxnSpPr>
          <p:cNvPr id="220" name="Google Shape;220;p21"/>
          <p:cNvCxnSpPr/>
          <p:nvPr/>
        </p:nvCxnSpPr>
        <p:spPr>
          <a:xfrm>
            <a:off x="8986168" y="2971981"/>
            <a:ext cx="762000" cy="456900"/>
          </a:xfrm>
          <a:prstGeom prst="straightConnector1">
            <a:avLst/>
          </a:prstGeom>
          <a:noFill/>
          <a:ln w="28575" cap="flat" cmpd="sng">
            <a:solidFill>
              <a:schemeClr val="dk1"/>
            </a:solidFill>
            <a:prstDash val="solid"/>
            <a:round/>
            <a:headEnd type="none" w="sm" len="sm"/>
            <a:tailEnd type="none" w="sm" len="sm"/>
          </a:ln>
        </p:spPr>
      </p:cxnSp>
      <p:cxnSp>
        <p:nvCxnSpPr>
          <p:cNvPr id="221" name="Google Shape;221;p21"/>
          <p:cNvCxnSpPr/>
          <p:nvPr/>
        </p:nvCxnSpPr>
        <p:spPr>
          <a:xfrm rot="10800000">
            <a:off x="9747203" y="4115052"/>
            <a:ext cx="0" cy="377700"/>
          </a:xfrm>
          <a:prstGeom prst="straightConnector1">
            <a:avLst/>
          </a:prstGeom>
          <a:noFill/>
          <a:ln w="28575" cap="flat" cmpd="sng">
            <a:solidFill>
              <a:schemeClr val="dk1"/>
            </a:solidFill>
            <a:prstDash val="solid"/>
            <a:round/>
            <a:headEnd type="none" w="sm" len="sm"/>
            <a:tailEnd type="none" w="sm" len="sm"/>
          </a:ln>
        </p:spPr>
      </p:cxnSp>
      <p:cxnSp>
        <p:nvCxnSpPr>
          <p:cNvPr id="222" name="Google Shape;222;p21"/>
          <p:cNvCxnSpPr/>
          <p:nvPr/>
        </p:nvCxnSpPr>
        <p:spPr>
          <a:xfrm rot="10800000">
            <a:off x="6833074" y="4115052"/>
            <a:ext cx="0" cy="377700"/>
          </a:xfrm>
          <a:prstGeom prst="straightConnector1">
            <a:avLst/>
          </a:prstGeom>
          <a:noFill/>
          <a:ln w="28575" cap="flat" cmpd="sng">
            <a:solidFill>
              <a:schemeClr val="dk1"/>
            </a:solidFill>
            <a:prstDash val="solid"/>
            <a:round/>
            <a:headEnd type="none" w="sm" len="sm"/>
            <a:tailEnd type="none" w="sm" len="sm"/>
          </a:ln>
        </p:spPr>
      </p:cxnSp>
      <p:cxnSp>
        <p:nvCxnSpPr>
          <p:cNvPr id="223" name="Google Shape;223;p21"/>
          <p:cNvCxnSpPr/>
          <p:nvPr/>
        </p:nvCxnSpPr>
        <p:spPr>
          <a:xfrm rot="10800000">
            <a:off x="3926594" y="4115052"/>
            <a:ext cx="0" cy="377700"/>
          </a:xfrm>
          <a:prstGeom prst="straightConnector1">
            <a:avLst/>
          </a:prstGeom>
          <a:noFill/>
          <a:ln w="28575" cap="flat" cmpd="sng">
            <a:solidFill>
              <a:schemeClr val="dk1"/>
            </a:solidFill>
            <a:prstDash val="solid"/>
            <a:round/>
            <a:headEnd type="none" w="sm" len="sm"/>
            <a:tailEnd type="none" w="sm" len="sm"/>
          </a:ln>
        </p:spPr>
      </p:cxnSp>
      <p:cxnSp>
        <p:nvCxnSpPr>
          <p:cNvPr id="224" name="Google Shape;224;p21"/>
          <p:cNvCxnSpPr/>
          <p:nvPr/>
        </p:nvCxnSpPr>
        <p:spPr>
          <a:xfrm rot="10800000">
            <a:off x="8275724" y="4115052"/>
            <a:ext cx="0" cy="377700"/>
          </a:xfrm>
          <a:prstGeom prst="straightConnector1">
            <a:avLst/>
          </a:prstGeom>
          <a:noFill/>
          <a:ln w="28575" cap="flat" cmpd="sng">
            <a:solidFill>
              <a:schemeClr val="dk1"/>
            </a:solidFill>
            <a:prstDash val="solid"/>
            <a:round/>
            <a:headEnd type="none" w="sm" len="sm"/>
            <a:tailEnd type="none" w="sm" len="sm"/>
          </a:ln>
        </p:spPr>
      </p:cxnSp>
      <p:sp>
        <p:nvSpPr>
          <p:cNvPr id="225" name="Google Shape;225;p21"/>
          <p:cNvSpPr txBox="1"/>
          <p:nvPr/>
        </p:nvSpPr>
        <p:spPr>
          <a:xfrm>
            <a:off x="2809768" y="358518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26" name="Google Shape;226;p21"/>
          <p:cNvSpPr txBox="1"/>
          <p:nvPr/>
        </p:nvSpPr>
        <p:spPr>
          <a:xfrm>
            <a:off x="4331428" y="3585180"/>
            <a:ext cx="72154"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27" name="Google Shape;227;p21"/>
          <p:cNvSpPr txBox="1"/>
          <p:nvPr/>
        </p:nvSpPr>
        <p:spPr>
          <a:xfrm>
            <a:off x="7213487" y="358518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28" name="Google Shape;228;p21"/>
          <p:cNvSpPr txBox="1"/>
          <p:nvPr/>
        </p:nvSpPr>
        <p:spPr>
          <a:xfrm>
            <a:off x="10155264" y="3585180"/>
            <a:ext cx="72154"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29" name="Google Shape;229;p21"/>
          <p:cNvSpPr txBox="1"/>
          <p:nvPr/>
        </p:nvSpPr>
        <p:spPr>
          <a:xfrm>
            <a:off x="3571782" y="2467692"/>
            <a:ext cx="123432" cy="24622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30" name="Google Shape;230;p21"/>
          <p:cNvSpPr txBox="1"/>
          <p:nvPr/>
        </p:nvSpPr>
        <p:spPr>
          <a:xfrm>
            <a:off x="6422427" y="246766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31" name="Google Shape;231;p21"/>
          <p:cNvSpPr txBox="1"/>
          <p:nvPr/>
        </p:nvSpPr>
        <p:spPr>
          <a:xfrm>
            <a:off x="9399852" y="2467692"/>
            <a:ext cx="112210" cy="246221"/>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32" name="Google Shape;232;p21"/>
          <p:cNvSpPr txBox="1"/>
          <p:nvPr/>
        </p:nvSpPr>
        <p:spPr>
          <a:xfrm>
            <a:off x="6472979" y="143015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33" name="Google Shape;233;p21"/>
          <p:cNvSpPr/>
          <p:nvPr/>
        </p:nvSpPr>
        <p:spPr>
          <a:xfrm>
            <a:off x="1607659" y="1322457"/>
            <a:ext cx="312988"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X</a:t>
            </a:r>
            <a:endParaRPr sz="1800">
              <a:solidFill>
                <a:schemeClr val="dk1"/>
              </a:solidFill>
              <a:latin typeface="Candara"/>
              <a:ea typeface="Candara"/>
              <a:cs typeface="Candara"/>
              <a:sym typeface="Candara"/>
            </a:endParaRPr>
          </a:p>
        </p:txBody>
      </p:sp>
      <p:sp>
        <p:nvSpPr>
          <p:cNvPr id="234" name="Google Shape;234;p21"/>
          <p:cNvSpPr/>
          <p:nvPr/>
        </p:nvSpPr>
        <p:spPr>
          <a:xfrm>
            <a:off x="1607658" y="2359967"/>
            <a:ext cx="345056"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O</a:t>
            </a:r>
            <a:endParaRPr sz="1800">
              <a:solidFill>
                <a:schemeClr val="dk1"/>
              </a:solidFill>
              <a:latin typeface="Candara"/>
              <a:ea typeface="Candara"/>
              <a:cs typeface="Candara"/>
              <a:sym typeface="Candara"/>
            </a:endParaRPr>
          </a:p>
        </p:txBody>
      </p:sp>
      <p:sp>
        <p:nvSpPr>
          <p:cNvPr id="235" name="Google Shape;235;p21"/>
          <p:cNvSpPr/>
          <p:nvPr/>
        </p:nvSpPr>
        <p:spPr>
          <a:xfrm>
            <a:off x="1607659" y="3477487"/>
            <a:ext cx="312988"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X</a:t>
            </a:r>
            <a:endParaRPr sz="1800">
              <a:solidFill>
                <a:schemeClr val="dk1"/>
              </a:solidFill>
              <a:latin typeface="Candara"/>
              <a:ea typeface="Candara"/>
              <a:cs typeface="Candara"/>
              <a:sym typeface="Candara"/>
            </a:endParaRPr>
          </a:p>
        </p:txBody>
      </p:sp>
      <p:graphicFrame>
        <p:nvGraphicFramePr>
          <p:cNvPr id="236" name="Google Shape;236;p21"/>
          <p:cNvGraphicFramePr/>
          <p:nvPr/>
        </p:nvGraphicFramePr>
        <p:xfrm>
          <a:off x="2124294"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37" name="Google Shape;237;p21"/>
          <p:cNvSpPr/>
          <p:nvPr/>
        </p:nvSpPr>
        <p:spPr>
          <a:xfrm>
            <a:off x="3502654" y="5715001"/>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graphicFrame>
        <p:nvGraphicFramePr>
          <p:cNvPr id="238" name="Google Shape;238;p21"/>
          <p:cNvGraphicFramePr/>
          <p:nvPr/>
        </p:nvGraphicFramePr>
        <p:xfrm>
          <a:off x="3616360"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39" name="Google Shape;239;p21"/>
          <p:cNvGraphicFramePr/>
          <p:nvPr/>
        </p:nvGraphicFramePr>
        <p:xfrm>
          <a:off x="5060770"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500"/>
                        <a:buFont typeface="Candara"/>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0" name="Google Shape;240;p21"/>
          <p:cNvGraphicFramePr/>
          <p:nvPr/>
        </p:nvGraphicFramePr>
        <p:xfrm>
          <a:off x="6522840"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500"/>
                        <a:buFont typeface="Candara"/>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1" name="Google Shape;241;p21"/>
          <p:cNvGraphicFramePr/>
          <p:nvPr/>
        </p:nvGraphicFramePr>
        <p:xfrm>
          <a:off x="6522840" y="449275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chemeClr val="dk1"/>
                        </a:buClr>
                        <a:buSzPts val="1500"/>
                        <a:buFont typeface="Candara"/>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2" name="Google Shape;242;p21"/>
          <p:cNvGraphicFramePr/>
          <p:nvPr/>
        </p:nvGraphicFramePr>
        <p:xfrm>
          <a:off x="7965490"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3" name="Google Shape;243;p21"/>
          <p:cNvGraphicFramePr/>
          <p:nvPr/>
        </p:nvGraphicFramePr>
        <p:xfrm>
          <a:off x="9436969"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FF0000"/>
                        </a:buClr>
                        <a:buSzPts val="1500"/>
                        <a:buFont typeface="Candara"/>
                        <a:buNone/>
                      </a:pPr>
                      <a:r>
                        <a:rPr lang="en-US" sz="1500">
                          <a:solidFill>
                            <a:srgbClr val="FF0000"/>
                          </a:solidFill>
                          <a:latin typeface="Candara"/>
                          <a:ea typeface="Candara"/>
                          <a:cs typeface="Candara"/>
                          <a:sym typeface="Candara"/>
                        </a:rPr>
                        <a:t>O</a:t>
                      </a:r>
                      <a:endParaRPr sz="1500">
                        <a:solidFill>
                          <a:schemeClr val="dk1"/>
                        </a:solidFill>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4" name="Google Shape;244;p21"/>
          <p:cNvGraphicFramePr/>
          <p:nvPr/>
        </p:nvGraphicFramePr>
        <p:xfrm>
          <a:off x="7965490" y="449275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5" name="Google Shape;245;p21"/>
          <p:cNvGraphicFramePr/>
          <p:nvPr/>
        </p:nvGraphicFramePr>
        <p:xfrm>
          <a:off x="9436969" y="449275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46" name="Google Shape;246;p21"/>
          <p:cNvGraphicFramePr/>
          <p:nvPr/>
        </p:nvGraphicFramePr>
        <p:xfrm>
          <a:off x="3616360" y="449275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chemeClr val="dk1"/>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13"/>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0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1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25"/>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22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4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2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2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1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40"/>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217"/>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23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6"/>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22"/>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4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10"/>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27"/>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23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22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243"/>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1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42"/>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22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44"/>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208"/>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0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2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4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11"/>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228"/>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231"/>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23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0"/>
        <p:cNvGrpSpPr/>
        <p:nvPr/>
      </p:nvGrpSpPr>
      <p:grpSpPr>
        <a:xfrm>
          <a:off x="0" y="0"/>
          <a:ext cx="0" cy="0"/>
          <a:chOff x="0" y="0"/>
          <a:chExt cx="0" cy="0"/>
        </a:xfrm>
      </p:grpSpPr>
      <p:sp>
        <p:nvSpPr>
          <p:cNvPr id="251" name="Google Shape;251;p2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Tic-Tac-Toe</a:t>
            </a:r>
            <a:endParaRPr/>
          </a:p>
        </p:txBody>
      </p:sp>
      <p:sp>
        <p:nvSpPr>
          <p:cNvPr id="252" name="Google Shape;252;p2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22</a:t>
            </a:fld>
            <a:endParaRPr/>
          </a:p>
        </p:txBody>
      </p:sp>
      <p:graphicFrame>
        <p:nvGraphicFramePr>
          <p:cNvPr id="253" name="Google Shape;253;p22"/>
          <p:cNvGraphicFramePr/>
          <p:nvPr/>
        </p:nvGraphicFramePr>
        <p:xfrm>
          <a:off x="5720436" y="124663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54" name="Google Shape;254;p22"/>
          <p:cNvSpPr txBox="1"/>
          <p:nvPr/>
        </p:nvSpPr>
        <p:spPr>
          <a:xfrm>
            <a:off x="6493021" y="1430150"/>
            <a:ext cx="72154"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a:t>
            </a:r>
            <a:endParaRPr/>
          </a:p>
        </p:txBody>
      </p:sp>
      <p:sp>
        <p:nvSpPr>
          <p:cNvPr id="255" name="Google Shape;255;p22"/>
          <p:cNvSpPr/>
          <p:nvPr/>
        </p:nvSpPr>
        <p:spPr>
          <a:xfrm>
            <a:off x="1607659" y="1322457"/>
            <a:ext cx="312988"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X</a:t>
            </a:r>
            <a:endParaRPr sz="1800">
              <a:solidFill>
                <a:schemeClr val="dk1"/>
              </a:solidFill>
              <a:latin typeface="Candara"/>
              <a:ea typeface="Candara"/>
              <a:cs typeface="Candara"/>
              <a:sym typeface="Candara"/>
            </a:endParaRPr>
          </a:p>
        </p:txBody>
      </p:sp>
      <p:sp>
        <p:nvSpPr>
          <p:cNvPr id="256" name="Google Shape;256;p22"/>
          <p:cNvSpPr/>
          <p:nvPr/>
        </p:nvSpPr>
        <p:spPr>
          <a:xfrm>
            <a:off x="1607658" y="2359967"/>
            <a:ext cx="345056"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O</a:t>
            </a:r>
            <a:endParaRPr sz="1800">
              <a:solidFill>
                <a:schemeClr val="dk1"/>
              </a:solidFill>
              <a:latin typeface="Candara"/>
              <a:ea typeface="Candara"/>
              <a:cs typeface="Candara"/>
              <a:sym typeface="Candara"/>
            </a:endParaRPr>
          </a:p>
        </p:txBody>
      </p:sp>
      <p:sp>
        <p:nvSpPr>
          <p:cNvPr id="257" name="Google Shape;257;p22"/>
          <p:cNvSpPr/>
          <p:nvPr/>
        </p:nvSpPr>
        <p:spPr>
          <a:xfrm>
            <a:off x="1607659" y="3477487"/>
            <a:ext cx="312988"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X</a:t>
            </a:r>
            <a:endParaRPr sz="1800">
              <a:solidFill>
                <a:schemeClr val="dk1"/>
              </a:solidFill>
              <a:latin typeface="Candara"/>
              <a:ea typeface="Candara"/>
              <a:cs typeface="Candara"/>
              <a:sym typeface="Candara"/>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3"/>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Solution</a:t>
            </a:r>
            <a:endParaRPr/>
          </a:p>
        </p:txBody>
      </p:sp>
      <p:sp>
        <p:nvSpPr>
          <p:cNvPr id="263" name="Google Shape;263;p2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23</a:t>
            </a:fld>
            <a:endParaRPr/>
          </a:p>
        </p:txBody>
      </p:sp>
      <p:graphicFrame>
        <p:nvGraphicFramePr>
          <p:cNvPr id="264" name="Google Shape;264;p23"/>
          <p:cNvGraphicFramePr/>
          <p:nvPr/>
        </p:nvGraphicFramePr>
        <p:xfrm>
          <a:off x="5720436" y="1246632"/>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65" name="Google Shape;265;p23"/>
          <p:cNvGraphicFramePr/>
          <p:nvPr/>
        </p:nvGraphicFramePr>
        <p:xfrm>
          <a:off x="2884734" y="2286001"/>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66" name="Google Shape;266;p23"/>
          <p:cNvGraphicFramePr/>
          <p:nvPr/>
        </p:nvGraphicFramePr>
        <p:xfrm>
          <a:off x="5720436" y="2286001"/>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67" name="Google Shape;267;p23"/>
          <p:cNvGraphicFramePr/>
          <p:nvPr/>
        </p:nvGraphicFramePr>
        <p:xfrm>
          <a:off x="8675934" y="2286001"/>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68" name="Google Shape;268;p23"/>
          <p:cNvGraphicFramePr/>
          <p:nvPr/>
        </p:nvGraphicFramePr>
        <p:xfrm>
          <a:off x="3594468"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69" name="Google Shape;269;p23"/>
          <p:cNvGraphicFramePr/>
          <p:nvPr/>
        </p:nvGraphicFramePr>
        <p:xfrm>
          <a:off x="2133601"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0" name="Google Shape;270;p23"/>
          <p:cNvGraphicFramePr/>
          <p:nvPr/>
        </p:nvGraphicFramePr>
        <p:xfrm>
          <a:off x="5055333"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1" name="Google Shape;271;p23"/>
          <p:cNvGraphicFramePr/>
          <p:nvPr/>
        </p:nvGraphicFramePr>
        <p:xfrm>
          <a:off x="6516202"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2" name="Google Shape;272;p23"/>
          <p:cNvGraphicFramePr/>
          <p:nvPr/>
        </p:nvGraphicFramePr>
        <p:xfrm>
          <a:off x="7977070"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3" name="Google Shape;273;p23"/>
          <p:cNvGraphicFramePr/>
          <p:nvPr/>
        </p:nvGraphicFramePr>
        <p:xfrm>
          <a:off x="9437934" y="34290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4" name="Google Shape;274;p23"/>
          <p:cNvGraphicFramePr/>
          <p:nvPr/>
        </p:nvGraphicFramePr>
        <p:xfrm>
          <a:off x="3594468" y="44958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5" name="Google Shape;275;p23"/>
          <p:cNvGraphicFramePr/>
          <p:nvPr/>
        </p:nvGraphicFramePr>
        <p:xfrm>
          <a:off x="2133601" y="44958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6" name="Google Shape;276;p23"/>
          <p:cNvGraphicFramePr/>
          <p:nvPr/>
        </p:nvGraphicFramePr>
        <p:xfrm>
          <a:off x="6516202" y="44958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graphicFrame>
        <p:nvGraphicFramePr>
          <p:cNvPr id="277" name="Google Shape;277;p23"/>
          <p:cNvGraphicFramePr/>
          <p:nvPr/>
        </p:nvGraphicFramePr>
        <p:xfrm>
          <a:off x="9437934" y="4495800"/>
          <a:ext cx="620475" cy="685950"/>
        </p:xfrm>
        <a:graphic>
          <a:graphicData uri="http://schemas.openxmlformats.org/drawingml/2006/table">
            <a:tbl>
              <a:tblPr>
                <a:noFill/>
                <a:tableStyleId>{EBF53329-82C9-4780-8067-3EE378AE8707}</a:tableStyleId>
              </a:tblPr>
              <a:tblGrid>
                <a:gridCol w="206825">
                  <a:extLst>
                    <a:ext uri="{9D8B030D-6E8A-4147-A177-3AD203B41FA5}">
                      <a16:colId xmlns:a16="http://schemas.microsoft.com/office/drawing/2014/main" val="20000"/>
                    </a:ext>
                  </a:extLst>
                </a:gridCol>
                <a:gridCol w="206825">
                  <a:extLst>
                    <a:ext uri="{9D8B030D-6E8A-4147-A177-3AD203B41FA5}">
                      <a16:colId xmlns:a16="http://schemas.microsoft.com/office/drawing/2014/main" val="20001"/>
                    </a:ext>
                  </a:extLst>
                </a:gridCol>
                <a:gridCol w="206825">
                  <a:extLst>
                    <a:ext uri="{9D8B030D-6E8A-4147-A177-3AD203B41FA5}">
                      <a16:colId xmlns:a16="http://schemas.microsoft.com/office/drawing/2014/main" val="20002"/>
                    </a:ext>
                  </a:extLst>
                </a:gridCol>
              </a:tblGrid>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0"/>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latin typeface="Candara"/>
                          <a:ea typeface="Candara"/>
                          <a:cs typeface="Candara"/>
                          <a:sym typeface="Candara"/>
                        </a:rPr>
                        <a:t>O</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1"/>
                  </a:ext>
                </a:extLst>
              </a:tr>
              <a:tr h="228650">
                <a:tc>
                  <a:txBody>
                    <a:bodyPr/>
                    <a:lstStyle/>
                    <a:p>
                      <a:pPr marL="0" marR="0" lvl="0" indent="0" algn="ctr" rtl="0">
                        <a:spcBef>
                          <a:spcPts val="0"/>
                        </a:spcBef>
                        <a:spcAft>
                          <a:spcPts val="0"/>
                        </a:spcAft>
                        <a:buNone/>
                      </a:pPr>
                      <a:r>
                        <a:rPr lang="en-US" sz="1500">
                          <a:latin typeface="Candara"/>
                          <a:ea typeface="Candara"/>
                          <a:cs typeface="Candara"/>
                          <a:sym typeface="Candara"/>
                        </a:rPr>
                        <a:t>X</a:t>
                      </a:r>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O</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tc>
                  <a:txBody>
                    <a:bodyPr/>
                    <a:lstStyle/>
                    <a:p>
                      <a:pPr marL="0" marR="0" lvl="0" indent="0" algn="ctr" rtl="0">
                        <a:spcBef>
                          <a:spcPts val="0"/>
                        </a:spcBef>
                        <a:spcAft>
                          <a:spcPts val="0"/>
                        </a:spcAft>
                        <a:buNone/>
                      </a:pPr>
                      <a:r>
                        <a:rPr lang="en-US" sz="1500">
                          <a:solidFill>
                            <a:srgbClr val="FF0000"/>
                          </a:solidFill>
                          <a:latin typeface="Candara"/>
                          <a:ea typeface="Candara"/>
                          <a:cs typeface="Candara"/>
                          <a:sym typeface="Candara"/>
                        </a:rPr>
                        <a:t>X</a:t>
                      </a:r>
                      <a:endParaRPr sz="1500">
                        <a:latin typeface="Candara"/>
                        <a:ea typeface="Candara"/>
                        <a:cs typeface="Candara"/>
                        <a:sym typeface="Candara"/>
                      </a:endParaRPr>
                    </a:p>
                  </a:txBody>
                  <a:tcPr marL="0" marR="0" marT="0" marB="0" anchor="ctr">
                    <a:lnL w="12700" cap="flat" cmpd="sng">
                      <a:solidFill>
                        <a:schemeClr val="dk1"/>
                      </a:solidFill>
                      <a:prstDash val="solid"/>
                      <a:round/>
                      <a:headEnd type="none" w="sm" len="sm"/>
                      <a:tailEnd type="none" w="sm" len="sm"/>
                    </a:lnL>
                    <a:lnR w="12700" cap="flat" cmpd="sng">
                      <a:solidFill>
                        <a:schemeClr val="dk1"/>
                      </a:solidFill>
                      <a:prstDash val="solid"/>
                      <a:round/>
                      <a:headEnd type="none" w="sm" len="sm"/>
                      <a:tailEnd type="none" w="sm" len="sm"/>
                    </a:lnR>
                    <a:lnT w="12700" cap="flat" cmpd="sng">
                      <a:solidFill>
                        <a:schemeClr val="dk1"/>
                      </a:solidFill>
                      <a:prstDash val="solid"/>
                      <a:round/>
                      <a:headEnd type="none" w="sm" len="sm"/>
                      <a:tailEnd type="none" w="sm" len="sm"/>
                    </a:lnT>
                    <a:lnB w="12700" cap="flat" cmpd="sng">
                      <a:solidFill>
                        <a:schemeClr val="dk1"/>
                      </a:solidFill>
                      <a:prstDash val="solid"/>
                      <a:round/>
                      <a:headEnd type="none" w="sm" len="sm"/>
                      <a:tailEnd type="none" w="sm" len="sm"/>
                    </a:lnB>
                  </a:tcPr>
                </a:tc>
                <a:extLst>
                  <a:ext uri="{0D108BD9-81ED-4DB2-BD59-A6C34878D82A}">
                    <a16:rowId xmlns:a16="http://schemas.microsoft.com/office/drawing/2014/main" val="10002"/>
                  </a:ext>
                </a:extLst>
              </a:tr>
            </a:tbl>
          </a:graphicData>
        </a:graphic>
      </p:graphicFrame>
      <p:sp>
        <p:nvSpPr>
          <p:cNvPr id="278" name="Google Shape;278;p23"/>
          <p:cNvSpPr txBox="1"/>
          <p:nvPr/>
        </p:nvSpPr>
        <p:spPr>
          <a:xfrm>
            <a:off x="5743805" y="358518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79" name="Google Shape;279;p23"/>
          <p:cNvSpPr txBox="1"/>
          <p:nvPr/>
        </p:nvSpPr>
        <p:spPr>
          <a:xfrm>
            <a:off x="8694114" y="358518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280" name="Google Shape;280;p23"/>
          <p:cNvSpPr txBox="1"/>
          <p:nvPr/>
        </p:nvSpPr>
        <p:spPr>
          <a:xfrm>
            <a:off x="2815379" y="4655791"/>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81" name="Google Shape;281;p23"/>
          <p:cNvSpPr txBox="1"/>
          <p:nvPr/>
        </p:nvSpPr>
        <p:spPr>
          <a:xfrm>
            <a:off x="4311383" y="4655791"/>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82" name="Google Shape;282;p23"/>
          <p:cNvSpPr txBox="1"/>
          <p:nvPr/>
        </p:nvSpPr>
        <p:spPr>
          <a:xfrm>
            <a:off x="7213487" y="4655791"/>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83" name="Google Shape;283;p23"/>
          <p:cNvSpPr txBox="1"/>
          <p:nvPr/>
        </p:nvSpPr>
        <p:spPr>
          <a:xfrm>
            <a:off x="10135222" y="4655791"/>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cxnSp>
        <p:nvCxnSpPr>
          <p:cNvPr id="284" name="Google Shape;284;p23"/>
          <p:cNvCxnSpPr/>
          <p:nvPr/>
        </p:nvCxnSpPr>
        <p:spPr>
          <a:xfrm flipH="1">
            <a:off x="3195070" y="1932612"/>
            <a:ext cx="2835600" cy="353400"/>
          </a:xfrm>
          <a:prstGeom prst="straightConnector1">
            <a:avLst/>
          </a:prstGeom>
          <a:noFill/>
          <a:ln w="28575" cap="flat" cmpd="sng">
            <a:solidFill>
              <a:schemeClr val="dk1"/>
            </a:solidFill>
            <a:prstDash val="solid"/>
            <a:round/>
            <a:headEnd type="none" w="sm" len="sm"/>
            <a:tailEnd type="none" w="sm" len="sm"/>
          </a:ln>
        </p:spPr>
      </p:cxnSp>
      <p:cxnSp>
        <p:nvCxnSpPr>
          <p:cNvPr id="285" name="Google Shape;285;p23"/>
          <p:cNvCxnSpPr/>
          <p:nvPr/>
        </p:nvCxnSpPr>
        <p:spPr>
          <a:xfrm>
            <a:off x="6030670" y="1932612"/>
            <a:ext cx="0" cy="353400"/>
          </a:xfrm>
          <a:prstGeom prst="straightConnector1">
            <a:avLst/>
          </a:prstGeom>
          <a:noFill/>
          <a:ln w="28575" cap="flat" cmpd="sng">
            <a:solidFill>
              <a:schemeClr val="dk1"/>
            </a:solidFill>
            <a:prstDash val="solid"/>
            <a:round/>
            <a:headEnd type="none" w="sm" len="sm"/>
            <a:tailEnd type="none" w="sm" len="sm"/>
          </a:ln>
        </p:spPr>
      </p:cxnSp>
      <p:cxnSp>
        <p:nvCxnSpPr>
          <p:cNvPr id="286" name="Google Shape;286;p23"/>
          <p:cNvCxnSpPr/>
          <p:nvPr/>
        </p:nvCxnSpPr>
        <p:spPr>
          <a:xfrm>
            <a:off x="6030670" y="1932612"/>
            <a:ext cx="2955600" cy="353400"/>
          </a:xfrm>
          <a:prstGeom prst="straightConnector1">
            <a:avLst/>
          </a:prstGeom>
          <a:noFill/>
          <a:ln w="28575" cap="flat" cmpd="sng">
            <a:solidFill>
              <a:schemeClr val="dk1"/>
            </a:solidFill>
            <a:prstDash val="solid"/>
            <a:round/>
            <a:headEnd type="none" w="sm" len="sm"/>
            <a:tailEnd type="none" w="sm" len="sm"/>
          </a:ln>
        </p:spPr>
      </p:cxnSp>
      <p:cxnSp>
        <p:nvCxnSpPr>
          <p:cNvPr id="287" name="Google Shape;287;p23"/>
          <p:cNvCxnSpPr/>
          <p:nvPr/>
        </p:nvCxnSpPr>
        <p:spPr>
          <a:xfrm flipH="1">
            <a:off x="2443768" y="2971981"/>
            <a:ext cx="751200" cy="456900"/>
          </a:xfrm>
          <a:prstGeom prst="straightConnector1">
            <a:avLst/>
          </a:prstGeom>
          <a:noFill/>
          <a:ln w="28575" cap="flat" cmpd="sng">
            <a:solidFill>
              <a:schemeClr val="dk1"/>
            </a:solidFill>
            <a:prstDash val="solid"/>
            <a:round/>
            <a:headEnd type="none" w="sm" len="sm"/>
            <a:tailEnd type="none" w="sm" len="sm"/>
          </a:ln>
        </p:spPr>
      </p:cxnSp>
      <p:cxnSp>
        <p:nvCxnSpPr>
          <p:cNvPr id="288" name="Google Shape;288;p23"/>
          <p:cNvCxnSpPr/>
          <p:nvPr/>
        </p:nvCxnSpPr>
        <p:spPr>
          <a:xfrm>
            <a:off x="3194968" y="2971981"/>
            <a:ext cx="709800" cy="456900"/>
          </a:xfrm>
          <a:prstGeom prst="straightConnector1">
            <a:avLst/>
          </a:prstGeom>
          <a:noFill/>
          <a:ln w="28575" cap="flat" cmpd="sng">
            <a:solidFill>
              <a:schemeClr val="dk1"/>
            </a:solidFill>
            <a:prstDash val="solid"/>
            <a:round/>
            <a:headEnd type="none" w="sm" len="sm"/>
            <a:tailEnd type="none" w="sm" len="sm"/>
          </a:ln>
        </p:spPr>
      </p:cxnSp>
      <p:cxnSp>
        <p:nvCxnSpPr>
          <p:cNvPr id="289" name="Google Shape;289;p23"/>
          <p:cNvCxnSpPr/>
          <p:nvPr/>
        </p:nvCxnSpPr>
        <p:spPr>
          <a:xfrm flipH="1">
            <a:off x="5365570" y="2971981"/>
            <a:ext cx="665100" cy="456900"/>
          </a:xfrm>
          <a:prstGeom prst="straightConnector1">
            <a:avLst/>
          </a:prstGeom>
          <a:noFill/>
          <a:ln w="28575" cap="flat" cmpd="sng">
            <a:solidFill>
              <a:schemeClr val="dk1"/>
            </a:solidFill>
            <a:prstDash val="solid"/>
            <a:round/>
            <a:headEnd type="none" w="sm" len="sm"/>
            <a:tailEnd type="none" w="sm" len="sm"/>
          </a:ln>
        </p:spPr>
      </p:cxnSp>
      <p:cxnSp>
        <p:nvCxnSpPr>
          <p:cNvPr id="290" name="Google Shape;290;p23"/>
          <p:cNvCxnSpPr/>
          <p:nvPr/>
        </p:nvCxnSpPr>
        <p:spPr>
          <a:xfrm>
            <a:off x="6030670" y="2971981"/>
            <a:ext cx="795900" cy="456900"/>
          </a:xfrm>
          <a:prstGeom prst="straightConnector1">
            <a:avLst/>
          </a:prstGeom>
          <a:noFill/>
          <a:ln w="28575" cap="flat" cmpd="sng">
            <a:solidFill>
              <a:schemeClr val="dk1"/>
            </a:solidFill>
            <a:prstDash val="solid"/>
            <a:round/>
            <a:headEnd type="none" w="sm" len="sm"/>
            <a:tailEnd type="none" w="sm" len="sm"/>
          </a:ln>
        </p:spPr>
      </p:cxnSp>
      <p:cxnSp>
        <p:nvCxnSpPr>
          <p:cNvPr id="291" name="Google Shape;291;p23"/>
          <p:cNvCxnSpPr/>
          <p:nvPr/>
        </p:nvCxnSpPr>
        <p:spPr>
          <a:xfrm flipH="1">
            <a:off x="8287168" y="2971981"/>
            <a:ext cx="699000" cy="456900"/>
          </a:xfrm>
          <a:prstGeom prst="straightConnector1">
            <a:avLst/>
          </a:prstGeom>
          <a:noFill/>
          <a:ln w="28575" cap="flat" cmpd="sng">
            <a:solidFill>
              <a:schemeClr val="dk1"/>
            </a:solidFill>
            <a:prstDash val="solid"/>
            <a:round/>
            <a:headEnd type="none" w="sm" len="sm"/>
            <a:tailEnd type="none" w="sm" len="sm"/>
          </a:ln>
        </p:spPr>
      </p:cxnSp>
      <p:cxnSp>
        <p:nvCxnSpPr>
          <p:cNvPr id="292" name="Google Shape;292;p23"/>
          <p:cNvCxnSpPr/>
          <p:nvPr/>
        </p:nvCxnSpPr>
        <p:spPr>
          <a:xfrm>
            <a:off x="8986168" y="2971981"/>
            <a:ext cx="762000" cy="456900"/>
          </a:xfrm>
          <a:prstGeom prst="straightConnector1">
            <a:avLst/>
          </a:prstGeom>
          <a:noFill/>
          <a:ln w="28575" cap="flat" cmpd="sng">
            <a:solidFill>
              <a:schemeClr val="dk1"/>
            </a:solidFill>
            <a:prstDash val="solid"/>
            <a:round/>
            <a:headEnd type="none" w="sm" len="sm"/>
            <a:tailEnd type="none" w="sm" len="sm"/>
          </a:ln>
        </p:spPr>
      </p:cxnSp>
      <p:cxnSp>
        <p:nvCxnSpPr>
          <p:cNvPr id="293" name="Google Shape;293;p23"/>
          <p:cNvCxnSpPr/>
          <p:nvPr/>
        </p:nvCxnSpPr>
        <p:spPr>
          <a:xfrm rot="10800000">
            <a:off x="9748168" y="4115100"/>
            <a:ext cx="0" cy="380700"/>
          </a:xfrm>
          <a:prstGeom prst="straightConnector1">
            <a:avLst/>
          </a:prstGeom>
          <a:noFill/>
          <a:ln w="28575" cap="flat" cmpd="sng">
            <a:solidFill>
              <a:schemeClr val="dk1"/>
            </a:solidFill>
            <a:prstDash val="solid"/>
            <a:round/>
            <a:headEnd type="none" w="sm" len="sm"/>
            <a:tailEnd type="none" w="sm" len="sm"/>
          </a:ln>
        </p:spPr>
      </p:cxnSp>
      <p:cxnSp>
        <p:nvCxnSpPr>
          <p:cNvPr id="294" name="Google Shape;294;p23"/>
          <p:cNvCxnSpPr/>
          <p:nvPr/>
        </p:nvCxnSpPr>
        <p:spPr>
          <a:xfrm rot="10800000">
            <a:off x="6826436" y="4115100"/>
            <a:ext cx="0" cy="380700"/>
          </a:xfrm>
          <a:prstGeom prst="straightConnector1">
            <a:avLst/>
          </a:prstGeom>
          <a:noFill/>
          <a:ln w="28575" cap="flat" cmpd="sng">
            <a:solidFill>
              <a:schemeClr val="dk1"/>
            </a:solidFill>
            <a:prstDash val="solid"/>
            <a:round/>
            <a:headEnd type="none" w="sm" len="sm"/>
            <a:tailEnd type="none" w="sm" len="sm"/>
          </a:ln>
        </p:spPr>
      </p:cxnSp>
      <p:cxnSp>
        <p:nvCxnSpPr>
          <p:cNvPr id="295" name="Google Shape;295;p23"/>
          <p:cNvCxnSpPr/>
          <p:nvPr/>
        </p:nvCxnSpPr>
        <p:spPr>
          <a:xfrm rot="10800000">
            <a:off x="3904702" y="4115100"/>
            <a:ext cx="0" cy="380700"/>
          </a:xfrm>
          <a:prstGeom prst="straightConnector1">
            <a:avLst/>
          </a:prstGeom>
          <a:noFill/>
          <a:ln w="28575" cap="flat" cmpd="sng">
            <a:solidFill>
              <a:schemeClr val="dk1"/>
            </a:solidFill>
            <a:prstDash val="solid"/>
            <a:round/>
            <a:headEnd type="none" w="sm" len="sm"/>
            <a:tailEnd type="none" w="sm" len="sm"/>
          </a:ln>
        </p:spPr>
      </p:cxnSp>
      <p:cxnSp>
        <p:nvCxnSpPr>
          <p:cNvPr id="296" name="Google Shape;296;p23"/>
          <p:cNvCxnSpPr/>
          <p:nvPr/>
        </p:nvCxnSpPr>
        <p:spPr>
          <a:xfrm rot="10800000">
            <a:off x="2443835" y="4115100"/>
            <a:ext cx="0" cy="380700"/>
          </a:xfrm>
          <a:prstGeom prst="straightConnector1">
            <a:avLst/>
          </a:prstGeom>
          <a:noFill/>
          <a:ln w="28575" cap="flat" cmpd="sng">
            <a:solidFill>
              <a:schemeClr val="dk1"/>
            </a:solidFill>
            <a:prstDash val="solid"/>
            <a:round/>
            <a:headEnd type="none" w="sm" len="sm"/>
            <a:tailEnd type="none" w="sm" len="sm"/>
          </a:ln>
        </p:spPr>
      </p:cxnSp>
      <p:sp>
        <p:nvSpPr>
          <p:cNvPr id="297" name="Google Shape;297;p23"/>
          <p:cNvSpPr txBox="1"/>
          <p:nvPr/>
        </p:nvSpPr>
        <p:spPr>
          <a:xfrm>
            <a:off x="2815379" y="358518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98" name="Google Shape;298;p23"/>
          <p:cNvSpPr txBox="1"/>
          <p:nvPr/>
        </p:nvSpPr>
        <p:spPr>
          <a:xfrm>
            <a:off x="4311383" y="358518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299" name="Google Shape;299;p23"/>
          <p:cNvSpPr txBox="1"/>
          <p:nvPr/>
        </p:nvSpPr>
        <p:spPr>
          <a:xfrm>
            <a:off x="7213487" y="358518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300" name="Google Shape;300;p23"/>
          <p:cNvSpPr txBox="1"/>
          <p:nvPr/>
        </p:nvSpPr>
        <p:spPr>
          <a:xfrm>
            <a:off x="10135222" y="358518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301" name="Google Shape;301;p23"/>
          <p:cNvSpPr txBox="1"/>
          <p:nvPr/>
        </p:nvSpPr>
        <p:spPr>
          <a:xfrm>
            <a:off x="3577379" y="246766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302" name="Google Shape;302;p23"/>
          <p:cNvSpPr txBox="1"/>
          <p:nvPr/>
        </p:nvSpPr>
        <p:spPr>
          <a:xfrm>
            <a:off x="6422427" y="246766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303" name="Google Shape;303;p23"/>
          <p:cNvSpPr txBox="1"/>
          <p:nvPr/>
        </p:nvSpPr>
        <p:spPr>
          <a:xfrm>
            <a:off x="9394226" y="2467660"/>
            <a:ext cx="123463"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-1</a:t>
            </a:r>
            <a:endParaRPr/>
          </a:p>
        </p:txBody>
      </p:sp>
      <p:sp>
        <p:nvSpPr>
          <p:cNvPr id="304" name="Google Shape;304;p23"/>
          <p:cNvSpPr txBox="1"/>
          <p:nvPr/>
        </p:nvSpPr>
        <p:spPr>
          <a:xfrm>
            <a:off x="6472979" y="1430150"/>
            <a:ext cx="112239" cy="246285"/>
          </a:xfrm>
          <a:prstGeom prst="rect">
            <a:avLst/>
          </a:prstGeom>
          <a:noFill/>
          <a:ln>
            <a:noFill/>
          </a:ln>
        </p:spPr>
        <p:txBody>
          <a:bodyPr spcFirstLastPara="1" wrap="square" lIns="0" tIns="0" rIns="0" bIns="0" anchor="ctr" anchorCtr="0">
            <a:spAutoFit/>
          </a:bodyPr>
          <a:lstStyle/>
          <a:p>
            <a:pPr marL="0" marR="0" lvl="0" indent="0" algn="ctr" rtl="0">
              <a:spcBef>
                <a:spcPts val="0"/>
              </a:spcBef>
              <a:spcAft>
                <a:spcPts val="0"/>
              </a:spcAft>
              <a:buNone/>
            </a:pPr>
            <a:r>
              <a:rPr lang="en-US" sz="1600">
                <a:solidFill>
                  <a:srgbClr val="FF0000"/>
                </a:solidFill>
                <a:latin typeface="Candara"/>
                <a:ea typeface="Candara"/>
                <a:cs typeface="Candara"/>
                <a:sym typeface="Candara"/>
              </a:rPr>
              <a:t>0</a:t>
            </a:r>
            <a:endParaRPr/>
          </a:p>
        </p:txBody>
      </p:sp>
      <p:sp>
        <p:nvSpPr>
          <p:cNvPr id="305" name="Google Shape;305;p23"/>
          <p:cNvSpPr/>
          <p:nvPr/>
        </p:nvSpPr>
        <p:spPr>
          <a:xfrm>
            <a:off x="1607659" y="1322457"/>
            <a:ext cx="312988"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X</a:t>
            </a:r>
            <a:endParaRPr sz="1800">
              <a:solidFill>
                <a:schemeClr val="dk1"/>
              </a:solidFill>
              <a:latin typeface="Candara"/>
              <a:ea typeface="Candara"/>
              <a:cs typeface="Candara"/>
              <a:sym typeface="Candara"/>
            </a:endParaRPr>
          </a:p>
        </p:txBody>
      </p:sp>
      <p:sp>
        <p:nvSpPr>
          <p:cNvPr id="306" name="Google Shape;306;p23"/>
          <p:cNvSpPr/>
          <p:nvPr/>
        </p:nvSpPr>
        <p:spPr>
          <a:xfrm>
            <a:off x="1607658" y="2359967"/>
            <a:ext cx="345056"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O</a:t>
            </a:r>
            <a:endParaRPr sz="1800">
              <a:solidFill>
                <a:schemeClr val="dk1"/>
              </a:solidFill>
              <a:latin typeface="Candara"/>
              <a:ea typeface="Candara"/>
              <a:cs typeface="Candara"/>
              <a:sym typeface="Candara"/>
            </a:endParaRPr>
          </a:p>
        </p:txBody>
      </p:sp>
      <p:sp>
        <p:nvSpPr>
          <p:cNvPr id="307" name="Google Shape;307;p23"/>
          <p:cNvSpPr/>
          <p:nvPr/>
        </p:nvSpPr>
        <p:spPr>
          <a:xfrm>
            <a:off x="1607659" y="3477487"/>
            <a:ext cx="312988"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X</a:t>
            </a:r>
            <a:endParaRPr sz="1800">
              <a:solidFill>
                <a:schemeClr val="dk1"/>
              </a:solidFill>
              <a:latin typeface="Candara"/>
              <a:ea typeface="Candara"/>
              <a:cs typeface="Candara"/>
              <a:sym typeface="Canda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6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8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6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8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7"/>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8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9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95"/>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28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29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1"/>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290"/>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271"/>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89"/>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270"/>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27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294"/>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276"/>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8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99"/>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02"/>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292"/>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73"/>
                                        </p:tgtEl>
                                        <p:attrNameLst>
                                          <p:attrName>style.visibility</p:attrName>
                                        </p:attrNameLst>
                                      </p:cBhvr>
                                      <p:to>
                                        <p:strVal val="visible"/>
                                      </p:to>
                                    </p:set>
                                  </p:childTnLst>
                                </p:cTn>
                              </p:par>
                            </p:childTnLst>
                          </p:cTn>
                        </p:par>
                      </p:childTnLst>
                    </p:cTn>
                  </p:par>
                  <p:par>
                    <p:cTn id="105" fill="hold">
                      <p:stCondLst>
                        <p:cond delay="indefinite"/>
                      </p:stCondLst>
                      <p:childTnLst>
                        <p:par>
                          <p:cTn id="106" fill="hold">
                            <p:stCondLst>
                              <p:cond delay="0"/>
                            </p:stCondLst>
                            <p:childTnLst>
                              <p:par>
                                <p:cTn id="107" presetID="1" presetClass="entr" presetSubtype="0" fill="hold" nodeType="clickEffect">
                                  <p:stCondLst>
                                    <p:cond delay="0"/>
                                  </p:stCondLst>
                                  <p:childTnLst>
                                    <p:set>
                                      <p:cBhvr>
                                        <p:cTn id="108" dur="1" fill="hold">
                                          <p:stCondLst>
                                            <p:cond delay="0"/>
                                          </p:stCondLst>
                                        </p:cTn>
                                        <p:tgtEl>
                                          <p:spTgt spid="291"/>
                                        </p:tgtEl>
                                        <p:attrNameLst>
                                          <p:attrName>style.visibility</p:attrName>
                                        </p:attrNameLst>
                                      </p:cBhvr>
                                      <p:to>
                                        <p:strVal val="visible"/>
                                      </p:to>
                                    </p:set>
                                  </p:childTnLst>
                                </p:cTn>
                              </p:par>
                              <p:par>
                                <p:cTn id="109" presetID="1" presetClass="entr" presetSubtype="0" fill="hold" nodeType="withEffect">
                                  <p:stCondLst>
                                    <p:cond delay="0"/>
                                  </p:stCondLst>
                                  <p:childTnLst>
                                    <p:set>
                                      <p:cBhvr>
                                        <p:cTn id="110" dur="1" fill="hold">
                                          <p:stCondLst>
                                            <p:cond delay="0"/>
                                          </p:stCondLst>
                                        </p:cTn>
                                        <p:tgtEl>
                                          <p:spTgt spid="272"/>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279"/>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293"/>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27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83"/>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30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ntr" presetSubtype="0" fill="hold" nodeType="clickEffect">
                                  <p:stCondLst>
                                    <p:cond delay="0"/>
                                  </p:stCondLst>
                                  <p:childTnLst>
                                    <p:set>
                                      <p:cBhvr>
                                        <p:cTn id="132" dur="1" fill="hold">
                                          <p:stCondLst>
                                            <p:cond delay="0"/>
                                          </p:stCondLst>
                                        </p:cTn>
                                        <p:tgtEl>
                                          <p:spTgt spid="303">
                                            <p:txEl>
                                              <p:pRg st="0" end="0"/>
                                            </p:txEl>
                                          </p:spTgt>
                                        </p:tgtEl>
                                        <p:attrNameLst>
                                          <p:attrName>style.visibility</p:attrName>
                                        </p:attrNameLst>
                                      </p:cBhvr>
                                      <p:to>
                                        <p:strVal val="visible"/>
                                      </p:to>
                                    </p:set>
                                  </p:childTnLst>
                                </p:cTn>
                              </p:par>
                            </p:childTnLst>
                          </p:cTn>
                        </p:par>
                      </p:childTnLst>
                    </p:cTn>
                  </p:par>
                  <p:par>
                    <p:cTn id="133" fill="hold">
                      <p:stCondLst>
                        <p:cond delay="indefinite"/>
                      </p:stCondLst>
                      <p:childTnLst>
                        <p:par>
                          <p:cTn id="134" fill="hold">
                            <p:stCondLst>
                              <p:cond delay="0"/>
                            </p:stCondLst>
                            <p:childTnLst>
                              <p:par>
                                <p:cTn id="135" presetID="1" presetClass="entr" presetSubtype="0" fill="hold" nodeType="clickEffect">
                                  <p:stCondLst>
                                    <p:cond delay="0"/>
                                  </p:stCondLst>
                                  <p:childTnLst>
                                    <p:set>
                                      <p:cBhvr>
                                        <p:cTn id="136" dur="1" fill="hold">
                                          <p:stCondLst>
                                            <p:cond delay="0"/>
                                          </p:stCondLst>
                                        </p:cTn>
                                        <p:tgtEl>
                                          <p:spTgt spid="30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2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Example: </a:t>
            </a:r>
            <a:r>
              <a:rPr lang="en-US" sz="4800"/>
              <a:t>2-ply Game</a:t>
            </a:r>
            <a:endParaRPr/>
          </a:p>
        </p:txBody>
      </p:sp>
      <p:sp>
        <p:nvSpPr>
          <p:cNvPr id="313" name="Google Shape;313;p2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24</a:t>
            </a:fld>
            <a:endParaRPr/>
          </a:p>
        </p:txBody>
      </p:sp>
      <p:sp>
        <p:nvSpPr>
          <p:cNvPr id="314" name="Google Shape;314;p24"/>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15" name="Google Shape;315;p24"/>
          <p:cNvSpPr/>
          <p:nvPr/>
        </p:nvSpPr>
        <p:spPr>
          <a:xfrm>
            <a:off x="33528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16" name="Google Shape;316;p24"/>
          <p:cNvSpPr/>
          <p:nvPr/>
        </p:nvSpPr>
        <p:spPr>
          <a:xfrm>
            <a:off x="40290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17" name="Google Shape;317;p24"/>
          <p:cNvSpPr/>
          <p:nvPr/>
        </p:nvSpPr>
        <p:spPr>
          <a:xfrm>
            <a:off x="470535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18" name="Google Shape;318;p24"/>
          <p:cNvSpPr/>
          <p:nvPr/>
        </p:nvSpPr>
        <p:spPr>
          <a:xfrm>
            <a:off x="538162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19" name="Google Shape;319;p24"/>
          <p:cNvSpPr/>
          <p:nvPr/>
        </p:nvSpPr>
        <p:spPr>
          <a:xfrm>
            <a:off x="741045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20" name="Google Shape;320;p24"/>
          <p:cNvSpPr/>
          <p:nvPr/>
        </p:nvSpPr>
        <p:spPr>
          <a:xfrm>
            <a:off x="8086726"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21" name="Google Shape;321;p24"/>
          <p:cNvSpPr/>
          <p:nvPr/>
        </p:nvSpPr>
        <p:spPr>
          <a:xfrm>
            <a:off x="87630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322" name="Google Shape;322;p24"/>
          <p:cNvCxnSpPr>
            <a:stCxn id="314" idx="3"/>
            <a:endCxn id="323" idx="3"/>
          </p:cNvCxnSpPr>
          <p:nvPr/>
        </p:nvCxnSpPr>
        <p:spPr>
          <a:xfrm flipH="1">
            <a:off x="4257553" y="1961390"/>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324" name="Google Shape;324;p24"/>
          <p:cNvCxnSpPr>
            <a:stCxn id="314" idx="3"/>
            <a:endCxn id="325"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326" name="Google Shape;326;p24"/>
          <p:cNvCxnSpPr>
            <a:stCxn id="314" idx="3"/>
            <a:endCxn id="327" idx="3"/>
          </p:cNvCxnSpPr>
          <p:nvPr/>
        </p:nvCxnSpPr>
        <p:spPr>
          <a:xfrm>
            <a:off x="6283453" y="1961390"/>
            <a:ext cx="2031900" cy="1172700"/>
          </a:xfrm>
          <a:prstGeom prst="straightConnector1">
            <a:avLst/>
          </a:prstGeom>
          <a:noFill/>
          <a:ln w="28575" cap="flat" cmpd="sng">
            <a:solidFill>
              <a:schemeClr val="dk1"/>
            </a:solidFill>
            <a:prstDash val="solid"/>
            <a:round/>
            <a:headEnd type="none" w="sm" len="sm"/>
            <a:tailEnd type="none" w="sm" len="sm"/>
          </a:ln>
        </p:spPr>
      </p:cxnSp>
      <p:cxnSp>
        <p:nvCxnSpPr>
          <p:cNvPr id="328" name="Google Shape;328;p24"/>
          <p:cNvCxnSpPr>
            <a:stCxn id="323" idx="0"/>
            <a:endCxn id="315" idx="0"/>
          </p:cNvCxnSpPr>
          <p:nvPr/>
        </p:nvCxnSpPr>
        <p:spPr>
          <a:xfrm flipH="1">
            <a:off x="35814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29" name="Google Shape;329;p24"/>
          <p:cNvCxnSpPr>
            <a:stCxn id="323" idx="0"/>
            <a:endCxn id="316" idx="0"/>
          </p:cNvCxnSpPr>
          <p:nvPr/>
        </p:nvCxnSpPr>
        <p:spPr>
          <a:xfrm>
            <a:off x="4257675" y="3419095"/>
            <a:ext cx="0" cy="1191000"/>
          </a:xfrm>
          <a:prstGeom prst="straightConnector1">
            <a:avLst/>
          </a:prstGeom>
          <a:noFill/>
          <a:ln w="28575" cap="flat" cmpd="sng">
            <a:solidFill>
              <a:schemeClr val="dk1"/>
            </a:solidFill>
            <a:prstDash val="solid"/>
            <a:round/>
            <a:headEnd type="none" w="sm" len="sm"/>
            <a:tailEnd type="none" w="sm" len="sm"/>
          </a:ln>
        </p:spPr>
      </p:cxnSp>
      <p:cxnSp>
        <p:nvCxnSpPr>
          <p:cNvPr id="330" name="Google Shape;330;p24"/>
          <p:cNvCxnSpPr>
            <a:stCxn id="323" idx="0"/>
            <a:endCxn id="317" idx="0"/>
          </p:cNvCxnSpPr>
          <p:nvPr/>
        </p:nvCxnSpPr>
        <p:spPr>
          <a:xfrm>
            <a:off x="42576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31" name="Google Shape;331;p24"/>
          <p:cNvCxnSpPr>
            <a:stCxn id="325" idx="0"/>
            <a:endCxn id="318" idx="0"/>
          </p:cNvCxnSpPr>
          <p:nvPr/>
        </p:nvCxnSpPr>
        <p:spPr>
          <a:xfrm flipH="1">
            <a:off x="5610301"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32" name="Google Shape;332;p24"/>
          <p:cNvCxnSpPr>
            <a:stCxn id="325"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333" name="Google Shape;333;p24"/>
          <p:cNvCxnSpPr>
            <a:stCxn id="325" idx="0"/>
          </p:cNvCxnSpPr>
          <p:nvPr/>
        </p:nvCxnSpPr>
        <p:spPr>
          <a:xfrm>
            <a:off x="6286501"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334" name="Google Shape;334;p24"/>
          <p:cNvCxnSpPr>
            <a:stCxn id="327" idx="0"/>
            <a:endCxn id="319" idx="0"/>
          </p:cNvCxnSpPr>
          <p:nvPr/>
        </p:nvCxnSpPr>
        <p:spPr>
          <a:xfrm flipH="1">
            <a:off x="7639126"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35" name="Google Shape;335;p24"/>
          <p:cNvCxnSpPr>
            <a:endCxn id="320" idx="0"/>
          </p:cNvCxnSpPr>
          <p:nvPr/>
        </p:nvCxnSpPr>
        <p:spPr>
          <a:xfrm>
            <a:off x="8315326" y="3429002"/>
            <a:ext cx="0" cy="1181100"/>
          </a:xfrm>
          <a:prstGeom prst="straightConnector1">
            <a:avLst/>
          </a:prstGeom>
          <a:noFill/>
          <a:ln w="28575" cap="flat" cmpd="sng">
            <a:solidFill>
              <a:schemeClr val="dk1"/>
            </a:solidFill>
            <a:prstDash val="solid"/>
            <a:round/>
            <a:headEnd type="none" w="sm" len="sm"/>
            <a:tailEnd type="none" w="sm" len="sm"/>
          </a:ln>
        </p:spPr>
      </p:cxnSp>
      <p:cxnSp>
        <p:nvCxnSpPr>
          <p:cNvPr id="336" name="Google Shape;336;p24"/>
          <p:cNvCxnSpPr>
            <a:stCxn id="327" idx="0"/>
            <a:endCxn id="321" idx="0"/>
          </p:cNvCxnSpPr>
          <p:nvPr/>
        </p:nvCxnSpPr>
        <p:spPr>
          <a:xfrm>
            <a:off x="8315326" y="3419095"/>
            <a:ext cx="676200" cy="1191000"/>
          </a:xfrm>
          <a:prstGeom prst="straightConnector1">
            <a:avLst/>
          </a:prstGeom>
          <a:noFill/>
          <a:ln w="28575" cap="flat" cmpd="sng">
            <a:solidFill>
              <a:schemeClr val="dk1"/>
            </a:solidFill>
            <a:prstDash val="solid"/>
            <a:round/>
            <a:headEnd type="none" w="sm" len="sm"/>
            <a:tailEnd type="none" w="sm" len="sm"/>
          </a:ln>
        </p:spPr>
      </p:cxnSp>
      <p:sp>
        <p:nvSpPr>
          <p:cNvPr id="337" name="Google Shape;337;p24"/>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338" name="Google Shape;338;p24"/>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339" name="Google Shape;339;p24"/>
          <p:cNvSpPr txBox="1"/>
          <p:nvPr/>
        </p:nvSpPr>
        <p:spPr>
          <a:xfrm>
            <a:off x="6400801" y="15933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400">
                <a:solidFill>
                  <a:schemeClr val="dk1"/>
                </a:solidFill>
                <a:latin typeface="Candara"/>
                <a:ea typeface="Candara"/>
                <a:cs typeface="Candara"/>
                <a:sym typeface="Candara"/>
              </a:rPr>
              <a:t>2</a:t>
            </a:r>
            <a:endParaRPr/>
          </a:p>
        </p:txBody>
      </p:sp>
      <p:sp>
        <p:nvSpPr>
          <p:cNvPr id="340" name="Google Shape;340;p24"/>
          <p:cNvSpPr txBox="1"/>
          <p:nvPr/>
        </p:nvSpPr>
        <p:spPr>
          <a:xfrm>
            <a:off x="33528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341" name="Google Shape;341;p24"/>
          <p:cNvSpPr txBox="1"/>
          <p:nvPr/>
        </p:nvSpPr>
        <p:spPr>
          <a:xfrm>
            <a:off x="40290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12</a:t>
            </a:r>
            <a:endParaRPr/>
          </a:p>
        </p:txBody>
      </p:sp>
      <p:sp>
        <p:nvSpPr>
          <p:cNvPr id="342" name="Google Shape;342;p24"/>
          <p:cNvSpPr txBox="1"/>
          <p:nvPr/>
        </p:nvSpPr>
        <p:spPr>
          <a:xfrm>
            <a:off x="47053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343" name="Google Shape;343;p24"/>
          <p:cNvSpPr txBox="1"/>
          <p:nvPr/>
        </p:nvSpPr>
        <p:spPr>
          <a:xfrm>
            <a:off x="538162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344" name="Google Shape;344;p24"/>
          <p:cNvSpPr txBox="1"/>
          <p:nvPr/>
        </p:nvSpPr>
        <p:spPr>
          <a:xfrm>
            <a:off x="605790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345" name="Google Shape;345;p24"/>
          <p:cNvSpPr txBox="1"/>
          <p:nvPr/>
        </p:nvSpPr>
        <p:spPr>
          <a:xfrm>
            <a:off x="67341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346" name="Google Shape;346;p24"/>
          <p:cNvSpPr txBox="1"/>
          <p:nvPr/>
        </p:nvSpPr>
        <p:spPr>
          <a:xfrm>
            <a:off x="74104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14</a:t>
            </a:r>
            <a:endParaRPr/>
          </a:p>
        </p:txBody>
      </p:sp>
      <p:sp>
        <p:nvSpPr>
          <p:cNvPr id="347" name="Google Shape;347;p24"/>
          <p:cNvSpPr txBox="1"/>
          <p:nvPr/>
        </p:nvSpPr>
        <p:spPr>
          <a:xfrm>
            <a:off x="8086726"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348" name="Google Shape;348;p24"/>
          <p:cNvSpPr txBox="1"/>
          <p:nvPr/>
        </p:nvSpPr>
        <p:spPr>
          <a:xfrm>
            <a:off x="87630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323" name="Google Shape;323;p24"/>
          <p:cNvSpPr/>
          <p:nvPr/>
        </p:nvSpPr>
        <p:spPr>
          <a:xfrm rot="10800000" flipH="1">
            <a:off x="40290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25" name="Google Shape;325;p24"/>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27" name="Google Shape;327;p24"/>
          <p:cNvSpPr/>
          <p:nvPr/>
        </p:nvSpPr>
        <p:spPr>
          <a:xfrm rot="10800000" flipH="1">
            <a:off x="8086726"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49" name="Google Shape;349;p24"/>
          <p:cNvSpPr txBox="1"/>
          <p:nvPr/>
        </p:nvSpPr>
        <p:spPr>
          <a:xfrm>
            <a:off x="432435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350" name="Google Shape;350;p24"/>
          <p:cNvSpPr txBox="1"/>
          <p:nvPr/>
        </p:nvSpPr>
        <p:spPr>
          <a:xfrm>
            <a:off x="6353176"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351" name="Google Shape;351;p24"/>
          <p:cNvSpPr txBox="1"/>
          <p:nvPr/>
        </p:nvSpPr>
        <p:spPr>
          <a:xfrm>
            <a:off x="838200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352" name="Google Shape;352;p24"/>
          <p:cNvSpPr/>
          <p:nvPr/>
        </p:nvSpPr>
        <p:spPr>
          <a:xfrm>
            <a:off x="60579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53" name="Google Shape;353;p24"/>
          <p:cNvSpPr/>
          <p:nvPr/>
        </p:nvSpPr>
        <p:spPr>
          <a:xfrm>
            <a:off x="67341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54" name="Google Shape;354;p24"/>
          <p:cNvSpPr/>
          <p:nvPr/>
        </p:nvSpPr>
        <p:spPr>
          <a:xfrm>
            <a:off x="1974994" y="4521762"/>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355" name="Google Shape;355;p24"/>
          <p:cNvSpPr/>
          <p:nvPr/>
        </p:nvSpPr>
        <p:spPr>
          <a:xfrm>
            <a:off x="3502654" y="5715001"/>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
        <p:nvSpPr>
          <p:cNvPr id="356" name="Google Shape;356;p24"/>
          <p:cNvSpPr/>
          <p:nvPr/>
        </p:nvSpPr>
        <p:spPr>
          <a:xfrm>
            <a:off x="8763001" y="1652018"/>
            <a:ext cx="238125" cy="1767078"/>
          </a:xfrm>
          <a:prstGeom prst="rightBrace">
            <a:avLst>
              <a:gd name="adj1" fmla="val 48759"/>
              <a:gd name="adj2" fmla="val 52632"/>
            </a:avLst>
          </a:prstGeom>
          <a:noFill/>
          <a:ln w="38100"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57" name="Google Shape;357;p24"/>
          <p:cNvSpPr/>
          <p:nvPr/>
        </p:nvSpPr>
        <p:spPr>
          <a:xfrm>
            <a:off x="9001127" y="1993011"/>
            <a:ext cx="1558010" cy="10159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rgbClr val="FF0000"/>
                </a:solidFill>
                <a:latin typeface="Candara"/>
                <a:ea typeface="Candara"/>
                <a:cs typeface="Candara"/>
                <a:sym typeface="Candara"/>
              </a:rPr>
              <a:t>1 move with 2 half-moves (2 plies)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2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3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1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9"/>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1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28"/>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15"/>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1"/>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2"/>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33"/>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53"/>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3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52"/>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331"/>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18"/>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343"/>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34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345"/>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350"/>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336"/>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321"/>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335"/>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320"/>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334"/>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319"/>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346"/>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347"/>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348"/>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351"/>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3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356"/>
                                        </p:tgtEl>
                                        <p:attrNameLst>
                                          <p:attrName>style.visibility</p:attrName>
                                        </p:attrNameLst>
                                      </p:cBhvr>
                                      <p:to>
                                        <p:strVal val="visible"/>
                                      </p:to>
                                    </p:set>
                                  </p:childTnLst>
                                </p:cTn>
                              </p:par>
                              <p:par>
                                <p:cTn id="131" presetID="1" presetClass="entr" presetSubtype="0" fill="hold" nodeType="withEffect">
                                  <p:stCondLst>
                                    <p:cond delay="0"/>
                                  </p:stCondLst>
                                  <p:childTnLst>
                                    <p:set>
                                      <p:cBhvr>
                                        <p:cTn id="132" dur="1" fill="hold">
                                          <p:stCondLst>
                                            <p:cond delay="0"/>
                                          </p:stCondLst>
                                        </p:cTn>
                                        <p:tgtEl>
                                          <p:spTgt spid="3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61"/>
        <p:cNvGrpSpPr/>
        <p:nvPr/>
      </p:nvGrpSpPr>
      <p:grpSpPr>
        <a:xfrm>
          <a:off x="0" y="0"/>
          <a:ext cx="0" cy="0"/>
          <a:chOff x="0" y="0"/>
          <a:chExt cx="0" cy="0"/>
        </a:xfrm>
      </p:grpSpPr>
      <p:sp>
        <p:nvSpPr>
          <p:cNvPr id="362" name="Google Shape;362;p25"/>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a:t>
            </a:r>
            <a:endParaRPr/>
          </a:p>
        </p:txBody>
      </p:sp>
      <p:sp>
        <p:nvSpPr>
          <p:cNvPr id="363" name="Google Shape;363;p2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25</a:t>
            </a:fld>
            <a:endParaRPr/>
          </a:p>
        </p:txBody>
      </p:sp>
      <p:sp>
        <p:nvSpPr>
          <p:cNvPr id="364" name="Google Shape;364;p25"/>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65" name="Google Shape;365;p25"/>
          <p:cNvSpPr/>
          <p:nvPr/>
        </p:nvSpPr>
        <p:spPr>
          <a:xfrm>
            <a:off x="33528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66" name="Google Shape;366;p25"/>
          <p:cNvSpPr/>
          <p:nvPr/>
        </p:nvSpPr>
        <p:spPr>
          <a:xfrm>
            <a:off x="40290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67" name="Google Shape;367;p25"/>
          <p:cNvSpPr/>
          <p:nvPr/>
        </p:nvSpPr>
        <p:spPr>
          <a:xfrm>
            <a:off x="470535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68" name="Google Shape;368;p25"/>
          <p:cNvSpPr/>
          <p:nvPr/>
        </p:nvSpPr>
        <p:spPr>
          <a:xfrm>
            <a:off x="538162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69" name="Google Shape;369;p25"/>
          <p:cNvSpPr/>
          <p:nvPr/>
        </p:nvSpPr>
        <p:spPr>
          <a:xfrm>
            <a:off x="741045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70" name="Google Shape;370;p25"/>
          <p:cNvSpPr/>
          <p:nvPr/>
        </p:nvSpPr>
        <p:spPr>
          <a:xfrm>
            <a:off x="8086726"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71" name="Google Shape;371;p25"/>
          <p:cNvSpPr/>
          <p:nvPr/>
        </p:nvSpPr>
        <p:spPr>
          <a:xfrm>
            <a:off x="87630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372" name="Google Shape;372;p25"/>
          <p:cNvCxnSpPr>
            <a:stCxn id="364" idx="3"/>
            <a:endCxn id="373" idx="3"/>
          </p:cNvCxnSpPr>
          <p:nvPr/>
        </p:nvCxnSpPr>
        <p:spPr>
          <a:xfrm flipH="1">
            <a:off x="4257553" y="1961390"/>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374" name="Google Shape;374;p25"/>
          <p:cNvCxnSpPr>
            <a:stCxn id="364" idx="3"/>
            <a:endCxn id="375"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376" name="Google Shape;376;p25"/>
          <p:cNvCxnSpPr>
            <a:stCxn id="364" idx="3"/>
            <a:endCxn id="377" idx="3"/>
          </p:cNvCxnSpPr>
          <p:nvPr/>
        </p:nvCxnSpPr>
        <p:spPr>
          <a:xfrm>
            <a:off x="6283453" y="1961390"/>
            <a:ext cx="2031900" cy="1172700"/>
          </a:xfrm>
          <a:prstGeom prst="straightConnector1">
            <a:avLst/>
          </a:prstGeom>
          <a:noFill/>
          <a:ln w="28575" cap="flat" cmpd="sng">
            <a:solidFill>
              <a:schemeClr val="dk1"/>
            </a:solidFill>
            <a:prstDash val="solid"/>
            <a:round/>
            <a:headEnd type="none" w="sm" len="sm"/>
            <a:tailEnd type="none" w="sm" len="sm"/>
          </a:ln>
        </p:spPr>
      </p:cxnSp>
      <p:cxnSp>
        <p:nvCxnSpPr>
          <p:cNvPr id="378" name="Google Shape;378;p25"/>
          <p:cNvCxnSpPr>
            <a:stCxn id="373" idx="0"/>
            <a:endCxn id="365" idx="0"/>
          </p:cNvCxnSpPr>
          <p:nvPr/>
        </p:nvCxnSpPr>
        <p:spPr>
          <a:xfrm flipH="1">
            <a:off x="35814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79" name="Google Shape;379;p25"/>
          <p:cNvCxnSpPr>
            <a:stCxn id="373" idx="0"/>
            <a:endCxn id="366" idx="0"/>
          </p:cNvCxnSpPr>
          <p:nvPr/>
        </p:nvCxnSpPr>
        <p:spPr>
          <a:xfrm>
            <a:off x="4257675" y="3419095"/>
            <a:ext cx="0" cy="1191000"/>
          </a:xfrm>
          <a:prstGeom prst="straightConnector1">
            <a:avLst/>
          </a:prstGeom>
          <a:noFill/>
          <a:ln w="28575" cap="flat" cmpd="sng">
            <a:solidFill>
              <a:schemeClr val="dk1"/>
            </a:solidFill>
            <a:prstDash val="solid"/>
            <a:round/>
            <a:headEnd type="none" w="sm" len="sm"/>
            <a:tailEnd type="none" w="sm" len="sm"/>
          </a:ln>
        </p:spPr>
      </p:cxnSp>
      <p:cxnSp>
        <p:nvCxnSpPr>
          <p:cNvPr id="380" name="Google Shape;380;p25"/>
          <p:cNvCxnSpPr>
            <a:stCxn id="373" idx="0"/>
            <a:endCxn id="367" idx="0"/>
          </p:cNvCxnSpPr>
          <p:nvPr/>
        </p:nvCxnSpPr>
        <p:spPr>
          <a:xfrm>
            <a:off x="42576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81" name="Google Shape;381;p25"/>
          <p:cNvCxnSpPr>
            <a:stCxn id="375" idx="0"/>
            <a:endCxn id="368" idx="0"/>
          </p:cNvCxnSpPr>
          <p:nvPr/>
        </p:nvCxnSpPr>
        <p:spPr>
          <a:xfrm flipH="1">
            <a:off x="5610301"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82" name="Google Shape;382;p25"/>
          <p:cNvCxnSpPr>
            <a:stCxn id="375"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383" name="Google Shape;383;p25"/>
          <p:cNvCxnSpPr>
            <a:stCxn id="375" idx="0"/>
          </p:cNvCxnSpPr>
          <p:nvPr/>
        </p:nvCxnSpPr>
        <p:spPr>
          <a:xfrm>
            <a:off x="6286501"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384" name="Google Shape;384;p25"/>
          <p:cNvCxnSpPr>
            <a:stCxn id="377" idx="0"/>
            <a:endCxn id="369" idx="0"/>
          </p:cNvCxnSpPr>
          <p:nvPr/>
        </p:nvCxnSpPr>
        <p:spPr>
          <a:xfrm flipH="1">
            <a:off x="7639126"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385" name="Google Shape;385;p25"/>
          <p:cNvCxnSpPr>
            <a:endCxn id="370" idx="0"/>
          </p:cNvCxnSpPr>
          <p:nvPr/>
        </p:nvCxnSpPr>
        <p:spPr>
          <a:xfrm>
            <a:off x="8315326" y="3429002"/>
            <a:ext cx="0" cy="1181100"/>
          </a:xfrm>
          <a:prstGeom prst="straightConnector1">
            <a:avLst/>
          </a:prstGeom>
          <a:noFill/>
          <a:ln w="28575" cap="flat" cmpd="sng">
            <a:solidFill>
              <a:schemeClr val="dk1"/>
            </a:solidFill>
            <a:prstDash val="solid"/>
            <a:round/>
            <a:headEnd type="none" w="sm" len="sm"/>
            <a:tailEnd type="none" w="sm" len="sm"/>
          </a:ln>
        </p:spPr>
      </p:cxnSp>
      <p:cxnSp>
        <p:nvCxnSpPr>
          <p:cNvPr id="386" name="Google Shape;386;p25"/>
          <p:cNvCxnSpPr>
            <a:stCxn id="377" idx="0"/>
            <a:endCxn id="371" idx="0"/>
          </p:cNvCxnSpPr>
          <p:nvPr/>
        </p:nvCxnSpPr>
        <p:spPr>
          <a:xfrm>
            <a:off x="8315326" y="3419095"/>
            <a:ext cx="676200" cy="1191000"/>
          </a:xfrm>
          <a:prstGeom prst="straightConnector1">
            <a:avLst/>
          </a:prstGeom>
          <a:noFill/>
          <a:ln w="28575" cap="flat" cmpd="sng">
            <a:solidFill>
              <a:schemeClr val="dk1"/>
            </a:solidFill>
            <a:prstDash val="solid"/>
            <a:round/>
            <a:headEnd type="none" w="sm" len="sm"/>
            <a:tailEnd type="none" w="sm" len="sm"/>
          </a:ln>
        </p:spPr>
      </p:cxnSp>
      <p:sp>
        <p:nvSpPr>
          <p:cNvPr id="387" name="Google Shape;387;p25"/>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388" name="Google Shape;388;p25"/>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389" name="Google Shape;389;p25"/>
          <p:cNvSpPr txBox="1"/>
          <p:nvPr/>
        </p:nvSpPr>
        <p:spPr>
          <a:xfrm>
            <a:off x="6400801" y="15933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400">
                <a:solidFill>
                  <a:srgbClr val="FF0000"/>
                </a:solidFill>
                <a:latin typeface="Candara"/>
                <a:ea typeface="Candara"/>
                <a:cs typeface="Candara"/>
                <a:sym typeface="Candara"/>
              </a:rPr>
              <a:t>?</a:t>
            </a:r>
            <a:endParaRPr/>
          </a:p>
        </p:txBody>
      </p:sp>
      <p:sp>
        <p:nvSpPr>
          <p:cNvPr id="390" name="Google Shape;390;p25"/>
          <p:cNvSpPr txBox="1"/>
          <p:nvPr/>
        </p:nvSpPr>
        <p:spPr>
          <a:xfrm>
            <a:off x="33528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a:t>
            </a:r>
            <a:endParaRPr/>
          </a:p>
        </p:txBody>
      </p:sp>
      <p:sp>
        <p:nvSpPr>
          <p:cNvPr id="391" name="Google Shape;391;p25"/>
          <p:cNvSpPr txBox="1"/>
          <p:nvPr/>
        </p:nvSpPr>
        <p:spPr>
          <a:xfrm>
            <a:off x="40290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392" name="Google Shape;392;p25"/>
          <p:cNvSpPr txBox="1"/>
          <p:nvPr/>
        </p:nvSpPr>
        <p:spPr>
          <a:xfrm>
            <a:off x="47053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393" name="Google Shape;393;p25"/>
          <p:cNvSpPr txBox="1"/>
          <p:nvPr/>
        </p:nvSpPr>
        <p:spPr>
          <a:xfrm>
            <a:off x="538162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394" name="Google Shape;394;p25"/>
          <p:cNvSpPr txBox="1"/>
          <p:nvPr/>
        </p:nvSpPr>
        <p:spPr>
          <a:xfrm>
            <a:off x="605790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395" name="Google Shape;395;p25"/>
          <p:cNvSpPr txBox="1"/>
          <p:nvPr/>
        </p:nvSpPr>
        <p:spPr>
          <a:xfrm>
            <a:off x="67341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396" name="Google Shape;396;p25"/>
          <p:cNvSpPr txBox="1"/>
          <p:nvPr/>
        </p:nvSpPr>
        <p:spPr>
          <a:xfrm>
            <a:off x="74104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397" name="Google Shape;397;p25"/>
          <p:cNvSpPr txBox="1"/>
          <p:nvPr/>
        </p:nvSpPr>
        <p:spPr>
          <a:xfrm>
            <a:off x="8086726"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398" name="Google Shape;398;p25"/>
          <p:cNvSpPr txBox="1"/>
          <p:nvPr/>
        </p:nvSpPr>
        <p:spPr>
          <a:xfrm>
            <a:off x="87630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373" name="Google Shape;373;p25"/>
          <p:cNvSpPr/>
          <p:nvPr/>
        </p:nvSpPr>
        <p:spPr>
          <a:xfrm rot="10800000" flipH="1">
            <a:off x="40290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75" name="Google Shape;375;p25"/>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77" name="Google Shape;377;p25"/>
          <p:cNvSpPr/>
          <p:nvPr/>
        </p:nvSpPr>
        <p:spPr>
          <a:xfrm rot="10800000" flipH="1">
            <a:off x="8086726"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399" name="Google Shape;399;p25"/>
          <p:cNvSpPr txBox="1"/>
          <p:nvPr/>
        </p:nvSpPr>
        <p:spPr>
          <a:xfrm>
            <a:off x="432435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400" name="Google Shape;400;p25"/>
          <p:cNvSpPr txBox="1"/>
          <p:nvPr/>
        </p:nvSpPr>
        <p:spPr>
          <a:xfrm>
            <a:off x="6353176"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401" name="Google Shape;401;p25"/>
          <p:cNvSpPr txBox="1"/>
          <p:nvPr/>
        </p:nvSpPr>
        <p:spPr>
          <a:xfrm>
            <a:off x="838200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402" name="Google Shape;402;p25"/>
          <p:cNvSpPr/>
          <p:nvPr/>
        </p:nvSpPr>
        <p:spPr>
          <a:xfrm>
            <a:off x="60579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03" name="Google Shape;403;p25"/>
          <p:cNvSpPr/>
          <p:nvPr/>
        </p:nvSpPr>
        <p:spPr>
          <a:xfrm>
            <a:off x="67341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04" name="Google Shape;404;p25"/>
          <p:cNvSpPr/>
          <p:nvPr/>
        </p:nvSpPr>
        <p:spPr>
          <a:xfrm>
            <a:off x="1974994" y="4521762"/>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405" name="Google Shape;405;p25"/>
          <p:cNvSpPr/>
          <p:nvPr/>
        </p:nvSpPr>
        <p:spPr>
          <a:xfrm>
            <a:off x="3502654" y="5696713"/>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26"/>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Solution</a:t>
            </a:r>
            <a:endParaRPr/>
          </a:p>
        </p:txBody>
      </p:sp>
      <p:sp>
        <p:nvSpPr>
          <p:cNvPr id="411" name="Google Shape;411;p2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26</a:t>
            </a:fld>
            <a:endParaRPr/>
          </a:p>
        </p:txBody>
      </p:sp>
      <p:sp>
        <p:nvSpPr>
          <p:cNvPr id="412" name="Google Shape;412;p26"/>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3" name="Google Shape;413;p26"/>
          <p:cNvSpPr/>
          <p:nvPr/>
        </p:nvSpPr>
        <p:spPr>
          <a:xfrm>
            <a:off x="33528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4" name="Google Shape;414;p26"/>
          <p:cNvSpPr/>
          <p:nvPr/>
        </p:nvSpPr>
        <p:spPr>
          <a:xfrm>
            <a:off x="40290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5" name="Google Shape;415;p26"/>
          <p:cNvSpPr/>
          <p:nvPr/>
        </p:nvSpPr>
        <p:spPr>
          <a:xfrm>
            <a:off x="470535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6" name="Google Shape;416;p26"/>
          <p:cNvSpPr/>
          <p:nvPr/>
        </p:nvSpPr>
        <p:spPr>
          <a:xfrm>
            <a:off x="538162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7" name="Google Shape;417;p26"/>
          <p:cNvSpPr/>
          <p:nvPr/>
        </p:nvSpPr>
        <p:spPr>
          <a:xfrm>
            <a:off x="741045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8" name="Google Shape;418;p26"/>
          <p:cNvSpPr/>
          <p:nvPr/>
        </p:nvSpPr>
        <p:spPr>
          <a:xfrm>
            <a:off x="8086726"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19" name="Google Shape;419;p26"/>
          <p:cNvSpPr/>
          <p:nvPr/>
        </p:nvSpPr>
        <p:spPr>
          <a:xfrm>
            <a:off x="87630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420" name="Google Shape;420;p26"/>
          <p:cNvCxnSpPr>
            <a:stCxn id="412" idx="3"/>
            <a:endCxn id="421" idx="3"/>
          </p:cNvCxnSpPr>
          <p:nvPr/>
        </p:nvCxnSpPr>
        <p:spPr>
          <a:xfrm flipH="1">
            <a:off x="4257553" y="1961390"/>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422" name="Google Shape;422;p26"/>
          <p:cNvCxnSpPr>
            <a:stCxn id="412" idx="3"/>
            <a:endCxn id="423"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424" name="Google Shape;424;p26"/>
          <p:cNvCxnSpPr>
            <a:stCxn id="412" idx="3"/>
            <a:endCxn id="425" idx="3"/>
          </p:cNvCxnSpPr>
          <p:nvPr/>
        </p:nvCxnSpPr>
        <p:spPr>
          <a:xfrm>
            <a:off x="6283453" y="1961390"/>
            <a:ext cx="2031900" cy="1172700"/>
          </a:xfrm>
          <a:prstGeom prst="straightConnector1">
            <a:avLst/>
          </a:prstGeom>
          <a:noFill/>
          <a:ln w="28575" cap="flat" cmpd="sng">
            <a:solidFill>
              <a:schemeClr val="dk1"/>
            </a:solidFill>
            <a:prstDash val="solid"/>
            <a:round/>
            <a:headEnd type="none" w="sm" len="sm"/>
            <a:tailEnd type="none" w="sm" len="sm"/>
          </a:ln>
        </p:spPr>
      </p:cxnSp>
      <p:cxnSp>
        <p:nvCxnSpPr>
          <p:cNvPr id="426" name="Google Shape;426;p26"/>
          <p:cNvCxnSpPr>
            <a:stCxn id="421" idx="0"/>
            <a:endCxn id="413" idx="0"/>
          </p:cNvCxnSpPr>
          <p:nvPr/>
        </p:nvCxnSpPr>
        <p:spPr>
          <a:xfrm flipH="1">
            <a:off x="35814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427" name="Google Shape;427;p26"/>
          <p:cNvCxnSpPr>
            <a:stCxn id="421" idx="0"/>
            <a:endCxn id="414" idx="0"/>
          </p:cNvCxnSpPr>
          <p:nvPr/>
        </p:nvCxnSpPr>
        <p:spPr>
          <a:xfrm>
            <a:off x="4257675" y="3419095"/>
            <a:ext cx="0" cy="1191000"/>
          </a:xfrm>
          <a:prstGeom prst="straightConnector1">
            <a:avLst/>
          </a:prstGeom>
          <a:noFill/>
          <a:ln w="28575" cap="flat" cmpd="sng">
            <a:solidFill>
              <a:schemeClr val="dk1"/>
            </a:solidFill>
            <a:prstDash val="solid"/>
            <a:round/>
            <a:headEnd type="none" w="sm" len="sm"/>
            <a:tailEnd type="none" w="sm" len="sm"/>
          </a:ln>
        </p:spPr>
      </p:cxnSp>
      <p:cxnSp>
        <p:nvCxnSpPr>
          <p:cNvPr id="428" name="Google Shape;428;p26"/>
          <p:cNvCxnSpPr>
            <a:stCxn id="421" idx="0"/>
            <a:endCxn id="415" idx="0"/>
          </p:cNvCxnSpPr>
          <p:nvPr/>
        </p:nvCxnSpPr>
        <p:spPr>
          <a:xfrm>
            <a:off x="42576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429" name="Google Shape;429;p26"/>
          <p:cNvCxnSpPr>
            <a:stCxn id="423" idx="0"/>
            <a:endCxn id="416" idx="0"/>
          </p:cNvCxnSpPr>
          <p:nvPr/>
        </p:nvCxnSpPr>
        <p:spPr>
          <a:xfrm flipH="1">
            <a:off x="5610301"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430" name="Google Shape;430;p26"/>
          <p:cNvCxnSpPr>
            <a:stCxn id="423"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431" name="Google Shape;431;p26"/>
          <p:cNvCxnSpPr>
            <a:stCxn id="423" idx="0"/>
          </p:cNvCxnSpPr>
          <p:nvPr/>
        </p:nvCxnSpPr>
        <p:spPr>
          <a:xfrm>
            <a:off x="6286501"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432" name="Google Shape;432;p26"/>
          <p:cNvCxnSpPr>
            <a:stCxn id="425" idx="0"/>
            <a:endCxn id="417" idx="0"/>
          </p:cNvCxnSpPr>
          <p:nvPr/>
        </p:nvCxnSpPr>
        <p:spPr>
          <a:xfrm flipH="1">
            <a:off x="7639126"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433" name="Google Shape;433;p26"/>
          <p:cNvCxnSpPr>
            <a:endCxn id="418" idx="0"/>
          </p:cNvCxnSpPr>
          <p:nvPr/>
        </p:nvCxnSpPr>
        <p:spPr>
          <a:xfrm>
            <a:off x="8315326" y="3429002"/>
            <a:ext cx="0" cy="1181100"/>
          </a:xfrm>
          <a:prstGeom prst="straightConnector1">
            <a:avLst/>
          </a:prstGeom>
          <a:noFill/>
          <a:ln w="28575" cap="flat" cmpd="sng">
            <a:solidFill>
              <a:schemeClr val="dk1"/>
            </a:solidFill>
            <a:prstDash val="solid"/>
            <a:round/>
            <a:headEnd type="none" w="sm" len="sm"/>
            <a:tailEnd type="none" w="sm" len="sm"/>
          </a:ln>
        </p:spPr>
      </p:cxnSp>
      <p:cxnSp>
        <p:nvCxnSpPr>
          <p:cNvPr id="434" name="Google Shape;434;p26"/>
          <p:cNvCxnSpPr>
            <a:stCxn id="425" idx="0"/>
            <a:endCxn id="419" idx="0"/>
          </p:cNvCxnSpPr>
          <p:nvPr/>
        </p:nvCxnSpPr>
        <p:spPr>
          <a:xfrm>
            <a:off x="8315326" y="3419095"/>
            <a:ext cx="676200" cy="1191000"/>
          </a:xfrm>
          <a:prstGeom prst="straightConnector1">
            <a:avLst/>
          </a:prstGeom>
          <a:noFill/>
          <a:ln w="28575" cap="flat" cmpd="sng">
            <a:solidFill>
              <a:schemeClr val="dk1"/>
            </a:solidFill>
            <a:prstDash val="solid"/>
            <a:round/>
            <a:headEnd type="none" w="sm" len="sm"/>
            <a:tailEnd type="none" w="sm" len="sm"/>
          </a:ln>
        </p:spPr>
      </p:cxnSp>
      <p:sp>
        <p:nvSpPr>
          <p:cNvPr id="435" name="Google Shape;435;p26"/>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436" name="Google Shape;436;p26"/>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437" name="Google Shape;437;p26"/>
          <p:cNvSpPr txBox="1"/>
          <p:nvPr/>
        </p:nvSpPr>
        <p:spPr>
          <a:xfrm>
            <a:off x="6400801" y="15933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400">
                <a:solidFill>
                  <a:srgbClr val="FF0000"/>
                </a:solidFill>
                <a:latin typeface="Candara"/>
                <a:ea typeface="Candara"/>
                <a:cs typeface="Candara"/>
                <a:sym typeface="Candara"/>
              </a:rPr>
              <a:t>4</a:t>
            </a:r>
            <a:endParaRPr/>
          </a:p>
        </p:txBody>
      </p:sp>
      <p:sp>
        <p:nvSpPr>
          <p:cNvPr id="438" name="Google Shape;438;p26"/>
          <p:cNvSpPr txBox="1"/>
          <p:nvPr/>
        </p:nvSpPr>
        <p:spPr>
          <a:xfrm>
            <a:off x="33528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a:t>
            </a:r>
            <a:endParaRPr/>
          </a:p>
        </p:txBody>
      </p:sp>
      <p:sp>
        <p:nvSpPr>
          <p:cNvPr id="439" name="Google Shape;439;p26"/>
          <p:cNvSpPr txBox="1"/>
          <p:nvPr/>
        </p:nvSpPr>
        <p:spPr>
          <a:xfrm>
            <a:off x="40290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440" name="Google Shape;440;p26"/>
          <p:cNvSpPr txBox="1"/>
          <p:nvPr/>
        </p:nvSpPr>
        <p:spPr>
          <a:xfrm>
            <a:off x="47053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441" name="Google Shape;441;p26"/>
          <p:cNvSpPr txBox="1"/>
          <p:nvPr/>
        </p:nvSpPr>
        <p:spPr>
          <a:xfrm>
            <a:off x="538162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442" name="Google Shape;442;p26"/>
          <p:cNvSpPr txBox="1"/>
          <p:nvPr/>
        </p:nvSpPr>
        <p:spPr>
          <a:xfrm>
            <a:off x="605790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443" name="Google Shape;443;p26"/>
          <p:cNvSpPr txBox="1"/>
          <p:nvPr/>
        </p:nvSpPr>
        <p:spPr>
          <a:xfrm>
            <a:off x="67341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444" name="Google Shape;444;p26"/>
          <p:cNvSpPr txBox="1"/>
          <p:nvPr/>
        </p:nvSpPr>
        <p:spPr>
          <a:xfrm>
            <a:off x="74104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445" name="Google Shape;445;p26"/>
          <p:cNvSpPr txBox="1"/>
          <p:nvPr/>
        </p:nvSpPr>
        <p:spPr>
          <a:xfrm>
            <a:off x="8086726"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446" name="Google Shape;446;p26"/>
          <p:cNvSpPr txBox="1"/>
          <p:nvPr/>
        </p:nvSpPr>
        <p:spPr>
          <a:xfrm>
            <a:off x="87630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421" name="Google Shape;421;p26"/>
          <p:cNvSpPr/>
          <p:nvPr/>
        </p:nvSpPr>
        <p:spPr>
          <a:xfrm rot="10800000" flipH="1">
            <a:off x="40290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23" name="Google Shape;423;p26"/>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25" name="Google Shape;425;p26"/>
          <p:cNvSpPr/>
          <p:nvPr/>
        </p:nvSpPr>
        <p:spPr>
          <a:xfrm rot="10800000" flipH="1">
            <a:off x="8086726"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47" name="Google Shape;447;p26"/>
          <p:cNvSpPr txBox="1"/>
          <p:nvPr/>
        </p:nvSpPr>
        <p:spPr>
          <a:xfrm>
            <a:off x="432435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-9</a:t>
            </a:r>
            <a:endParaRPr/>
          </a:p>
        </p:txBody>
      </p:sp>
      <p:sp>
        <p:nvSpPr>
          <p:cNvPr id="448" name="Google Shape;448;p26"/>
          <p:cNvSpPr txBox="1"/>
          <p:nvPr/>
        </p:nvSpPr>
        <p:spPr>
          <a:xfrm>
            <a:off x="6353176"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-8</a:t>
            </a:r>
            <a:endParaRPr/>
          </a:p>
        </p:txBody>
      </p:sp>
      <p:sp>
        <p:nvSpPr>
          <p:cNvPr id="449" name="Google Shape;449;p26"/>
          <p:cNvSpPr txBox="1"/>
          <p:nvPr/>
        </p:nvSpPr>
        <p:spPr>
          <a:xfrm>
            <a:off x="838200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450" name="Google Shape;450;p26"/>
          <p:cNvSpPr/>
          <p:nvPr/>
        </p:nvSpPr>
        <p:spPr>
          <a:xfrm>
            <a:off x="60579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51" name="Google Shape;451;p26"/>
          <p:cNvSpPr/>
          <p:nvPr/>
        </p:nvSpPr>
        <p:spPr>
          <a:xfrm>
            <a:off x="67341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52" name="Google Shape;452;p26"/>
          <p:cNvSpPr/>
          <p:nvPr/>
        </p:nvSpPr>
        <p:spPr>
          <a:xfrm>
            <a:off x="1974994" y="4521762"/>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453" name="Google Shape;453;p26"/>
          <p:cNvSpPr/>
          <p:nvPr/>
        </p:nvSpPr>
        <p:spPr>
          <a:xfrm>
            <a:off x="3502654" y="5696713"/>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27"/>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Utility Vector</a:t>
            </a:r>
            <a:endParaRPr/>
          </a:p>
        </p:txBody>
      </p:sp>
      <p:sp>
        <p:nvSpPr>
          <p:cNvPr id="459" name="Google Shape;459;p27"/>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For more than two players, we use utility vector instead of single minimax value.</a:t>
            </a:r>
            <a:endParaRPr/>
          </a:p>
          <a:p>
            <a:pPr marL="350848" lvl="0" indent="-339734" algn="l" rtl="0">
              <a:spcBef>
                <a:spcPts val="1200"/>
              </a:spcBef>
              <a:spcAft>
                <a:spcPts val="0"/>
              </a:spcAft>
              <a:buSzPts val="3200"/>
              <a:buChar char="•"/>
            </a:pPr>
            <a:r>
              <a:rPr lang="en-US"/>
              <a:t>We can convert minimax value into utility vector.</a:t>
            </a:r>
            <a:endParaRPr/>
          </a:p>
        </p:txBody>
      </p:sp>
      <p:sp>
        <p:nvSpPr>
          <p:cNvPr id="460" name="Google Shape;460;p2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28"/>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Example: Utility Vector (A,B) for Two Players</a:t>
            </a:r>
            <a:endParaRPr/>
          </a:p>
        </p:txBody>
      </p:sp>
      <p:sp>
        <p:nvSpPr>
          <p:cNvPr id="466" name="Google Shape;466;p2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28</a:t>
            </a:fld>
            <a:endParaRPr/>
          </a:p>
        </p:txBody>
      </p:sp>
      <p:sp>
        <p:nvSpPr>
          <p:cNvPr id="467" name="Google Shape;467;p28"/>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68" name="Google Shape;468;p28"/>
          <p:cNvSpPr/>
          <p:nvPr/>
        </p:nvSpPr>
        <p:spPr>
          <a:xfrm>
            <a:off x="31242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69" name="Google Shape;469;p28"/>
          <p:cNvSpPr/>
          <p:nvPr/>
        </p:nvSpPr>
        <p:spPr>
          <a:xfrm>
            <a:off x="380047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70" name="Google Shape;470;p28"/>
          <p:cNvSpPr/>
          <p:nvPr/>
        </p:nvSpPr>
        <p:spPr>
          <a:xfrm>
            <a:off x="44958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71" name="Google Shape;471;p28"/>
          <p:cNvSpPr/>
          <p:nvPr/>
        </p:nvSpPr>
        <p:spPr>
          <a:xfrm>
            <a:off x="53340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72" name="Google Shape;472;p28"/>
          <p:cNvSpPr/>
          <p:nvPr/>
        </p:nvSpPr>
        <p:spPr>
          <a:xfrm>
            <a:off x="76200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73" name="Google Shape;473;p28"/>
          <p:cNvSpPr/>
          <p:nvPr/>
        </p:nvSpPr>
        <p:spPr>
          <a:xfrm>
            <a:off x="8315325"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74" name="Google Shape;474;p28"/>
          <p:cNvSpPr/>
          <p:nvPr/>
        </p:nvSpPr>
        <p:spPr>
          <a:xfrm>
            <a:off x="89916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475" name="Google Shape;475;p28"/>
          <p:cNvCxnSpPr>
            <a:stCxn id="467" idx="3"/>
            <a:endCxn id="476" idx="3"/>
          </p:cNvCxnSpPr>
          <p:nvPr/>
        </p:nvCxnSpPr>
        <p:spPr>
          <a:xfrm flipH="1">
            <a:off x="4028953" y="1961390"/>
            <a:ext cx="2254500" cy="1172700"/>
          </a:xfrm>
          <a:prstGeom prst="straightConnector1">
            <a:avLst/>
          </a:prstGeom>
          <a:noFill/>
          <a:ln w="28575" cap="flat" cmpd="sng">
            <a:solidFill>
              <a:schemeClr val="dk1"/>
            </a:solidFill>
            <a:prstDash val="solid"/>
            <a:round/>
            <a:headEnd type="none" w="sm" len="sm"/>
            <a:tailEnd type="none" w="sm" len="sm"/>
          </a:ln>
        </p:spPr>
      </p:cxnSp>
      <p:cxnSp>
        <p:nvCxnSpPr>
          <p:cNvPr id="477" name="Google Shape;477;p28"/>
          <p:cNvCxnSpPr>
            <a:stCxn id="467" idx="3"/>
            <a:endCxn id="478"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479" name="Google Shape;479;p28"/>
          <p:cNvCxnSpPr>
            <a:stCxn id="467" idx="3"/>
            <a:endCxn id="480" idx="3"/>
          </p:cNvCxnSpPr>
          <p:nvPr/>
        </p:nvCxnSpPr>
        <p:spPr>
          <a:xfrm>
            <a:off x="6283453" y="1961390"/>
            <a:ext cx="2260500" cy="1172700"/>
          </a:xfrm>
          <a:prstGeom prst="straightConnector1">
            <a:avLst/>
          </a:prstGeom>
          <a:noFill/>
          <a:ln w="28575" cap="flat" cmpd="sng">
            <a:solidFill>
              <a:schemeClr val="dk1"/>
            </a:solidFill>
            <a:prstDash val="solid"/>
            <a:round/>
            <a:headEnd type="none" w="sm" len="sm"/>
            <a:tailEnd type="none" w="sm" len="sm"/>
          </a:ln>
        </p:spPr>
      </p:cxnSp>
      <p:cxnSp>
        <p:nvCxnSpPr>
          <p:cNvPr id="481" name="Google Shape;481;p28"/>
          <p:cNvCxnSpPr>
            <a:stCxn id="476" idx="0"/>
            <a:endCxn id="468" idx="0"/>
          </p:cNvCxnSpPr>
          <p:nvPr/>
        </p:nvCxnSpPr>
        <p:spPr>
          <a:xfrm flipH="1">
            <a:off x="3352875" y="3419095"/>
            <a:ext cx="676200" cy="1191000"/>
          </a:xfrm>
          <a:prstGeom prst="straightConnector1">
            <a:avLst/>
          </a:prstGeom>
          <a:noFill/>
          <a:ln w="28575" cap="flat" cmpd="sng">
            <a:solidFill>
              <a:schemeClr val="dk1"/>
            </a:solidFill>
            <a:prstDash val="solid"/>
            <a:round/>
            <a:headEnd type="none" w="sm" len="sm"/>
            <a:tailEnd type="none" w="sm" len="sm"/>
          </a:ln>
        </p:spPr>
      </p:cxnSp>
      <p:cxnSp>
        <p:nvCxnSpPr>
          <p:cNvPr id="482" name="Google Shape;482;p28"/>
          <p:cNvCxnSpPr>
            <a:stCxn id="476" idx="0"/>
            <a:endCxn id="469" idx="0"/>
          </p:cNvCxnSpPr>
          <p:nvPr/>
        </p:nvCxnSpPr>
        <p:spPr>
          <a:xfrm>
            <a:off x="4029075" y="3419095"/>
            <a:ext cx="0" cy="1191000"/>
          </a:xfrm>
          <a:prstGeom prst="straightConnector1">
            <a:avLst/>
          </a:prstGeom>
          <a:noFill/>
          <a:ln w="28575" cap="flat" cmpd="sng">
            <a:solidFill>
              <a:schemeClr val="dk1"/>
            </a:solidFill>
            <a:prstDash val="solid"/>
            <a:round/>
            <a:headEnd type="none" w="sm" len="sm"/>
            <a:tailEnd type="none" w="sm" len="sm"/>
          </a:ln>
        </p:spPr>
      </p:cxnSp>
      <p:cxnSp>
        <p:nvCxnSpPr>
          <p:cNvPr id="483" name="Google Shape;483;p28"/>
          <p:cNvCxnSpPr>
            <a:stCxn id="476" idx="0"/>
            <a:endCxn id="470" idx="0"/>
          </p:cNvCxnSpPr>
          <p:nvPr/>
        </p:nvCxnSpPr>
        <p:spPr>
          <a:xfrm>
            <a:off x="4029075" y="3419095"/>
            <a:ext cx="695400" cy="1191000"/>
          </a:xfrm>
          <a:prstGeom prst="straightConnector1">
            <a:avLst/>
          </a:prstGeom>
          <a:noFill/>
          <a:ln w="28575" cap="flat" cmpd="sng">
            <a:solidFill>
              <a:schemeClr val="dk1"/>
            </a:solidFill>
            <a:prstDash val="solid"/>
            <a:round/>
            <a:headEnd type="none" w="sm" len="sm"/>
            <a:tailEnd type="none" w="sm" len="sm"/>
          </a:ln>
        </p:spPr>
      </p:cxnSp>
      <p:cxnSp>
        <p:nvCxnSpPr>
          <p:cNvPr id="484" name="Google Shape;484;p28"/>
          <p:cNvCxnSpPr>
            <a:stCxn id="478" idx="0"/>
            <a:endCxn id="471" idx="0"/>
          </p:cNvCxnSpPr>
          <p:nvPr/>
        </p:nvCxnSpPr>
        <p:spPr>
          <a:xfrm flipH="1">
            <a:off x="5562601" y="3419095"/>
            <a:ext cx="723900" cy="1191000"/>
          </a:xfrm>
          <a:prstGeom prst="straightConnector1">
            <a:avLst/>
          </a:prstGeom>
          <a:noFill/>
          <a:ln w="28575" cap="flat" cmpd="sng">
            <a:solidFill>
              <a:schemeClr val="dk1"/>
            </a:solidFill>
            <a:prstDash val="solid"/>
            <a:round/>
            <a:headEnd type="none" w="sm" len="sm"/>
            <a:tailEnd type="none" w="sm" len="sm"/>
          </a:ln>
        </p:spPr>
      </p:cxnSp>
      <p:cxnSp>
        <p:nvCxnSpPr>
          <p:cNvPr id="485" name="Google Shape;485;p28"/>
          <p:cNvCxnSpPr>
            <a:stCxn id="478"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486" name="Google Shape;486;p28"/>
          <p:cNvCxnSpPr>
            <a:stCxn id="478" idx="0"/>
            <a:endCxn id="487" idx="0"/>
          </p:cNvCxnSpPr>
          <p:nvPr/>
        </p:nvCxnSpPr>
        <p:spPr>
          <a:xfrm>
            <a:off x="6286501" y="3419095"/>
            <a:ext cx="723900" cy="1191000"/>
          </a:xfrm>
          <a:prstGeom prst="straightConnector1">
            <a:avLst/>
          </a:prstGeom>
          <a:noFill/>
          <a:ln w="28575" cap="flat" cmpd="sng">
            <a:solidFill>
              <a:schemeClr val="dk1"/>
            </a:solidFill>
            <a:prstDash val="solid"/>
            <a:round/>
            <a:headEnd type="none" w="sm" len="sm"/>
            <a:tailEnd type="none" w="sm" len="sm"/>
          </a:ln>
        </p:spPr>
      </p:cxnSp>
      <p:cxnSp>
        <p:nvCxnSpPr>
          <p:cNvPr id="488" name="Google Shape;488;p28"/>
          <p:cNvCxnSpPr>
            <a:stCxn id="480" idx="0"/>
            <a:endCxn id="472" idx="0"/>
          </p:cNvCxnSpPr>
          <p:nvPr/>
        </p:nvCxnSpPr>
        <p:spPr>
          <a:xfrm flipH="1">
            <a:off x="7848525" y="3419095"/>
            <a:ext cx="695400" cy="1191000"/>
          </a:xfrm>
          <a:prstGeom prst="straightConnector1">
            <a:avLst/>
          </a:prstGeom>
          <a:noFill/>
          <a:ln w="28575" cap="flat" cmpd="sng">
            <a:solidFill>
              <a:schemeClr val="dk1"/>
            </a:solidFill>
            <a:prstDash val="solid"/>
            <a:round/>
            <a:headEnd type="none" w="sm" len="sm"/>
            <a:tailEnd type="none" w="sm" len="sm"/>
          </a:ln>
        </p:spPr>
      </p:cxnSp>
      <p:cxnSp>
        <p:nvCxnSpPr>
          <p:cNvPr id="489" name="Google Shape;489;p28"/>
          <p:cNvCxnSpPr>
            <a:endCxn id="473" idx="0"/>
          </p:cNvCxnSpPr>
          <p:nvPr/>
        </p:nvCxnSpPr>
        <p:spPr>
          <a:xfrm>
            <a:off x="8543925" y="3429002"/>
            <a:ext cx="0" cy="1181100"/>
          </a:xfrm>
          <a:prstGeom prst="straightConnector1">
            <a:avLst/>
          </a:prstGeom>
          <a:noFill/>
          <a:ln w="28575" cap="flat" cmpd="sng">
            <a:solidFill>
              <a:schemeClr val="dk1"/>
            </a:solidFill>
            <a:prstDash val="solid"/>
            <a:round/>
            <a:headEnd type="none" w="sm" len="sm"/>
            <a:tailEnd type="none" w="sm" len="sm"/>
          </a:ln>
        </p:spPr>
      </p:cxnSp>
      <p:cxnSp>
        <p:nvCxnSpPr>
          <p:cNvPr id="490" name="Google Shape;490;p28"/>
          <p:cNvCxnSpPr>
            <a:stCxn id="480" idx="0"/>
            <a:endCxn id="474" idx="0"/>
          </p:cNvCxnSpPr>
          <p:nvPr/>
        </p:nvCxnSpPr>
        <p:spPr>
          <a:xfrm>
            <a:off x="8543925" y="3419095"/>
            <a:ext cx="676200" cy="1191000"/>
          </a:xfrm>
          <a:prstGeom prst="straightConnector1">
            <a:avLst/>
          </a:prstGeom>
          <a:noFill/>
          <a:ln w="28575" cap="flat" cmpd="sng">
            <a:solidFill>
              <a:schemeClr val="dk1"/>
            </a:solidFill>
            <a:prstDash val="solid"/>
            <a:round/>
            <a:headEnd type="none" w="sm" len="sm"/>
            <a:tailEnd type="none" w="sm" len="sm"/>
          </a:ln>
        </p:spPr>
      </p:cxnSp>
      <p:sp>
        <p:nvSpPr>
          <p:cNvPr id="491" name="Google Shape;491;p28"/>
          <p:cNvSpPr/>
          <p:nvPr/>
        </p:nvSpPr>
        <p:spPr>
          <a:xfrm>
            <a:off x="1981200" y="1504188"/>
            <a:ext cx="327419"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A</a:t>
            </a:r>
            <a:endParaRPr sz="1800">
              <a:solidFill>
                <a:schemeClr val="dk1"/>
              </a:solidFill>
              <a:latin typeface="Candara"/>
              <a:ea typeface="Candara"/>
              <a:cs typeface="Candara"/>
              <a:sym typeface="Candara"/>
            </a:endParaRPr>
          </a:p>
        </p:txBody>
      </p:sp>
      <p:sp>
        <p:nvSpPr>
          <p:cNvPr id="492" name="Google Shape;492;p28"/>
          <p:cNvSpPr/>
          <p:nvPr/>
        </p:nvSpPr>
        <p:spPr>
          <a:xfrm>
            <a:off x="1981201" y="2961895"/>
            <a:ext cx="31940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B</a:t>
            </a:r>
            <a:endParaRPr sz="1800">
              <a:solidFill>
                <a:schemeClr val="dk1"/>
              </a:solidFill>
              <a:latin typeface="Candara"/>
              <a:ea typeface="Candara"/>
              <a:cs typeface="Candara"/>
              <a:sym typeface="Candara"/>
            </a:endParaRPr>
          </a:p>
        </p:txBody>
      </p:sp>
      <p:sp>
        <p:nvSpPr>
          <p:cNvPr id="493" name="Google Shape;493;p28"/>
          <p:cNvSpPr txBox="1"/>
          <p:nvPr/>
        </p:nvSpPr>
        <p:spPr>
          <a:xfrm>
            <a:off x="6444343" y="159334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400">
                <a:solidFill>
                  <a:srgbClr val="FF0000"/>
                </a:solidFill>
                <a:latin typeface="Candara"/>
                <a:ea typeface="Candara"/>
                <a:cs typeface="Candara"/>
                <a:sym typeface="Candara"/>
              </a:rPr>
              <a:t>(4,-4)</a:t>
            </a:r>
            <a:endParaRPr/>
          </a:p>
        </p:txBody>
      </p:sp>
      <p:sp>
        <p:nvSpPr>
          <p:cNvPr id="494" name="Google Shape;494;p28"/>
          <p:cNvSpPr txBox="1"/>
          <p:nvPr/>
        </p:nvSpPr>
        <p:spPr>
          <a:xfrm>
            <a:off x="2862944"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(-9,9)</a:t>
            </a:r>
            <a:endParaRPr/>
          </a:p>
        </p:txBody>
      </p:sp>
      <p:sp>
        <p:nvSpPr>
          <p:cNvPr id="495" name="Google Shape;495;p28"/>
          <p:cNvSpPr txBox="1"/>
          <p:nvPr/>
        </p:nvSpPr>
        <p:spPr>
          <a:xfrm>
            <a:off x="3615418"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(-7,7)</a:t>
            </a:r>
            <a:endParaRPr/>
          </a:p>
        </p:txBody>
      </p:sp>
      <p:sp>
        <p:nvSpPr>
          <p:cNvPr id="496" name="Google Shape;496;p28"/>
          <p:cNvSpPr txBox="1"/>
          <p:nvPr/>
        </p:nvSpPr>
        <p:spPr>
          <a:xfrm>
            <a:off x="4310744"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(2,-2)</a:t>
            </a:r>
            <a:endParaRPr/>
          </a:p>
        </p:txBody>
      </p:sp>
      <p:sp>
        <p:nvSpPr>
          <p:cNvPr id="497" name="Google Shape;497;p28"/>
          <p:cNvSpPr txBox="1"/>
          <p:nvPr/>
        </p:nvSpPr>
        <p:spPr>
          <a:xfrm>
            <a:off x="5148943"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(6,-6)</a:t>
            </a:r>
            <a:endParaRPr/>
          </a:p>
        </p:txBody>
      </p:sp>
      <p:sp>
        <p:nvSpPr>
          <p:cNvPr id="498" name="Google Shape;498;p28"/>
          <p:cNvSpPr txBox="1"/>
          <p:nvPr/>
        </p:nvSpPr>
        <p:spPr>
          <a:xfrm>
            <a:off x="5872844"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(-3,3)</a:t>
            </a:r>
            <a:endParaRPr/>
          </a:p>
        </p:txBody>
      </p:sp>
      <p:sp>
        <p:nvSpPr>
          <p:cNvPr id="499" name="Google Shape;499;p28"/>
          <p:cNvSpPr txBox="1"/>
          <p:nvPr/>
        </p:nvSpPr>
        <p:spPr>
          <a:xfrm>
            <a:off x="6596743"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(-8,8)</a:t>
            </a:r>
            <a:endParaRPr/>
          </a:p>
        </p:txBody>
      </p:sp>
      <p:sp>
        <p:nvSpPr>
          <p:cNvPr id="500" name="Google Shape;500;p28"/>
          <p:cNvSpPr txBox="1"/>
          <p:nvPr/>
        </p:nvSpPr>
        <p:spPr>
          <a:xfrm>
            <a:off x="7434943"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(4,-4)</a:t>
            </a:r>
            <a:endParaRPr/>
          </a:p>
        </p:txBody>
      </p:sp>
      <p:sp>
        <p:nvSpPr>
          <p:cNvPr id="501" name="Google Shape;501;p28"/>
          <p:cNvSpPr txBox="1"/>
          <p:nvPr/>
        </p:nvSpPr>
        <p:spPr>
          <a:xfrm>
            <a:off x="8130268"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(7,-7)</a:t>
            </a:r>
            <a:endParaRPr/>
          </a:p>
        </p:txBody>
      </p:sp>
      <p:sp>
        <p:nvSpPr>
          <p:cNvPr id="502" name="Google Shape;502;p28"/>
          <p:cNvSpPr txBox="1"/>
          <p:nvPr/>
        </p:nvSpPr>
        <p:spPr>
          <a:xfrm>
            <a:off x="8882743" y="487680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(5,-5)</a:t>
            </a:r>
            <a:endParaRPr/>
          </a:p>
        </p:txBody>
      </p:sp>
      <p:sp>
        <p:nvSpPr>
          <p:cNvPr id="476" name="Google Shape;476;p28"/>
          <p:cNvSpPr/>
          <p:nvPr/>
        </p:nvSpPr>
        <p:spPr>
          <a:xfrm rot="10800000" flipH="1">
            <a:off x="38004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78" name="Google Shape;478;p28"/>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80" name="Google Shape;480;p28"/>
          <p:cNvSpPr/>
          <p:nvPr/>
        </p:nvSpPr>
        <p:spPr>
          <a:xfrm rot="10800000" flipH="1">
            <a:off x="831532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503" name="Google Shape;503;p28"/>
          <p:cNvSpPr txBox="1"/>
          <p:nvPr/>
        </p:nvSpPr>
        <p:spPr>
          <a:xfrm>
            <a:off x="4139294" y="304114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(-9,9)</a:t>
            </a:r>
            <a:endParaRPr/>
          </a:p>
        </p:txBody>
      </p:sp>
      <p:sp>
        <p:nvSpPr>
          <p:cNvPr id="504" name="Google Shape;504;p28"/>
          <p:cNvSpPr txBox="1"/>
          <p:nvPr/>
        </p:nvSpPr>
        <p:spPr>
          <a:xfrm>
            <a:off x="6396718" y="304114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(-8,8)</a:t>
            </a:r>
            <a:endParaRPr/>
          </a:p>
        </p:txBody>
      </p:sp>
      <p:sp>
        <p:nvSpPr>
          <p:cNvPr id="505" name="Google Shape;505;p28"/>
          <p:cNvSpPr txBox="1"/>
          <p:nvPr/>
        </p:nvSpPr>
        <p:spPr>
          <a:xfrm>
            <a:off x="8654144" y="3041141"/>
            <a:ext cx="883626"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(4,-4)</a:t>
            </a:r>
            <a:endParaRPr/>
          </a:p>
        </p:txBody>
      </p:sp>
      <p:sp>
        <p:nvSpPr>
          <p:cNvPr id="506" name="Google Shape;506;p28"/>
          <p:cNvSpPr/>
          <p:nvPr/>
        </p:nvSpPr>
        <p:spPr>
          <a:xfrm>
            <a:off x="6057901"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487" name="Google Shape;487;p28"/>
          <p:cNvSpPr/>
          <p:nvPr/>
        </p:nvSpPr>
        <p:spPr>
          <a:xfrm>
            <a:off x="6781800" y="46101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7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7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75"/>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7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8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7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8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8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68"/>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9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95"/>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96"/>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03"/>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8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8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485"/>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50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484"/>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471"/>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nodeType="clickEffect">
                                  <p:stCondLst>
                                    <p:cond delay="0"/>
                                  </p:stCondLst>
                                  <p:childTnLst>
                                    <p:set>
                                      <p:cBhvr>
                                        <p:cTn id="76" dur="1" fill="hold">
                                          <p:stCondLst>
                                            <p:cond delay="0"/>
                                          </p:stCondLst>
                                        </p:cTn>
                                        <p:tgtEl>
                                          <p:spTgt spid="49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498"/>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499"/>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50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nodeType="clickEffect">
                                  <p:stCondLst>
                                    <p:cond delay="0"/>
                                  </p:stCondLst>
                                  <p:childTnLst>
                                    <p:set>
                                      <p:cBhvr>
                                        <p:cTn id="92" dur="1" fill="hold">
                                          <p:stCondLst>
                                            <p:cond delay="0"/>
                                          </p:stCondLst>
                                        </p:cTn>
                                        <p:tgtEl>
                                          <p:spTgt spid="490"/>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47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89"/>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473"/>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488"/>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472"/>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00"/>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50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502"/>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505"/>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49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510"/>
        <p:cNvGrpSpPr/>
        <p:nvPr/>
      </p:nvGrpSpPr>
      <p:grpSpPr>
        <a:xfrm>
          <a:off x="0" y="0"/>
          <a:ext cx="0" cy="0"/>
          <a:chOff x="0" y="0"/>
          <a:chExt cx="0" cy="0"/>
        </a:xfrm>
      </p:grpSpPr>
      <p:sp>
        <p:nvSpPr>
          <p:cNvPr id="511" name="Google Shape;511;p29"/>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Example: Utility Vector (A,B,C) for Three Players</a:t>
            </a:r>
            <a:endParaRPr/>
          </a:p>
        </p:txBody>
      </p:sp>
      <p:grpSp>
        <p:nvGrpSpPr>
          <p:cNvPr id="512" name="Google Shape;512;p29"/>
          <p:cNvGrpSpPr/>
          <p:nvPr/>
        </p:nvGrpSpPr>
        <p:grpSpPr>
          <a:xfrm>
            <a:off x="2614091" y="1893217"/>
            <a:ext cx="7847737" cy="2693612"/>
            <a:chOff x="431" y="369217"/>
            <a:chExt cx="7847737" cy="2693612"/>
          </a:xfrm>
        </p:grpSpPr>
        <p:sp>
          <p:nvSpPr>
            <p:cNvPr id="513" name="Google Shape;513;p29"/>
            <p:cNvSpPr/>
            <p:nvPr/>
          </p:nvSpPr>
          <p:spPr>
            <a:xfrm>
              <a:off x="3535798" y="369217"/>
              <a:ext cx="777003" cy="518002"/>
            </a:xfrm>
            <a:prstGeom prst="roundRect">
              <a:avLst>
                <a:gd name="adj" fmla="val 1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29"/>
            <p:cNvSpPr txBox="1"/>
            <p:nvPr/>
          </p:nvSpPr>
          <p:spPr>
            <a:xfrm>
              <a:off x="3550970" y="38438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 (1, 2, 6)</a:t>
              </a:r>
              <a:endParaRPr/>
            </a:p>
          </p:txBody>
        </p:sp>
        <p:sp>
          <p:nvSpPr>
            <p:cNvPr id="515" name="Google Shape;515;p29"/>
            <p:cNvSpPr/>
            <p:nvPr/>
          </p:nvSpPr>
          <p:spPr>
            <a:xfrm>
              <a:off x="1904090" y="887220"/>
              <a:ext cx="2020209"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6"/>
              </a:solidFill>
              <a:prstDash val="solid"/>
              <a:round/>
              <a:headEnd type="none" w="sm" len="sm"/>
              <a:tailEnd type="none" w="sm" len="sm"/>
            </a:ln>
          </p:spPr>
        </p:sp>
        <p:sp>
          <p:nvSpPr>
            <p:cNvPr id="516" name="Google Shape;516;p29"/>
            <p:cNvSpPr/>
            <p:nvPr/>
          </p:nvSpPr>
          <p:spPr>
            <a:xfrm>
              <a:off x="1515588" y="1094421"/>
              <a:ext cx="777003" cy="518002"/>
            </a:xfrm>
            <a:prstGeom prst="roundRect">
              <a:avLst>
                <a:gd name="adj" fmla="val 10000"/>
              </a:avLst>
            </a:prstGeom>
            <a:solidFill>
              <a:srgbClr val="C64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29"/>
            <p:cNvSpPr txBox="1"/>
            <p:nvPr/>
          </p:nvSpPr>
          <p:spPr>
            <a:xfrm>
              <a:off x="1530760" y="1109593"/>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 (1, 2, 6)</a:t>
              </a:r>
              <a:endParaRPr/>
            </a:p>
          </p:txBody>
        </p:sp>
        <p:sp>
          <p:nvSpPr>
            <p:cNvPr id="518" name="Google Shape;518;p29"/>
            <p:cNvSpPr/>
            <p:nvPr/>
          </p:nvSpPr>
          <p:spPr>
            <a:xfrm>
              <a:off x="893985" y="1612423"/>
              <a:ext cx="1010104"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1"/>
              </a:solidFill>
              <a:prstDash val="solid"/>
              <a:round/>
              <a:headEnd type="none" w="sm" len="sm"/>
              <a:tailEnd type="none" w="sm" len="sm"/>
            </a:ln>
          </p:spPr>
        </p:sp>
        <p:sp>
          <p:nvSpPr>
            <p:cNvPr id="519" name="Google Shape;519;p29"/>
            <p:cNvSpPr/>
            <p:nvPr/>
          </p:nvSpPr>
          <p:spPr>
            <a:xfrm>
              <a:off x="505483" y="1819624"/>
              <a:ext cx="777003" cy="518002"/>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29"/>
            <p:cNvSpPr txBox="1"/>
            <p:nvPr/>
          </p:nvSpPr>
          <p:spPr>
            <a:xfrm>
              <a:off x="520655" y="1834796"/>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 (1, 2, 6)</a:t>
              </a:r>
              <a:endParaRPr/>
            </a:p>
          </p:txBody>
        </p:sp>
        <p:sp>
          <p:nvSpPr>
            <p:cNvPr id="521" name="Google Shape;521;p29"/>
            <p:cNvSpPr/>
            <p:nvPr/>
          </p:nvSpPr>
          <p:spPr>
            <a:xfrm>
              <a:off x="388933" y="2337626"/>
              <a:ext cx="505052"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2"/>
              </a:solidFill>
              <a:prstDash val="solid"/>
              <a:round/>
              <a:headEnd type="none" w="sm" len="sm"/>
              <a:tailEnd type="none" w="sm" len="sm"/>
            </a:ln>
          </p:spPr>
        </p:sp>
        <p:sp>
          <p:nvSpPr>
            <p:cNvPr id="522" name="Google Shape;522;p29"/>
            <p:cNvSpPr/>
            <p:nvPr/>
          </p:nvSpPr>
          <p:spPr>
            <a:xfrm>
              <a:off x="431"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29"/>
            <p:cNvSpPr txBox="1"/>
            <p:nvPr/>
          </p:nvSpPr>
          <p:spPr>
            <a:xfrm>
              <a:off x="15603"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(1, 2, 6)</a:t>
              </a:r>
              <a:endParaRPr/>
            </a:p>
          </p:txBody>
        </p:sp>
        <p:sp>
          <p:nvSpPr>
            <p:cNvPr id="524" name="Google Shape;524;p29"/>
            <p:cNvSpPr/>
            <p:nvPr/>
          </p:nvSpPr>
          <p:spPr>
            <a:xfrm>
              <a:off x="893985" y="2337626"/>
              <a:ext cx="505052"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2"/>
              </a:solidFill>
              <a:prstDash val="solid"/>
              <a:round/>
              <a:headEnd type="none" w="sm" len="sm"/>
              <a:tailEnd type="none" w="sm" len="sm"/>
            </a:ln>
          </p:spPr>
        </p:sp>
        <p:sp>
          <p:nvSpPr>
            <p:cNvPr id="525" name="Google Shape;525;p29"/>
            <p:cNvSpPr/>
            <p:nvPr/>
          </p:nvSpPr>
          <p:spPr>
            <a:xfrm>
              <a:off x="1010535"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9"/>
            <p:cNvSpPr txBox="1"/>
            <p:nvPr/>
          </p:nvSpPr>
          <p:spPr>
            <a:xfrm>
              <a:off x="1025707"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(4, 2, 3)</a:t>
              </a:r>
              <a:endParaRPr/>
            </a:p>
          </p:txBody>
        </p:sp>
        <p:sp>
          <p:nvSpPr>
            <p:cNvPr id="527" name="Google Shape;527;p29"/>
            <p:cNvSpPr/>
            <p:nvPr/>
          </p:nvSpPr>
          <p:spPr>
            <a:xfrm>
              <a:off x="1904090" y="1612423"/>
              <a:ext cx="1010104"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1"/>
              </a:solidFill>
              <a:prstDash val="solid"/>
              <a:round/>
              <a:headEnd type="none" w="sm" len="sm"/>
              <a:tailEnd type="none" w="sm" len="sm"/>
            </a:ln>
          </p:spPr>
        </p:sp>
        <p:sp>
          <p:nvSpPr>
            <p:cNvPr id="528" name="Google Shape;528;p29"/>
            <p:cNvSpPr/>
            <p:nvPr/>
          </p:nvSpPr>
          <p:spPr>
            <a:xfrm>
              <a:off x="2525693" y="1819624"/>
              <a:ext cx="777003" cy="518002"/>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9"/>
            <p:cNvSpPr txBox="1"/>
            <p:nvPr/>
          </p:nvSpPr>
          <p:spPr>
            <a:xfrm>
              <a:off x="2540865" y="1834796"/>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 (6, 1, 2)</a:t>
              </a:r>
              <a:endParaRPr/>
            </a:p>
          </p:txBody>
        </p:sp>
        <p:sp>
          <p:nvSpPr>
            <p:cNvPr id="530" name="Google Shape;530;p29"/>
            <p:cNvSpPr/>
            <p:nvPr/>
          </p:nvSpPr>
          <p:spPr>
            <a:xfrm>
              <a:off x="2409142" y="2337626"/>
              <a:ext cx="505052"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2"/>
              </a:solidFill>
              <a:prstDash val="solid"/>
              <a:round/>
              <a:headEnd type="none" w="sm" len="sm"/>
              <a:tailEnd type="none" w="sm" len="sm"/>
            </a:ln>
          </p:spPr>
        </p:sp>
        <p:sp>
          <p:nvSpPr>
            <p:cNvPr id="531" name="Google Shape;531;p29"/>
            <p:cNvSpPr/>
            <p:nvPr/>
          </p:nvSpPr>
          <p:spPr>
            <a:xfrm>
              <a:off x="2020640"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9"/>
            <p:cNvSpPr txBox="1"/>
            <p:nvPr/>
          </p:nvSpPr>
          <p:spPr>
            <a:xfrm>
              <a:off x="2035812"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(6, 1, 2)</a:t>
              </a:r>
              <a:endParaRPr/>
            </a:p>
          </p:txBody>
        </p:sp>
        <p:sp>
          <p:nvSpPr>
            <p:cNvPr id="533" name="Google Shape;533;p29"/>
            <p:cNvSpPr/>
            <p:nvPr/>
          </p:nvSpPr>
          <p:spPr>
            <a:xfrm>
              <a:off x="2914195" y="2337626"/>
              <a:ext cx="505052"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2"/>
              </a:solidFill>
              <a:prstDash val="solid"/>
              <a:round/>
              <a:headEnd type="none" w="sm" len="sm"/>
              <a:tailEnd type="none" w="sm" len="sm"/>
            </a:ln>
          </p:spPr>
        </p:sp>
        <p:sp>
          <p:nvSpPr>
            <p:cNvPr id="534" name="Google Shape;534;p29"/>
            <p:cNvSpPr/>
            <p:nvPr/>
          </p:nvSpPr>
          <p:spPr>
            <a:xfrm>
              <a:off x="3030745"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9"/>
            <p:cNvSpPr txBox="1"/>
            <p:nvPr/>
          </p:nvSpPr>
          <p:spPr>
            <a:xfrm>
              <a:off x="3045917"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(7, 4, 1)</a:t>
              </a:r>
              <a:endParaRPr/>
            </a:p>
          </p:txBody>
        </p:sp>
        <p:sp>
          <p:nvSpPr>
            <p:cNvPr id="536" name="Google Shape;536;p29"/>
            <p:cNvSpPr/>
            <p:nvPr/>
          </p:nvSpPr>
          <p:spPr>
            <a:xfrm>
              <a:off x="3924300" y="887220"/>
              <a:ext cx="2020209"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6"/>
              </a:solidFill>
              <a:prstDash val="solid"/>
              <a:round/>
              <a:headEnd type="none" w="sm" len="sm"/>
              <a:tailEnd type="none" w="sm" len="sm"/>
            </a:ln>
          </p:spPr>
        </p:sp>
        <p:sp>
          <p:nvSpPr>
            <p:cNvPr id="537" name="Google Shape;537;p29"/>
            <p:cNvSpPr/>
            <p:nvPr/>
          </p:nvSpPr>
          <p:spPr>
            <a:xfrm>
              <a:off x="5556007" y="1094421"/>
              <a:ext cx="777003" cy="518002"/>
            </a:xfrm>
            <a:prstGeom prst="roundRect">
              <a:avLst>
                <a:gd name="adj" fmla="val 10000"/>
              </a:avLst>
            </a:prstGeom>
            <a:solidFill>
              <a:srgbClr val="C6474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9"/>
            <p:cNvSpPr txBox="1"/>
            <p:nvPr/>
          </p:nvSpPr>
          <p:spPr>
            <a:xfrm>
              <a:off x="5571179" y="1109593"/>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 (1, 5, 2)</a:t>
              </a:r>
              <a:endParaRPr/>
            </a:p>
          </p:txBody>
        </p:sp>
        <p:sp>
          <p:nvSpPr>
            <p:cNvPr id="539" name="Google Shape;539;p29"/>
            <p:cNvSpPr/>
            <p:nvPr/>
          </p:nvSpPr>
          <p:spPr>
            <a:xfrm>
              <a:off x="4934404" y="1612423"/>
              <a:ext cx="1010104"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1"/>
              </a:solidFill>
              <a:prstDash val="solid"/>
              <a:round/>
              <a:headEnd type="none" w="sm" len="sm"/>
              <a:tailEnd type="none" w="sm" len="sm"/>
            </a:ln>
          </p:spPr>
        </p:sp>
        <p:sp>
          <p:nvSpPr>
            <p:cNvPr id="540" name="Google Shape;540;p29"/>
            <p:cNvSpPr/>
            <p:nvPr/>
          </p:nvSpPr>
          <p:spPr>
            <a:xfrm>
              <a:off x="4545902" y="1819624"/>
              <a:ext cx="777003" cy="518002"/>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29"/>
            <p:cNvSpPr txBox="1"/>
            <p:nvPr/>
          </p:nvSpPr>
          <p:spPr>
            <a:xfrm>
              <a:off x="4561074" y="1834796"/>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 (1, 5, 2)</a:t>
              </a:r>
              <a:endParaRPr/>
            </a:p>
          </p:txBody>
        </p:sp>
        <p:sp>
          <p:nvSpPr>
            <p:cNvPr id="542" name="Google Shape;542;p29"/>
            <p:cNvSpPr/>
            <p:nvPr/>
          </p:nvSpPr>
          <p:spPr>
            <a:xfrm>
              <a:off x="4429352" y="2337626"/>
              <a:ext cx="505052"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2"/>
              </a:solidFill>
              <a:prstDash val="solid"/>
              <a:round/>
              <a:headEnd type="none" w="sm" len="sm"/>
              <a:tailEnd type="none" w="sm" len="sm"/>
            </a:ln>
          </p:spPr>
        </p:sp>
        <p:sp>
          <p:nvSpPr>
            <p:cNvPr id="543" name="Google Shape;543;p29"/>
            <p:cNvSpPr/>
            <p:nvPr/>
          </p:nvSpPr>
          <p:spPr>
            <a:xfrm>
              <a:off x="4040850"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29"/>
            <p:cNvSpPr txBox="1"/>
            <p:nvPr/>
          </p:nvSpPr>
          <p:spPr>
            <a:xfrm>
              <a:off x="4056022"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(5, 1, 1)</a:t>
              </a:r>
              <a:endParaRPr/>
            </a:p>
          </p:txBody>
        </p:sp>
        <p:sp>
          <p:nvSpPr>
            <p:cNvPr id="545" name="Google Shape;545;p29"/>
            <p:cNvSpPr/>
            <p:nvPr/>
          </p:nvSpPr>
          <p:spPr>
            <a:xfrm>
              <a:off x="4934404" y="2337626"/>
              <a:ext cx="505052"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2"/>
              </a:solidFill>
              <a:prstDash val="solid"/>
              <a:round/>
              <a:headEnd type="none" w="sm" len="sm"/>
              <a:tailEnd type="none" w="sm" len="sm"/>
            </a:ln>
          </p:spPr>
        </p:sp>
        <p:sp>
          <p:nvSpPr>
            <p:cNvPr id="546" name="Google Shape;546;p29"/>
            <p:cNvSpPr/>
            <p:nvPr/>
          </p:nvSpPr>
          <p:spPr>
            <a:xfrm>
              <a:off x="5050955"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29"/>
            <p:cNvSpPr txBox="1"/>
            <p:nvPr/>
          </p:nvSpPr>
          <p:spPr>
            <a:xfrm>
              <a:off x="5066127"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(1, 5, 2)</a:t>
              </a:r>
              <a:endParaRPr/>
            </a:p>
          </p:txBody>
        </p:sp>
        <p:sp>
          <p:nvSpPr>
            <p:cNvPr id="548" name="Google Shape;548;p29"/>
            <p:cNvSpPr/>
            <p:nvPr/>
          </p:nvSpPr>
          <p:spPr>
            <a:xfrm>
              <a:off x="5944509" y="1612423"/>
              <a:ext cx="1010104"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1"/>
              </a:solidFill>
              <a:prstDash val="solid"/>
              <a:round/>
              <a:headEnd type="none" w="sm" len="sm"/>
              <a:tailEnd type="none" w="sm" len="sm"/>
            </a:ln>
          </p:spPr>
        </p:sp>
        <p:sp>
          <p:nvSpPr>
            <p:cNvPr id="549" name="Google Shape;549;p29"/>
            <p:cNvSpPr/>
            <p:nvPr/>
          </p:nvSpPr>
          <p:spPr>
            <a:xfrm>
              <a:off x="6566112" y="1819624"/>
              <a:ext cx="777003" cy="518002"/>
            </a:xfrm>
            <a:prstGeom prst="roundRect">
              <a:avLst>
                <a:gd name="adj" fmla="val 1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29"/>
            <p:cNvSpPr txBox="1"/>
            <p:nvPr/>
          </p:nvSpPr>
          <p:spPr>
            <a:xfrm>
              <a:off x="6581284" y="1834796"/>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(5, 4, 5)</a:t>
              </a:r>
              <a:endParaRPr/>
            </a:p>
          </p:txBody>
        </p:sp>
        <p:sp>
          <p:nvSpPr>
            <p:cNvPr id="551" name="Google Shape;551;p29"/>
            <p:cNvSpPr/>
            <p:nvPr/>
          </p:nvSpPr>
          <p:spPr>
            <a:xfrm>
              <a:off x="6449562" y="2337626"/>
              <a:ext cx="505052" cy="207200"/>
            </a:xfrm>
            <a:custGeom>
              <a:avLst/>
              <a:gdLst/>
              <a:ahLst/>
              <a:cxnLst/>
              <a:rect l="l" t="t" r="r" b="b"/>
              <a:pathLst>
                <a:path w="120000" h="120000" extrusionOk="0">
                  <a:moveTo>
                    <a:pt x="120000" y="0"/>
                  </a:moveTo>
                  <a:lnTo>
                    <a:pt x="120000" y="60000"/>
                  </a:lnTo>
                  <a:lnTo>
                    <a:pt x="0" y="60000"/>
                  </a:lnTo>
                  <a:lnTo>
                    <a:pt x="0" y="120000"/>
                  </a:lnTo>
                </a:path>
              </a:pathLst>
            </a:custGeom>
            <a:noFill/>
            <a:ln w="25400" cap="flat" cmpd="sng">
              <a:solidFill>
                <a:schemeClr val="accent2"/>
              </a:solidFill>
              <a:prstDash val="solid"/>
              <a:round/>
              <a:headEnd type="none" w="sm" len="sm"/>
              <a:tailEnd type="none" w="sm" len="sm"/>
            </a:ln>
          </p:spPr>
        </p:sp>
        <p:sp>
          <p:nvSpPr>
            <p:cNvPr id="552" name="Google Shape;552;p29"/>
            <p:cNvSpPr/>
            <p:nvPr/>
          </p:nvSpPr>
          <p:spPr>
            <a:xfrm>
              <a:off x="6061060"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29"/>
            <p:cNvSpPr txBox="1"/>
            <p:nvPr/>
          </p:nvSpPr>
          <p:spPr>
            <a:xfrm>
              <a:off x="6076232"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(7, 7, 1)</a:t>
              </a:r>
              <a:endParaRPr/>
            </a:p>
          </p:txBody>
        </p:sp>
        <p:sp>
          <p:nvSpPr>
            <p:cNvPr id="554" name="Google Shape;554;p29"/>
            <p:cNvSpPr/>
            <p:nvPr/>
          </p:nvSpPr>
          <p:spPr>
            <a:xfrm>
              <a:off x="6954614" y="2337626"/>
              <a:ext cx="505052" cy="207200"/>
            </a:xfrm>
            <a:custGeom>
              <a:avLst/>
              <a:gdLst/>
              <a:ahLst/>
              <a:cxnLst/>
              <a:rect l="l" t="t" r="r" b="b"/>
              <a:pathLst>
                <a:path w="120000" h="120000" extrusionOk="0">
                  <a:moveTo>
                    <a:pt x="0" y="0"/>
                  </a:moveTo>
                  <a:lnTo>
                    <a:pt x="0" y="60000"/>
                  </a:lnTo>
                  <a:lnTo>
                    <a:pt x="120000" y="60000"/>
                  </a:lnTo>
                  <a:lnTo>
                    <a:pt x="120000" y="120000"/>
                  </a:lnTo>
                </a:path>
              </a:pathLst>
            </a:custGeom>
            <a:noFill/>
            <a:ln w="25400" cap="flat" cmpd="sng">
              <a:solidFill>
                <a:schemeClr val="accent2"/>
              </a:solidFill>
              <a:prstDash val="solid"/>
              <a:round/>
              <a:headEnd type="none" w="sm" len="sm"/>
              <a:tailEnd type="none" w="sm" len="sm"/>
            </a:ln>
          </p:spPr>
        </p:sp>
        <p:sp>
          <p:nvSpPr>
            <p:cNvPr id="555" name="Google Shape;555;p29"/>
            <p:cNvSpPr/>
            <p:nvPr/>
          </p:nvSpPr>
          <p:spPr>
            <a:xfrm>
              <a:off x="7071165" y="2544827"/>
              <a:ext cx="777003" cy="518002"/>
            </a:xfrm>
            <a:prstGeom prst="roundRect">
              <a:avLst>
                <a:gd name="adj" fmla="val 10000"/>
              </a:avLst>
            </a:prstGeom>
            <a:solidFill>
              <a:srgbClr val="5FB5C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29"/>
            <p:cNvSpPr txBox="1"/>
            <p:nvPr/>
          </p:nvSpPr>
          <p:spPr>
            <a:xfrm>
              <a:off x="7086337" y="2559999"/>
              <a:ext cx="746659" cy="487658"/>
            </a:xfrm>
            <a:prstGeom prst="rect">
              <a:avLst/>
            </a:prstGeom>
            <a:noFill/>
            <a:ln>
              <a:noFill/>
            </a:ln>
          </p:spPr>
          <p:txBody>
            <a:bodyPr spcFirstLastPara="1" wrap="square" lIns="0" tIns="0" rIns="0" bIns="0" anchor="ctr" anchorCtr="0">
              <a:noAutofit/>
            </a:bodyPr>
            <a:lstStyle/>
            <a:p>
              <a:pPr marL="0" marR="0" lvl="0" indent="0" algn="ctr" rtl="0">
                <a:lnSpc>
                  <a:spcPct val="90000"/>
                </a:lnSpc>
                <a:spcBef>
                  <a:spcPts val="0"/>
                </a:spcBef>
                <a:spcAft>
                  <a:spcPts val="0"/>
                </a:spcAft>
                <a:buClr>
                  <a:schemeClr val="lt1"/>
                </a:buClr>
                <a:buSzPts val="1600"/>
                <a:buFont typeface="Candara"/>
                <a:buNone/>
              </a:pPr>
              <a:r>
                <a:rPr lang="en-US" sz="1600" b="1">
                  <a:solidFill>
                    <a:schemeClr val="lt1"/>
                  </a:solidFill>
                  <a:latin typeface="Candara"/>
                  <a:ea typeface="Candara"/>
                  <a:cs typeface="Candara"/>
                  <a:sym typeface="Candara"/>
                </a:rPr>
                <a:t>(5, 4, 5)</a:t>
              </a:r>
              <a:endParaRPr/>
            </a:p>
          </p:txBody>
        </p:sp>
      </p:grpSp>
      <p:sp>
        <p:nvSpPr>
          <p:cNvPr id="557" name="Google Shape;557;p29"/>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29</a:t>
            </a:fld>
            <a:endParaRPr/>
          </a:p>
        </p:txBody>
      </p:sp>
      <p:sp>
        <p:nvSpPr>
          <p:cNvPr id="558" name="Google Shape;558;p29"/>
          <p:cNvSpPr/>
          <p:nvPr/>
        </p:nvSpPr>
        <p:spPr>
          <a:xfrm>
            <a:off x="2133600" y="1962752"/>
            <a:ext cx="314592" cy="255521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b="1">
                <a:solidFill>
                  <a:schemeClr val="dk1"/>
                </a:solidFill>
                <a:latin typeface="Candara"/>
                <a:ea typeface="Candara"/>
                <a:cs typeface="Candara"/>
                <a:sym typeface="Candara"/>
              </a:rPr>
              <a:t>A</a:t>
            </a:r>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a:p>
            <a:pPr marL="0" marR="0" lvl="0" indent="0" algn="l" rtl="0">
              <a:spcBef>
                <a:spcPts val="0"/>
              </a:spcBef>
              <a:spcAft>
                <a:spcPts val="0"/>
              </a:spcAft>
              <a:buNone/>
            </a:pPr>
            <a:r>
              <a:rPr lang="en-US" sz="1600" b="1">
                <a:solidFill>
                  <a:schemeClr val="dk1"/>
                </a:solidFill>
                <a:latin typeface="Candara"/>
                <a:ea typeface="Candara"/>
                <a:cs typeface="Candara"/>
                <a:sym typeface="Candara"/>
              </a:rPr>
              <a:t>B</a:t>
            </a:r>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a:p>
            <a:pPr marL="0" marR="0" lvl="0" indent="0" algn="l" rtl="0">
              <a:spcBef>
                <a:spcPts val="0"/>
              </a:spcBef>
              <a:spcAft>
                <a:spcPts val="0"/>
              </a:spcAft>
              <a:buNone/>
            </a:pPr>
            <a:r>
              <a:rPr lang="en-US" sz="1600" b="1">
                <a:solidFill>
                  <a:schemeClr val="dk1"/>
                </a:solidFill>
                <a:latin typeface="Candara"/>
                <a:ea typeface="Candara"/>
                <a:cs typeface="Candara"/>
                <a:sym typeface="Candara"/>
              </a:rPr>
              <a:t>C</a:t>
            </a:r>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a:p>
            <a:pPr marL="0" marR="0" lvl="0" indent="0" algn="l" rtl="0">
              <a:spcBef>
                <a:spcPts val="0"/>
              </a:spcBef>
              <a:spcAft>
                <a:spcPts val="0"/>
              </a:spcAft>
              <a:buNone/>
            </a:pPr>
            <a:endParaRPr sz="1600" b="1">
              <a:solidFill>
                <a:schemeClr val="dk1"/>
              </a:solidFill>
              <a:latin typeface="Candara"/>
              <a:ea typeface="Candara"/>
              <a:cs typeface="Candara"/>
              <a:sym typeface="Candara"/>
            </a:endParaRPr>
          </a:p>
        </p:txBody>
      </p:sp>
      <p:sp>
        <p:nvSpPr>
          <p:cNvPr id="559" name="Google Shape;559;p29"/>
          <p:cNvSpPr/>
          <p:nvPr/>
        </p:nvSpPr>
        <p:spPr>
          <a:xfrm>
            <a:off x="2743200" y="5105402"/>
            <a:ext cx="7391400" cy="64633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Every player aims to maximize its own utility. </a:t>
            </a:r>
            <a:endParaRPr/>
          </a:p>
          <a:p>
            <a:pPr marL="0" marR="0" lvl="0" indent="0" algn="l" rtl="0">
              <a:spcBef>
                <a:spcPts val="0"/>
              </a:spcBef>
              <a:spcAft>
                <a:spcPts val="0"/>
              </a:spcAft>
              <a:buNone/>
            </a:pPr>
            <a:r>
              <a:rPr lang="en-US" sz="1800">
                <a:solidFill>
                  <a:schemeClr val="dk1"/>
                </a:solidFill>
                <a:latin typeface="Candara"/>
                <a:ea typeface="Candara"/>
                <a:cs typeface="Candara"/>
                <a:sym typeface="Candara"/>
              </a:rPr>
              <a:t>For tie-break, it can choose randomly or with an extra criteria.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7"/>
        <p:cNvGrpSpPr/>
        <p:nvPr/>
      </p:nvGrpSpPr>
      <p:grpSpPr>
        <a:xfrm>
          <a:off x="0" y="0"/>
          <a:ext cx="0" cy="0"/>
          <a:chOff x="0" y="0"/>
          <a:chExt cx="0" cy="0"/>
        </a:xfrm>
      </p:grpSpPr>
      <p:sp>
        <p:nvSpPr>
          <p:cNvPr id="58" name="Google Shape;58;p3"/>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Play Tic-Tac-Toe and Gomoku</a:t>
            </a:r>
            <a:endParaRPr/>
          </a:p>
        </p:txBody>
      </p:sp>
      <p:sp>
        <p:nvSpPr>
          <p:cNvPr id="59" name="Google Shape;59;p3"/>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Tic-Tac-Toe: </a:t>
            </a:r>
            <a:r>
              <a:rPr lang="en-US" u="sng">
                <a:solidFill>
                  <a:schemeClr val="hlink"/>
                </a:solidFill>
                <a:hlinkClick r:id="rId3"/>
              </a:rPr>
              <a:t>https://playtictactoe.org</a:t>
            </a:r>
            <a:endParaRPr/>
          </a:p>
          <a:p>
            <a:pPr marL="350848" lvl="0" indent="-339734" algn="l" rtl="0">
              <a:spcBef>
                <a:spcPts val="1200"/>
              </a:spcBef>
              <a:spcAft>
                <a:spcPts val="0"/>
              </a:spcAft>
              <a:buSzPts val="3200"/>
              <a:buChar char="•"/>
            </a:pPr>
            <a:r>
              <a:rPr lang="en-US"/>
              <a:t>Gomoku: </a:t>
            </a:r>
            <a:r>
              <a:rPr lang="en-US" u="sng">
                <a:solidFill>
                  <a:schemeClr val="hlink"/>
                </a:solidFill>
                <a:hlinkClick r:id="rId4"/>
              </a:rPr>
              <a:t>https://gomokuonline.com</a:t>
            </a:r>
            <a:endParaRPr/>
          </a:p>
        </p:txBody>
      </p:sp>
      <p:sp>
        <p:nvSpPr>
          <p:cNvPr id="60" name="Google Shape;60;p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563"/>
        <p:cNvGrpSpPr/>
        <p:nvPr/>
      </p:nvGrpSpPr>
      <p:grpSpPr>
        <a:xfrm>
          <a:off x="0" y="0"/>
          <a:ext cx="0" cy="0"/>
          <a:chOff x="0" y="0"/>
          <a:chExt cx="0" cy="0"/>
        </a:xfrm>
      </p:grpSpPr>
      <p:sp>
        <p:nvSpPr>
          <p:cNvPr id="564" name="Google Shape;564;p3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Minimax Properties</a:t>
            </a:r>
            <a:endParaRPr/>
          </a:p>
        </p:txBody>
      </p:sp>
      <p:sp>
        <p:nvSpPr>
          <p:cNvPr id="565" name="Google Shape;565;p3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30</a:t>
            </a:fld>
            <a:endParaRPr/>
          </a:p>
        </p:txBody>
      </p:sp>
      <p:graphicFrame>
        <p:nvGraphicFramePr>
          <p:cNvPr id="566" name="Google Shape;566;p30"/>
          <p:cNvGraphicFramePr/>
          <p:nvPr/>
        </p:nvGraphicFramePr>
        <p:xfrm>
          <a:off x="685800" y="1196387"/>
          <a:ext cx="8839200" cy="5242600"/>
        </p:xfrm>
        <a:graphic>
          <a:graphicData uri="http://schemas.openxmlformats.org/drawingml/2006/table">
            <a:tbl>
              <a:tblPr firstCol="1" bandRow="1" bandCol="1">
                <a:noFill/>
                <a:tableStyleId>{EBF53329-82C9-4780-8067-3EE378AE8707}</a:tableStyleId>
              </a:tblPr>
              <a:tblGrid>
                <a:gridCol w="1981200">
                  <a:extLst>
                    <a:ext uri="{9D8B030D-6E8A-4147-A177-3AD203B41FA5}">
                      <a16:colId xmlns:a16="http://schemas.microsoft.com/office/drawing/2014/main" val="20000"/>
                    </a:ext>
                  </a:extLst>
                </a:gridCol>
                <a:gridCol w="6858000">
                  <a:extLst>
                    <a:ext uri="{9D8B030D-6E8A-4147-A177-3AD203B41FA5}">
                      <a16:colId xmlns:a16="http://schemas.microsoft.com/office/drawing/2014/main" val="20001"/>
                    </a:ext>
                  </a:extLst>
                </a:gridCol>
              </a:tblGrid>
              <a:tr h="823150">
                <a:tc>
                  <a:txBody>
                    <a:bodyPr/>
                    <a:lstStyle/>
                    <a:p>
                      <a:pPr marL="0" marR="0" lvl="0" indent="0" algn="l" rtl="0">
                        <a:spcBef>
                          <a:spcPts val="0"/>
                        </a:spcBef>
                        <a:spcAft>
                          <a:spcPts val="0"/>
                        </a:spcAft>
                        <a:buNone/>
                      </a:pPr>
                      <a:r>
                        <a:rPr lang="en-US" sz="3200">
                          <a:latin typeface="Candara"/>
                          <a:ea typeface="Candara"/>
                          <a:cs typeface="Candara"/>
                          <a:sym typeface="Candara"/>
                        </a:rPr>
                        <a:t>Complete</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3200"/>
                        <a:buFont typeface="Arial"/>
                        <a:buNone/>
                      </a:pPr>
                      <a:r>
                        <a:rPr lang="en-US" sz="3200">
                          <a:solidFill>
                            <a:schemeClr val="dk1"/>
                          </a:solidFill>
                          <a:latin typeface="Candara"/>
                          <a:ea typeface="Candara"/>
                          <a:cs typeface="Candara"/>
                          <a:sym typeface="Candara"/>
                        </a:rPr>
                        <a:t>Yes, if tree is finite (chess has specific rules for this)</a:t>
                      </a:r>
                      <a:endParaRPr/>
                    </a:p>
                  </a:txBody>
                  <a:tcPr marL="91450" marR="91450" marT="45725" marB="45725"/>
                </a:tc>
                <a:extLst>
                  <a:ext uri="{0D108BD9-81ED-4DB2-BD59-A6C34878D82A}">
                    <a16:rowId xmlns:a16="http://schemas.microsoft.com/office/drawing/2014/main" val="10000"/>
                  </a:ext>
                </a:extLst>
              </a:tr>
              <a:tr h="2045550">
                <a:tc>
                  <a:txBody>
                    <a:bodyPr/>
                    <a:lstStyle/>
                    <a:p>
                      <a:pPr marL="0" marR="0" lvl="0" indent="0" algn="l" rtl="0">
                        <a:spcBef>
                          <a:spcPts val="0"/>
                        </a:spcBef>
                        <a:spcAft>
                          <a:spcPts val="0"/>
                        </a:spcAft>
                        <a:buNone/>
                      </a:pPr>
                      <a:r>
                        <a:rPr lang="en-US" sz="3200">
                          <a:latin typeface="Candara"/>
                          <a:ea typeface="Candara"/>
                          <a:cs typeface="Candara"/>
                          <a:sym typeface="Candara"/>
                        </a:rPr>
                        <a:t>Time</a:t>
                      </a:r>
                      <a:endParaRPr/>
                    </a:p>
                  </a:txBody>
                  <a:tcPr marL="91450" marR="91450" marT="45725" marB="45725"/>
                </a:tc>
                <a:tc>
                  <a:txBody>
                    <a:bodyPr/>
                    <a:lstStyle/>
                    <a:p>
                      <a:pPr marL="0" marR="0" lvl="0" indent="0" algn="l" rtl="0">
                        <a:spcBef>
                          <a:spcPts val="0"/>
                        </a:spcBef>
                        <a:spcAft>
                          <a:spcPts val="0"/>
                        </a:spcAft>
                        <a:buNone/>
                      </a:pPr>
                      <a:r>
                        <a:rPr lang="en-US" sz="3200">
                          <a:solidFill>
                            <a:srgbClr val="7030A0"/>
                          </a:solidFill>
                          <a:latin typeface="Candara"/>
                          <a:ea typeface="Candara"/>
                          <a:cs typeface="Candara"/>
                          <a:sym typeface="Candara"/>
                        </a:rPr>
                        <a:t>O(</a:t>
                      </a:r>
                      <a:r>
                        <a:rPr lang="en-US" sz="3200">
                          <a:solidFill>
                            <a:srgbClr val="7030A0"/>
                          </a:solidFill>
                        </a:rPr>
                        <a:t>b</a:t>
                      </a:r>
                      <a:r>
                        <a:rPr lang="en-US" sz="3200" baseline="30000">
                          <a:solidFill>
                            <a:srgbClr val="7030A0"/>
                          </a:solidFill>
                        </a:rPr>
                        <a:t>m</a:t>
                      </a:r>
                      <a:r>
                        <a:rPr lang="en-US" sz="3200">
                          <a:solidFill>
                            <a:srgbClr val="7030A0"/>
                          </a:solidFill>
                        </a:rPr>
                        <a:t>)</a:t>
                      </a:r>
                      <a:endParaRPr/>
                    </a:p>
                    <a:p>
                      <a:pPr marL="342900" marR="0" lvl="0" indent="-342900" algn="l" rtl="0">
                        <a:spcBef>
                          <a:spcPts val="0"/>
                        </a:spcBef>
                        <a:spcAft>
                          <a:spcPts val="0"/>
                        </a:spcAft>
                        <a:buClr>
                          <a:schemeClr val="dk1"/>
                        </a:buClr>
                        <a:buSzPts val="3200"/>
                        <a:buFont typeface="Arial"/>
                        <a:buChar char="•"/>
                      </a:pPr>
                      <a:r>
                        <a:rPr lang="en-US" sz="3200">
                          <a:solidFill>
                            <a:schemeClr val="dk1"/>
                          </a:solidFill>
                          <a:latin typeface="Candara"/>
                          <a:ea typeface="Candara"/>
                          <a:cs typeface="Candara"/>
                          <a:sym typeface="Candara"/>
                        </a:rPr>
                        <a:t>For chess, b=35, m=100 for “reasonable” games.</a:t>
                      </a:r>
                      <a:endParaRPr/>
                    </a:p>
                    <a:p>
                      <a:pPr marL="342900" marR="0" lvl="0" indent="-342900" algn="l" rtl="0">
                        <a:spcBef>
                          <a:spcPts val="0"/>
                        </a:spcBef>
                        <a:spcAft>
                          <a:spcPts val="0"/>
                        </a:spcAft>
                        <a:buClr>
                          <a:schemeClr val="dk1"/>
                        </a:buClr>
                        <a:buSzPts val="3200"/>
                        <a:buFont typeface="Arial"/>
                        <a:buChar char="•"/>
                      </a:pPr>
                      <a:r>
                        <a:rPr lang="en-US" sz="3200">
                          <a:solidFill>
                            <a:schemeClr val="dk1"/>
                          </a:solidFill>
                          <a:latin typeface="Candara"/>
                          <a:ea typeface="Candara"/>
                          <a:cs typeface="Candara"/>
                          <a:sym typeface="Candara"/>
                        </a:rPr>
                        <a:t>exact solution completely infeasible.</a:t>
                      </a:r>
                      <a:endParaRPr/>
                    </a:p>
                    <a:p>
                      <a:pPr marL="342900" marR="0" lvl="0" indent="-342900" algn="l" rtl="0">
                        <a:spcBef>
                          <a:spcPts val="0"/>
                        </a:spcBef>
                        <a:spcAft>
                          <a:spcPts val="0"/>
                        </a:spcAft>
                        <a:buClr>
                          <a:schemeClr val="dk1"/>
                        </a:buClr>
                        <a:buSzPts val="3200"/>
                        <a:buFont typeface="Arial"/>
                        <a:buChar char="•"/>
                      </a:pPr>
                      <a:r>
                        <a:rPr lang="en-US" sz="3200">
                          <a:solidFill>
                            <a:schemeClr val="dk1"/>
                          </a:solidFill>
                          <a:latin typeface="Candara"/>
                          <a:ea typeface="Candara"/>
                          <a:cs typeface="Candara"/>
                          <a:sym typeface="Candara"/>
                        </a:rPr>
                        <a:t>But do we need to explore every path?</a:t>
                      </a:r>
                      <a:endParaRPr/>
                    </a:p>
                  </a:txBody>
                  <a:tcPr marL="91450" marR="91450" marT="45725" marB="45725"/>
                </a:tc>
                <a:extLst>
                  <a:ext uri="{0D108BD9-81ED-4DB2-BD59-A6C34878D82A}">
                    <a16:rowId xmlns:a16="http://schemas.microsoft.com/office/drawing/2014/main" val="10001"/>
                  </a:ext>
                </a:extLst>
              </a:tr>
              <a:tr h="457300">
                <a:tc>
                  <a:txBody>
                    <a:bodyPr/>
                    <a:lstStyle/>
                    <a:p>
                      <a:pPr marL="0" marR="0" lvl="0" indent="0" algn="l" rtl="0">
                        <a:spcBef>
                          <a:spcPts val="0"/>
                        </a:spcBef>
                        <a:spcAft>
                          <a:spcPts val="0"/>
                        </a:spcAft>
                        <a:buNone/>
                      </a:pPr>
                      <a:r>
                        <a:rPr lang="en-US" sz="3200">
                          <a:latin typeface="Candara"/>
                          <a:ea typeface="Candara"/>
                          <a:cs typeface="Candara"/>
                          <a:sym typeface="Candara"/>
                        </a:rPr>
                        <a:t>Space</a:t>
                      </a:r>
                      <a:endParaRPr/>
                    </a:p>
                  </a:txBody>
                  <a:tcPr marL="91450" marR="91450" marT="45725" marB="45725"/>
                </a:tc>
                <a:tc>
                  <a:txBody>
                    <a:bodyPr/>
                    <a:lstStyle/>
                    <a:p>
                      <a:pPr marL="0" marR="0" lvl="0" indent="0" algn="l" rtl="0">
                        <a:lnSpc>
                          <a:spcPct val="100000"/>
                        </a:lnSpc>
                        <a:spcBef>
                          <a:spcPts val="0"/>
                        </a:spcBef>
                        <a:spcAft>
                          <a:spcPts val="0"/>
                        </a:spcAft>
                        <a:buClr>
                          <a:srgbClr val="7030A0"/>
                        </a:buClr>
                        <a:buSzPts val="3200"/>
                        <a:buFont typeface="Candara"/>
                        <a:buNone/>
                      </a:pPr>
                      <a:r>
                        <a:rPr lang="en-US" sz="3200">
                          <a:solidFill>
                            <a:srgbClr val="7030A0"/>
                          </a:solidFill>
                          <a:latin typeface="Candara"/>
                          <a:ea typeface="Candara"/>
                          <a:cs typeface="Candara"/>
                          <a:sym typeface="Candara"/>
                        </a:rPr>
                        <a:t>O(</a:t>
                      </a:r>
                      <a:r>
                        <a:rPr lang="en-US" sz="3200">
                          <a:solidFill>
                            <a:srgbClr val="7030A0"/>
                          </a:solidFill>
                        </a:rPr>
                        <a:t>bm)</a:t>
                      </a:r>
                      <a:r>
                        <a:rPr lang="en-US" sz="3200"/>
                        <a:t>, DFS</a:t>
                      </a:r>
                      <a:endParaRPr/>
                    </a:p>
                  </a:txBody>
                  <a:tcPr marL="91450" marR="91450" marT="45725" marB="45725"/>
                </a:tc>
                <a:extLst>
                  <a:ext uri="{0D108BD9-81ED-4DB2-BD59-A6C34878D82A}">
                    <a16:rowId xmlns:a16="http://schemas.microsoft.com/office/drawing/2014/main" val="10002"/>
                  </a:ext>
                </a:extLst>
              </a:tr>
              <a:tr h="533300">
                <a:tc>
                  <a:txBody>
                    <a:bodyPr/>
                    <a:lstStyle/>
                    <a:p>
                      <a:pPr marL="0" marR="0" lvl="0" indent="0" algn="l" rtl="0">
                        <a:spcBef>
                          <a:spcPts val="0"/>
                        </a:spcBef>
                        <a:spcAft>
                          <a:spcPts val="0"/>
                        </a:spcAft>
                        <a:buNone/>
                      </a:pPr>
                      <a:r>
                        <a:rPr lang="en-US" sz="3200">
                          <a:latin typeface="Candara"/>
                          <a:ea typeface="Candara"/>
                          <a:cs typeface="Candara"/>
                          <a:sym typeface="Candara"/>
                        </a:rPr>
                        <a:t>Optimal</a:t>
                      </a:r>
                      <a:endParaRPr/>
                    </a:p>
                  </a:txBody>
                  <a:tcPr marL="91450" marR="91450" marT="45725" marB="45725"/>
                </a:tc>
                <a:tc>
                  <a:txBody>
                    <a:bodyPr/>
                    <a:lstStyle/>
                    <a:p>
                      <a:pPr marL="0" marR="0" lvl="0" indent="0" algn="l" rtl="0">
                        <a:lnSpc>
                          <a:spcPct val="100000"/>
                        </a:lnSpc>
                        <a:spcBef>
                          <a:spcPts val="0"/>
                        </a:spcBef>
                        <a:spcAft>
                          <a:spcPts val="0"/>
                        </a:spcAft>
                        <a:buClr>
                          <a:schemeClr val="dk1"/>
                        </a:buClr>
                        <a:buSzPts val="3200"/>
                        <a:buFont typeface="Candara"/>
                        <a:buNone/>
                      </a:pPr>
                      <a:r>
                        <a:rPr lang="en-US" sz="3200">
                          <a:solidFill>
                            <a:schemeClr val="dk1"/>
                          </a:solidFill>
                          <a:latin typeface="Candara"/>
                          <a:ea typeface="Candara"/>
                          <a:cs typeface="Candara"/>
                          <a:sym typeface="Candara"/>
                        </a:rPr>
                        <a:t>Yes, against an optimal opponent.</a:t>
                      </a:r>
                      <a:endParaRPr/>
                    </a:p>
                  </a:txBody>
                  <a:tcPr marL="91450" marR="91450" marT="45725" marB="45725"/>
                </a:tc>
                <a:extLst>
                  <a:ext uri="{0D108BD9-81ED-4DB2-BD59-A6C34878D82A}">
                    <a16:rowId xmlns:a16="http://schemas.microsoft.com/office/drawing/2014/main" val="10003"/>
                  </a:ext>
                </a:extLst>
              </a:tr>
            </a:tbl>
          </a:graphicData>
        </a:graphic>
      </p:graphicFrame>
      <p:sp>
        <p:nvSpPr>
          <p:cNvPr id="567" name="Google Shape;567;p30"/>
          <p:cNvSpPr/>
          <p:nvPr/>
        </p:nvSpPr>
        <p:spPr>
          <a:xfrm>
            <a:off x="10515597" y="12954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568" name="Google Shape;568;p30"/>
          <p:cNvCxnSpPr>
            <a:stCxn id="567" idx="4"/>
          </p:cNvCxnSpPr>
          <p:nvPr/>
        </p:nvCxnSpPr>
        <p:spPr>
          <a:xfrm flipH="1">
            <a:off x="10210797" y="15209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69" name="Google Shape;569;p30"/>
          <p:cNvCxnSpPr>
            <a:stCxn id="567" idx="4"/>
          </p:cNvCxnSpPr>
          <p:nvPr/>
        </p:nvCxnSpPr>
        <p:spPr>
          <a:xfrm flipH="1">
            <a:off x="10420197" y="15209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570" name="Google Shape;570;p30"/>
          <p:cNvCxnSpPr>
            <a:stCxn id="567" idx="4"/>
          </p:cNvCxnSpPr>
          <p:nvPr/>
        </p:nvCxnSpPr>
        <p:spPr>
          <a:xfrm>
            <a:off x="10629897" y="1520953"/>
            <a:ext cx="0" cy="384000"/>
          </a:xfrm>
          <a:prstGeom prst="straightConnector1">
            <a:avLst/>
          </a:prstGeom>
          <a:noFill/>
          <a:ln w="28575" cap="flat" cmpd="sng">
            <a:solidFill>
              <a:schemeClr val="dk1"/>
            </a:solidFill>
            <a:prstDash val="solid"/>
            <a:round/>
            <a:headEnd type="none" w="sm" len="sm"/>
            <a:tailEnd type="none" w="sm" len="sm"/>
          </a:ln>
        </p:spPr>
      </p:cxnSp>
      <p:cxnSp>
        <p:nvCxnSpPr>
          <p:cNvPr id="571" name="Google Shape;571;p30"/>
          <p:cNvCxnSpPr>
            <a:stCxn id="567" idx="4"/>
            <a:endCxn id="572" idx="0"/>
          </p:cNvCxnSpPr>
          <p:nvPr/>
        </p:nvCxnSpPr>
        <p:spPr>
          <a:xfrm>
            <a:off x="10629897" y="1520953"/>
            <a:ext cx="228600" cy="384000"/>
          </a:xfrm>
          <a:prstGeom prst="straightConnector1">
            <a:avLst/>
          </a:prstGeom>
          <a:noFill/>
          <a:ln w="28575" cap="flat" cmpd="sng">
            <a:solidFill>
              <a:schemeClr val="dk1"/>
            </a:solidFill>
            <a:prstDash val="solid"/>
            <a:round/>
            <a:headEnd type="none" w="sm" len="sm"/>
            <a:tailEnd type="none" w="sm" len="sm"/>
          </a:ln>
        </p:spPr>
      </p:cxnSp>
      <p:cxnSp>
        <p:nvCxnSpPr>
          <p:cNvPr id="573" name="Google Shape;573;p30"/>
          <p:cNvCxnSpPr>
            <a:stCxn id="567" idx="4"/>
          </p:cNvCxnSpPr>
          <p:nvPr/>
        </p:nvCxnSpPr>
        <p:spPr>
          <a:xfrm>
            <a:off x="10629897" y="15209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74" name="Google Shape;574;p30"/>
          <p:cNvCxnSpPr>
            <a:stCxn id="567" idx="4"/>
          </p:cNvCxnSpPr>
          <p:nvPr/>
        </p:nvCxnSpPr>
        <p:spPr>
          <a:xfrm>
            <a:off x="10629897" y="15209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575" name="Google Shape;575;p30"/>
          <p:cNvCxnSpPr>
            <a:stCxn id="567" idx="4"/>
          </p:cNvCxnSpPr>
          <p:nvPr/>
        </p:nvCxnSpPr>
        <p:spPr>
          <a:xfrm flipH="1">
            <a:off x="9982197" y="1520953"/>
            <a:ext cx="647700" cy="384000"/>
          </a:xfrm>
          <a:prstGeom prst="straightConnector1">
            <a:avLst/>
          </a:prstGeom>
          <a:noFill/>
          <a:ln w="28575" cap="flat" cmpd="sng">
            <a:solidFill>
              <a:schemeClr val="dk1"/>
            </a:solidFill>
            <a:prstDash val="solid"/>
            <a:round/>
            <a:headEnd type="none" w="sm" len="sm"/>
            <a:tailEnd type="none" w="sm" len="sm"/>
          </a:ln>
        </p:spPr>
      </p:cxnSp>
      <p:sp>
        <p:nvSpPr>
          <p:cNvPr id="572" name="Google Shape;572;p30"/>
          <p:cNvSpPr/>
          <p:nvPr/>
        </p:nvSpPr>
        <p:spPr>
          <a:xfrm>
            <a:off x="10744197" y="19050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576" name="Google Shape;576;p30"/>
          <p:cNvCxnSpPr>
            <a:stCxn id="572" idx="4"/>
          </p:cNvCxnSpPr>
          <p:nvPr/>
        </p:nvCxnSpPr>
        <p:spPr>
          <a:xfrm flipH="1">
            <a:off x="10439397" y="21305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77" name="Google Shape;577;p30"/>
          <p:cNvCxnSpPr>
            <a:stCxn id="572" idx="4"/>
            <a:endCxn id="578" idx="0"/>
          </p:cNvCxnSpPr>
          <p:nvPr/>
        </p:nvCxnSpPr>
        <p:spPr>
          <a:xfrm flipH="1">
            <a:off x="10629897" y="2130552"/>
            <a:ext cx="228600" cy="384000"/>
          </a:xfrm>
          <a:prstGeom prst="straightConnector1">
            <a:avLst/>
          </a:prstGeom>
          <a:noFill/>
          <a:ln w="28575" cap="flat" cmpd="sng">
            <a:solidFill>
              <a:schemeClr val="dk1"/>
            </a:solidFill>
            <a:prstDash val="solid"/>
            <a:round/>
            <a:headEnd type="none" w="sm" len="sm"/>
            <a:tailEnd type="none" w="sm" len="sm"/>
          </a:ln>
        </p:spPr>
      </p:cxnSp>
      <p:cxnSp>
        <p:nvCxnSpPr>
          <p:cNvPr id="579" name="Google Shape;579;p30"/>
          <p:cNvCxnSpPr>
            <a:stCxn id="572" idx="4"/>
          </p:cNvCxnSpPr>
          <p:nvPr/>
        </p:nvCxnSpPr>
        <p:spPr>
          <a:xfrm>
            <a:off x="10858497" y="2130552"/>
            <a:ext cx="0" cy="384000"/>
          </a:xfrm>
          <a:prstGeom prst="straightConnector1">
            <a:avLst/>
          </a:prstGeom>
          <a:noFill/>
          <a:ln w="28575" cap="flat" cmpd="sng">
            <a:solidFill>
              <a:schemeClr val="dk1"/>
            </a:solidFill>
            <a:prstDash val="solid"/>
            <a:round/>
            <a:headEnd type="none" w="sm" len="sm"/>
            <a:tailEnd type="none" w="sm" len="sm"/>
          </a:ln>
        </p:spPr>
      </p:cxnSp>
      <p:cxnSp>
        <p:nvCxnSpPr>
          <p:cNvPr id="580" name="Google Shape;580;p30"/>
          <p:cNvCxnSpPr>
            <a:stCxn id="572" idx="4"/>
          </p:cNvCxnSpPr>
          <p:nvPr/>
        </p:nvCxnSpPr>
        <p:spPr>
          <a:xfrm>
            <a:off x="10858497" y="21305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581" name="Google Shape;581;p30"/>
          <p:cNvCxnSpPr>
            <a:stCxn id="572" idx="4"/>
          </p:cNvCxnSpPr>
          <p:nvPr/>
        </p:nvCxnSpPr>
        <p:spPr>
          <a:xfrm>
            <a:off x="10858497" y="21305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82" name="Google Shape;582;p30"/>
          <p:cNvCxnSpPr>
            <a:stCxn id="572" idx="4"/>
          </p:cNvCxnSpPr>
          <p:nvPr/>
        </p:nvCxnSpPr>
        <p:spPr>
          <a:xfrm>
            <a:off x="10858497" y="2130552"/>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583" name="Google Shape;583;p30"/>
          <p:cNvCxnSpPr>
            <a:stCxn id="572" idx="4"/>
          </p:cNvCxnSpPr>
          <p:nvPr/>
        </p:nvCxnSpPr>
        <p:spPr>
          <a:xfrm flipH="1">
            <a:off x="10210797" y="2130552"/>
            <a:ext cx="647700" cy="384000"/>
          </a:xfrm>
          <a:prstGeom prst="straightConnector1">
            <a:avLst/>
          </a:prstGeom>
          <a:noFill/>
          <a:ln w="28575" cap="flat" cmpd="sng">
            <a:solidFill>
              <a:schemeClr val="dk1"/>
            </a:solidFill>
            <a:prstDash val="solid"/>
            <a:round/>
            <a:headEnd type="none" w="sm" len="sm"/>
            <a:tailEnd type="none" w="sm" len="sm"/>
          </a:ln>
        </p:spPr>
      </p:cxnSp>
      <p:sp>
        <p:nvSpPr>
          <p:cNvPr id="578" name="Google Shape;578;p30"/>
          <p:cNvSpPr/>
          <p:nvPr/>
        </p:nvSpPr>
        <p:spPr>
          <a:xfrm>
            <a:off x="10515597" y="25146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584" name="Google Shape;584;p30"/>
          <p:cNvCxnSpPr>
            <a:stCxn id="578" idx="4"/>
          </p:cNvCxnSpPr>
          <p:nvPr/>
        </p:nvCxnSpPr>
        <p:spPr>
          <a:xfrm flipH="1">
            <a:off x="10210797" y="27401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85" name="Google Shape;585;p30"/>
          <p:cNvCxnSpPr>
            <a:stCxn id="578" idx="4"/>
          </p:cNvCxnSpPr>
          <p:nvPr/>
        </p:nvCxnSpPr>
        <p:spPr>
          <a:xfrm flipH="1">
            <a:off x="10420197" y="2740152"/>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586" name="Google Shape;586;p30"/>
          <p:cNvCxnSpPr>
            <a:stCxn id="578" idx="4"/>
          </p:cNvCxnSpPr>
          <p:nvPr/>
        </p:nvCxnSpPr>
        <p:spPr>
          <a:xfrm>
            <a:off x="10629897" y="2740152"/>
            <a:ext cx="0" cy="384000"/>
          </a:xfrm>
          <a:prstGeom prst="straightConnector1">
            <a:avLst/>
          </a:prstGeom>
          <a:noFill/>
          <a:ln w="28575" cap="flat" cmpd="sng">
            <a:solidFill>
              <a:schemeClr val="dk1"/>
            </a:solidFill>
            <a:prstDash val="solid"/>
            <a:round/>
            <a:headEnd type="none" w="sm" len="sm"/>
            <a:tailEnd type="none" w="sm" len="sm"/>
          </a:ln>
        </p:spPr>
      </p:cxnSp>
      <p:cxnSp>
        <p:nvCxnSpPr>
          <p:cNvPr id="587" name="Google Shape;587;p30"/>
          <p:cNvCxnSpPr>
            <a:stCxn id="578" idx="4"/>
          </p:cNvCxnSpPr>
          <p:nvPr/>
        </p:nvCxnSpPr>
        <p:spPr>
          <a:xfrm>
            <a:off x="10629897" y="27401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588" name="Google Shape;588;p30"/>
          <p:cNvCxnSpPr>
            <a:stCxn id="578" idx="4"/>
            <a:endCxn id="589" idx="0"/>
          </p:cNvCxnSpPr>
          <p:nvPr/>
        </p:nvCxnSpPr>
        <p:spPr>
          <a:xfrm>
            <a:off x="10629897" y="2740152"/>
            <a:ext cx="381000" cy="384000"/>
          </a:xfrm>
          <a:prstGeom prst="straightConnector1">
            <a:avLst/>
          </a:prstGeom>
          <a:noFill/>
          <a:ln w="28575" cap="flat" cmpd="sng">
            <a:solidFill>
              <a:schemeClr val="dk1"/>
            </a:solidFill>
            <a:prstDash val="solid"/>
            <a:round/>
            <a:headEnd type="none" w="sm" len="sm"/>
            <a:tailEnd type="none" w="sm" len="sm"/>
          </a:ln>
        </p:spPr>
      </p:cxnSp>
      <p:cxnSp>
        <p:nvCxnSpPr>
          <p:cNvPr id="590" name="Google Shape;590;p30"/>
          <p:cNvCxnSpPr>
            <a:stCxn id="578" idx="4"/>
          </p:cNvCxnSpPr>
          <p:nvPr/>
        </p:nvCxnSpPr>
        <p:spPr>
          <a:xfrm>
            <a:off x="10629897" y="2740152"/>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591" name="Google Shape;591;p30"/>
          <p:cNvCxnSpPr>
            <a:stCxn id="578" idx="4"/>
          </p:cNvCxnSpPr>
          <p:nvPr/>
        </p:nvCxnSpPr>
        <p:spPr>
          <a:xfrm flipH="1">
            <a:off x="9982197" y="2740152"/>
            <a:ext cx="647700" cy="384000"/>
          </a:xfrm>
          <a:prstGeom prst="straightConnector1">
            <a:avLst/>
          </a:prstGeom>
          <a:noFill/>
          <a:ln w="28575" cap="flat" cmpd="sng">
            <a:solidFill>
              <a:schemeClr val="dk1"/>
            </a:solidFill>
            <a:prstDash val="solid"/>
            <a:round/>
            <a:headEnd type="none" w="sm" len="sm"/>
            <a:tailEnd type="none" w="sm" len="sm"/>
          </a:ln>
        </p:spPr>
      </p:cxnSp>
      <p:sp>
        <p:nvSpPr>
          <p:cNvPr id="589" name="Google Shape;589;p30"/>
          <p:cNvSpPr/>
          <p:nvPr/>
        </p:nvSpPr>
        <p:spPr>
          <a:xfrm>
            <a:off x="10896597" y="31242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592" name="Google Shape;592;p30"/>
          <p:cNvCxnSpPr>
            <a:stCxn id="589" idx="4"/>
          </p:cNvCxnSpPr>
          <p:nvPr/>
        </p:nvCxnSpPr>
        <p:spPr>
          <a:xfrm flipH="1">
            <a:off x="10591797" y="33497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93" name="Google Shape;593;p30"/>
          <p:cNvCxnSpPr>
            <a:stCxn id="589" idx="4"/>
          </p:cNvCxnSpPr>
          <p:nvPr/>
        </p:nvCxnSpPr>
        <p:spPr>
          <a:xfrm flipH="1">
            <a:off x="10801197" y="33497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594" name="Google Shape;594;p30"/>
          <p:cNvCxnSpPr>
            <a:stCxn id="589" idx="4"/>
          </p:cNvCxnSpPr>
          <p:nvPr/>
        </p:nvCxnSpPr>
        <p:spPr>
          <a:xfrm>
            <a:off x="11010897" y="3349753"/>
            <a:ext cx="0" cy="384000"/>
          </a:xfrm>
          <a:prstGeom prst="straightConnector1">
            <a:avLst/>
          </a:prstGeom>
          <a:noFill/>
          <a:ln w="28575" cap="flat" cmpd="sng">
            <a:solidFill>
              <a:schemeClr val="dk1"/>
            </a:solidFill>
            <a:prstDash val="solid"/>
            <a:round/>
            <a:headEnd type="none" w="sm" len="sm"/>
            <a:tailEnd type="none" w="sm" len="sm"/>
          </a:ln>
        </p:spPr>
      </p:cxnSp>
      <p:cxnSp>
        <p:nvCxnSpPr>
          <p:cNvPr id="595" name="Google Shape;595;p30"/>
          <p:cNvCxnSpPr>
            <a:stCxn id="589" idx="4"/>
            <a:endCxn id="596" idx="0"/>
          </p:cNvCxnSpPr>
          <p:nvPr/>
        </p:nvCxnSpPr>
        <p:spPr>
          <a:xfrm>
            <a:off x="11010897" y="3349753"/>
            <a:ext cx="152400" cy="384000"/>
          </a:xfrm>
          <a:prstGeom prst="straightConnector1">
            <a:avLst/>
          </a:prstGeom>
          <a:noFill/>
          <a:ln w="28575" cap="flat" cmpd="sng">
            <a:solidFill>
              <a:schemeClr val="dk1"/>
            </a:solidFill>
            <a:prstDash val="solid"/>
            <a:round/>
            <a:headEnd type="none" w="sm" len="sm"/>
            <a:tailEnd type="none" w="sm" len="sm"/>
          </a:ln>
        </p:spPr>
      </p:cxnSp>
      <p:cxnSp>
        <p:nvCxnSpPr>
          <p:cNvPr id="597" name="Google Shape;597;p30"/>
          <p:cNvCxnSpPr>
            <a:stCxn id="589" idx="4"/>
          </p:cNvCxnSpPr>
          <p:nvPr/>
        </p:nvCxnSpPr>
        <p:spPr>
          <a:xfrm>
            <a:off x="11010897" y="33497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598" name="Google Shape;598;p30"/>
          <p:cNvCxnSpPr>
            <a:stCxn id="589" idx="4"/>
          </p:cNvCxnSpPr>
          <p:nvPr/>
        </p:nvCxnSpPr>
        <p:spPr>
          <a:xfrm>
            <a:off x="11010897" y="33497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599" name="Google Shape;599;p30"/>
          <p:cNvCxnSpPr>
            <a:stCxn id="589" idx="4"/>
          </p:cNvCxnSpPr>
          <p:nvPr/>
        </p:nvCxnSpPr>
        <p:spPr>
          <a:xfrm flipH="1">
            <a:off x="10363197" y="3349753"/>
            <a:ext cx="647700" cy="384000"/>
          </a:xfrm>
          <a:prstGeom prst="straightConnector1">
            <a:avLst/>
          </a:prstGeom>
          <a:noFill/>
          <a:ln w="28575" cap="flat" cmpd="sng">
            <a:solidFill>
              <a:schemeClr val="dk1"/>
            </a:solidFill>
            <a:prstDash val="solid"/>
            <a:round/>
            <a:headEnd type="none" w="sm" len="sm"/>
            <a:tailEnd type="none" w="sm" len="sm"/>
          </a:ln>
        </p:spPr>
      </p:cxnSp>
      <p:sp>
        <p:nvSpPr>
          <p:cNvPr id="596" name="Google Shape;596;p30"/>
          <p:cNvSpPr/>
          <p:nvPr/>
        </p:nvSpPr>
        <p:spPr>
          <a:xfrm>
            <a:off x="11048997" y="37338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600" name="Google Shape;600;p30"/>
          <p:cNvCxnSpPr>
            <a:stCxn id="596" idx="4"/>
          </p:cNvCxnSpPr>
          <p:nvPr/>
        </p:nvCxnSpPr>
        <p:spPr>
          <a:xfrm flipH="1">
            <a:off x="10744197" y="39593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01" name="Google Shape;601;p30"/>
          <p:cNvCxnSpPr>
            <a:stCxn id="596" idx="4"/>
          </p:cNvCxnSpPr>
          <p:nvPr/>
        </p:nvCxnSpPr>
        <p:spPr>
          <a:xfrm flipH="1">
            <a:off x="10953597" y="39593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602" name="Google Shape;602;p30"/>
          <p:cNvCxnSpPr>
            <a:stCxn id="596" idx="4"/>
          </p:cNvCxnSpPr>
          <p:nvPr/>
        </p:nvCxnSpPr>
        <p:spPr>
          <a:xfrm>
            <a:off x="11163297" y="3959353"/>
            <a:ext cx="0" cy="384000"/>
          </a:xfrm>
          <a:prstGeom prst="straightConnector1">
            <a:avLst/>
          </a:prstGeom>
          <a:noFill/>
          <a:ln w="28575" cap="flat" cmpd="sng">
            <a:solidFill>
              <a:schemeClr val="dk1"/>
            </a:solidFill>
            <a:prstDash val="solid"/>
            <a:round/>
            <a:headEnd type="none" w="sm" len="sm"/>
            <a:tailEnd type="none" w="sm" len="sm"/>
          </a:ln>
        </p:spPr>
      </p:cxnSp>
      <p:cxnSp>
        <p:nvCxnSpPr>
          <p:cNvPr id="603" name="Google Shape;603;p30"/>
          <p:cNvCxnSpPr>
            <a:stCxn id="596" idx="4"/>
          </p:cNvCxnSpPr>
          <p:nvPr/>
        </p:nvCxnSpPr>
        <p:spPr>
          <a:xfrm>
            <a:off x="11163297" y="3959353"/>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604" name="Google Shape;604;p30"/>
          <p:cNvCxnSpPr>
            <a:stCxn id="596" idx="4"/>
          </p:cNvCxnSpPr>
          <p:nvPr/>
        </p:nvCxnSpPr>
        <p:spPr>
          <a:xfrm>
            <a:off x="11163297" y="39593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05" name="Google Shape;605;p30"/>
          <p:cNvCxnSpPr>
            <a:stCxn id="596" idx="4"/>
          </p:cNvCxnSpPr>
          <p:nvPr/>
        </p:nvCxnSpPr>
        <p:spPr>
          <a:xfrm>
            <a:off x="11163297" y="39593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606" name="Google Shape;606;p30"/>
          <p:cNvCxnSpPr>
            <a:stCxn id="596" idx="4"/>
            <a:endCxn id="607" idx="0"/>
          </p:cNvCxnSpPr>
          <p:nvPr/>
        </p:nvCxnSpPr>
        <p:spPr>
          <a:xfrm flipH="1">
            <a:off x="10553697" y="3959353"/>
            <a:ext cx="609600" cy="384000"/>
          </a:xfrm>
          <a:prstGeom prst="straightConnector1">
            <a:avLst/>
          </a:prstGeom>
          <a:noFill/>
          <a:ln w="28575" cap="flat" cmpd="sng">
            <a:solidFill>
              <a:schemeClr val="dk1"/>
            </a:solidFill>
            <a:prstDash val="solid"/>
            <a:round/>
            <a:headEnd type="none" w="sm" len="sm"/>
            <a:tailEnd type="none" w="sm" len="sm"/>
          </a:ln>
        </p:spPr>
      </p:cxnSp>
      <p:sp>
        <p:nvSpPr>
          <p:cNvPr id="607" name="Google Shape;607;p30"/>
          <p:cNvSpPr/>
          <p:nvPr/>
        </p:nvSpPr>
        <p:spPr>
          <a:xfrm>
            <a:off x="10439397" y="43434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608" name="Google Shape;608;p30"/>
          <p:cNvCxnSpPr>
            <a:stCxn id="607" idx="4"/>
          </p:cNvCxnSpPr>
          <p:nvPr/>
        </p:nvCxnSpPr>
        <p:spPr>
          <a:xfrm flipH="1">
            <a:off x="10134597" y="45689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09" name="Google Shape;609;p30"/>
          <p:cNvCxnSpPr>
            <a:stCxn id="607" idx="4"/>
          </p:cNvCxnSpPr>
          <p:nvPr/>
        </p:nvCxnSpPr>
        <p:spPr>
          <a:xfrm flipH="1">
            <a:off x="10343997" y="4568952"/>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610" name="Google Shape;610;p30"/>
          <p:cNvCxnSpPr>
            <a:stCxn id="607" idx="4"/>
          </p:cNvCxnSpPr>
          <p:nvPr/>
        </p:nvCxnSpPr>
        <p:spPr>
          <a:xfrm>
            <a:off x="10553697" y="4568952"/>
            <a:ext cx="0" cy="384000"/>
          </a:xfrm>
          <a:prstGeom prst="straightConnector1">
            <a:avLst/>
          </a:prstGeom>
          <a:noFill/>
          <a:ln w="28575" cap="flat" cmpd="sng">
            <a:solidFill>
              <a:schemeClr val="dk1"/>
            </a:solidFill>
            <a:prstDash val="solid"/>
            <a:round/>
            <a:headEnd type="none" w="sm" len="sm"/>
            <a:tailEnd type="none" w="sm" len="sm"/>
          </a:ln>
        </p:spPr>
      </p:cxnSp>
      <p:cxnSp>
        <p:nvCxnSpPr>
          <p:cNvPr id="611" name="Google Shape;611;p30"/>
          <p:cNvCxnSpPr>
            <a:stCxn id="607" idx="4"/>
          </p:cNvCxnSpPr>
          <p:nvPr/>
        </p:nvCxnSpPr>
        <p:spPr>
          <a:xfrm>
            <a:off x="10553697" y="45689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612" name="Google Shape;612;p30"/>
          <p:cNvCxnSpPr>
            <a:stCxn id="607" idx="4"/>
          </p:cNvCxnSpPr>
          <p:nvPr/>
        </p:nvCxnSpPr>
        <p:spPr>
          <a:xfrm>
            <a:off x="10553697" y="45689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13" name="Google Shape;613;p30"/>
          <p:cNvCxnSpPr>
            <a:stCxn id="607" idx="4"/>
            <a:endCxn id="614" idx="0"/>
          </p:cNvCxnSpPr>
          <p:nvPr/>
        </p:nvCxnSpPr>
        <p:spPr>
          <a:xfrm>
            <a:off x="10553697" y="4568952"/>
            <a:ext cx="609600" cy="384000"/>
          </a:xfrm>
          <a:prstGeom prst="straightConnector1">
            <a:avLst/>
          </a:prstGeom>
          <a:noFill/>
          <a:ln w="28575" cap="flat" cmpd="sng">
            <a:solidFill>
              <a:schemeClr val="dk1"/>
            </a:solidFill>
            <a:prstDash val="solid"/>
            <a:round/>
            <a:headEnd type="none" w="sm" len="sm"/>
            <a:tailEnd type="none" w="sm" len="sm"/>
          </a:ln>
        </p:spPr>
      </p:cxnSp>
      <p:cxnSp>
        <p:nvCxnSpPr>
          <p:cNvPr id="615" name="Google Shape;615;p30"/>
          <p:cNvCxnSpPr>
            <a:stCxn id="607" idx="4"/>
          </p:cNvCxnSpPr>
          <p:nvPr/>
        </p:nvCxnSpPr>
        <p:spPr>
          <a:xfrm flipH="1">
            <a:off x="9905997" y="4568952"/>
            <a:ext cx="647700" cy="384000"/>
          </a:xfrm>
          <a:prstGeom prst="straightConnector1">
            <a:avLst/>
          </a:prstGeom>
          <a:noFill/>
          <a:ln w="28575" cap="flat" cmpd="sng">
            <a:solidFill>
              <a:schemeClr val="dk1"/>
            </a:solidFill>
            <a:prstDash val="solid"/>
            <a:round/>
            <a:headEnd type="none" w="sm" len="sm"/>
            <a:tailEnd type="none" w="sm" len="sm"/>
          </a:ln>
        </p:spPr>
      </p:cxnSp>
      <p:sp>
        <p:nvSpPr>
          <p:cNvPr id="614" name="Google Shape;614;p30"/>
          <p:cNvSpPr/>
          <p:nvPr/>
        </p:nvSpPr>
        <p:spPr>
          <a:xfrm>
            <a:off x="11048997" y="49530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616" name="Google Shape;616;p30"/>
          <p:cNvCxnSpPr>
            <a:stCxn id="614" idx="4"/>
            <a:endCxn id="617" idx="0"/>
          </p:cNvCxnSpPr>
          <p:nvPr/>
        </p:nvCxnSpPr>
        <p:spPr>
          <a:xfrm flipH="1">
            <a:off x="10782297" y="5178552"/>
            <a:ext cx="381000" cy="384000"/>
          </a:xfrm>
          <a:prstGeom prst="straightConnector1">
            <a:avLst/>
          </a:prstGeom>
          <a:noFill/>
          <a:ln w="28575" cap="flat" cmpd="sng">
            <a:solidFill>
              <a:schemeClr val="dk1"/>
            </a:solidFill>
            <a:prstDash val="solid"/>
            <a:round/>
            <a:headEnd type="none" w="sm" len="sm"/>
            <a:tailEnd type="none" w="sm" len="sm"/>
          </a:ln>
        </p:spPr>
      </p:cxnSp>
      <p:cxnSp>
        <p:nvCxnSpPr>
          <p:cNvPr id="618" name="Google Shape;618;p30"/>
          <p:cNvCxnSpPr>
            <a:stCxn id="614" idx="4"/>
          </p:cNvCxnSpPr>
          <p:nvPr/>
        </p:nvCxnSpPr>
        <p:spPr>
          <a:xfrm flipH="1">
            <a:off x="10953597" y="5178552"/>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619" name="Google Shape;619;p30"/>
          <p:cNvCxnSpPr>
            <a:stCxn id="614" idx="4"/>
          </p:cNvCxnSpPr>
          <p:nvPr/>
        </p:nvCxnSpPr>
        <p:spPr>
          <a:xfrm>
            <a:off x="11163297" y="5178552"/>
            <a:ext cx="0" cy="384000"/>
          </a:xfrm>
          <a:prstGeom prst="straightConnector1">
            <a:avLst/>
          </a:prstGeom>
          <a:noFill/>
          <a:ln w="28575" cap="flat" cmpd="sng">
            <a:solidFill>
              <a:schemeClr val="dk1"/>
            </a:solidFill>
            <a:prstDash val="solid"/>
            <a:round/>
            <a:headEnd type="none" w="sm" len="sm"/>
            <a:tailEnd type="none" w="sm" len="sm"/>
          </a:ln>
        </p:spPr>
      </p:cxnSp>
      <p:cxnSp>
        <p:nvCxnSpPr>
          <p:cNvPr id="620" name="Google Shape;620;p30"/>
          <p:cNvCxnSpPr>
            <a:stCxn id="614" idx="4"/>
          </p:cNvCxnSpPr>
          <p:nvPr/>
        </p:nvCxnSpPr>
        <p:spPr>
          <a:xfrm>
            <a:off x="11163297" y="51785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621" name="Google Shape;621;p30"/>
          <p:cNvCxnSpPr>
            <a:stCxn id="614" idx="4"/>
          </p:cNvCxnSpPr>
          <p:nvPr/>
        </p:nvCxnSpPr>
        <p:spPr>
          <a:xfrm>
            <a:off x="11163297" y="51785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22" name="Google Shape;622;p30"/>
          <p:cNvCxnSpPr>
            <a:stCxn id="614" idx="4"/>
          </p:cNvCxnSpPr>
          <p:nvPr/>
        </p:nvCxnSpPr>
        <p:spPr>
          <a:xfrm>
            <a:off x="11163297" y="5178552"/>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623" name="Google Shape;623;p30"/>
          <p:cNvCxnSpPr>
            <a:stCxn id="614" idx="4"/>
          </p:cNvCxnSpPr>
          <p:nvPr/>
        </p:nvCxnSpPr>
        <p:spPr>
          <a:xfrm flipH="1">
            <a:off x="10515597" y="5178552"/>
            <a:ext cx="647700" cy="384000"/>
          </a:xfrm>
          <a:prstGeom prst="straightConnector1">
            <a:avLst/>
          </a:prstGeom>
          <a:noFill/>
          <a:ln w="28575" cap="flat" cmpd="sng">
            <a:solidFill>
              <a:schemeClr val="dk1"/>
            </a:solidFill>
            <a:prstDash val="solid"/>
            <a:round/>
            <a:headEnd type="none" w="sm" len="sm"/>
            <a:tailEnd type="none" w="sm" len="sm"/>
          </a:ln>
        </p:spPr>
      </p:cxnSp>
      <p:sp>
        <p:nvSpPr>
          <p:cNvPr id="617" name="Google Shape;617;p30"/>
          <p:cNvSpPr/>
          <p:nvPr/>
        </p:nvSpPr>
        <p:spPr>
          <a:xfrm>
            <a:off x="10667997" y="55626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624" name="Google Shape;624;p30"/>
          <p:cNvCxnSpPr>
            <a:stCxn id="617" idx="4"/>
          </p:cNvCxnSpPr>
          <p:nvPr/>
        </p:nvCxnSpPr>
        <p:spPr>
          <a:xfrm flipH="1">
            <a:off x="10363197" y="57881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25" name="Google Shape;625;p30"/>
          <p:cNvCxnSpPr>
            <a:stCxn id="617" idx="4"/>
          </p:cNvCxnSpPr>
          <p:nvPr/>
        </p:nvCxnSpPr>
        <p:spPr>
          <a:xfrm flipH="1">
            <a:off x="10572597" y="57881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626" name="Google Shape;626;p30"/>
          <p:cNvCxnSpPr>
            <a:stCxn id="617" idx="4"/>
          </p:cNvCxnSpPr>
          <p:nvPr/>
        </p:nvCxnSpPr>
        <p:spPr>
          <a:xfrm>
            <a:off x="10782297" y="5788153"/>
            <a:ext cx="0" cy="384000"/>
          </a:xfrm>
          <a:prstGeom prst="straightConnector1">
            <a:avLst/>
          </a:prstGeom>
          <a:noFill/>
          <a:ln w="28575" cap="flat" cmpd="sng">
            <a:solidFill>
              <a:schemeClr val="dk1"/>
            </a:solidFill>
            <a:prstDash val="solid"/>
            <a:round/>
            <a:headEnd type="none" w="sm" len="sm"/>
            <a:tailEnd type="none" w="sm" len="sm"/>
          </a:ln>
        </p:spPr>
      </p:cxnSp>
      <p:cxnSp>
        <p:nvCxnSpPr>
          <p:cNvPr id="627" name="Google Shape;627;p30"/>
          <p:cNvCxnSpPr>
            <a:stCxn id="617" idx="4"/>
          </p:cNvCxnSpPr>
          <p:nvPr/>
        </p:nvCxnSpPr>
        <p:spPr>
          <a:xfrm>
            <a:off x="10782297" y="5788153"/>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628" name="Google Shape;628;p30"/>
          <p:cNvCxnSpPr>
            <a:stCxn id="617" idx="4"/>
          </p:cNvCxnSpPr>
          <p:nvPr/>
        </p:nvCxnSpPr>
        <p:spPr>
          <a:xfrm>
            <a:off x="10782297" y="57881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629" name="Google Shape;629;p30"/>
          <p:cNvCxnSpPr>
            <a:stCxn id="617" idx="4"/>
          </p:cNvCxnSpPr>
          <p:nvPr/>
        </p:nvCxnSpPr>
        <p:spPr>
          <a:xfrm>
            <a:off x="10782297" y="57881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630" name="Google Shape;630;p30"/>
          <p:cNvCxnSpPr>
            <a:stCxn id="617" idx="4"/>
          </p:cNvCxnSpPr>
          <p:nvPr/>
        </p:nvCxnSpPr>
        <p:spPr>
          <a:xfrm flipH="1">
            <a:off x="10134597" y="5788153"/>
            <a:ext cx="647700" cy="384000"/>
          </a:xfrm>
          <a:prstGeom prst="straightConnector1">
            <a:avLst/>
          </a:prstGeom>
          <a:noFill/>
          <a:ln w="28575" cap="flat" cmpd="sng">
            <a:solidFill>
              <a:schemeClr val="dk1"/>
            </a:solidFill>
            <a:prstDash val="solid"/>
            <a:round/>
            <a:headEnd type="none" w="sm" len="sm"/>
            <a:tailEnd type="none" w="sm" len="sm"/>
          </a:ln>
        </p:spPr>
      </p:cxn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34"/>
        <p:cNvGrpSpPr/>
        <p:nvPr/>
      </p:nvGrpSpPr>
      <p:grpSpPr>
        <a:xfrm>
          <a:off x="0" y="0"/>
          <a:ext cx="0" cy="0"/>
          <a:chOff x="0" y="0"/>
          <a:chExt cx="0" cy="0"/>
        </a:xfrm>
      </p:grpSpPr>
      <p:sp>
        <p:nvSpPr>
          <p:cNvPr id="635" name="Google Shape;635;p31"/>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Issue: Scale</a:t>
            </a:r>
            <a:endParaRPr/>
          </a:p>
        </p:txBody>
      </p:sp>
      <p:sp>
        <p:nvSpPr>
          <p:cNvPr id="636" name="Google Shape;636;p31"/>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Chess:</a:t>
            </a:r>
            <a:endParaRPr/>
          </a:p>
          <a:p>
            <a:pPr marL="628667" lvl="1" indent="-277820" algn="l" rtl="0">
              <a:spcBef>
                <a:spcPts val="1200"/>
              </a:spcBef>
              <a:spcAft>
                <a:spcPts val="0"/>
              </a:spcAft>
              <a:buSzPts val="2800"/>
              <a:buChar char="•"/>
            </a:pPr>
            <a:r>
              <a:rPr lang="en-US"/>
              <a:t>Average branching factor of about 35.</a:t>
            </a:r>
            <a:endParaRPr/>
          </a:p>
          <a:p>
            <a:pPr marL="628667" lvl="1" indent="-277820" algn="l" rtl="0">
              <a:spcBef>
                <a:spcPts val="1200"/>
              </a:spcBef>
              <a:spcAft>
                <a:spcPts val="0"/>
              </a:spcAft>
              <a:buSzPts val="2800"/>
              <a:buChar char="•"/>
            </a:pPr>
            <a:r>
              <a:rPr lang="en-US"/>
              <a:t>Games often go to 50 moves by each player.</a:t>
            </a:r>
            <a:endParaRPr/>
          </a:p>
          <a:p>
            <a:pPr marL="350848" lvl="0" indent="-339734" algn="l" rtl="0">
              <a:spcBef>
                <a:spcPts val="1200"/>
              </a:spcBef>
              <a:spcAft>
                <a:spcPts val="0"/>
              </a:spcAft>
              <a:buSzPts val="3200"/>
              <a:buChar char="•"/>
            </a:pPr>
            <a:r>
              <a:rPr lang="en-US"/>
              <a:t>Game tree for chess:</a:t>
            </a:r>
            <a:endParaRPr/>
          </a:p>
          <a:p>
            <a:pPr marL="628667" lvl="1" indent="-277820" algn="l" rtl="0">
              <a:spcBef>
                <a:spcPts val="1200"/>
              </a:spcBef>
              <a:spcAft>
                <a:spcPts val="0"/>
              </a:spcAft>
              <a:buSzPts val="2800"/>
              <a:buChar char="•"/>
            </a:pPr>
            <a:r>
              <a:rPr lang="en-US"/>
              <a:t>About 35</a:t>
            </a:r>
            <a:r>
              <a:rPr lang="en-US" baseline="30000"/>
              <a:t>100</a:t>
            </a:r>
            <a:r>
              <a:rPr lang="en-US"/>
              <a:t> or 10</a:t>
            </a:r>
            <a:r>
              <a:rPr lang="en-US" baseline="30000"/>
              <a:t>154</a:t>
            </a:r>
            <a:r>
              <a:rPr lang="en-US"/>
              <a:t> nodes.</a:t>
            </a:r>
            <a:endParaRPr/>
          </a:p>
          <a:p>
            <a:pPr marL="628667" lvl="1" indent="-277820" algn="l" rtl="0">
              <a:spcBef>
                <a:spcPts val="1200"/>
              </a:spcBef>
              <a:spcAft>
                <a:spcPts val="0"/>
              </a:spcAft>
              <a:buSzPts val="2800"/>
              <a:buChar char="•"/>
            </a:pPr>
            <a:r>
              <a:rPr lang="en-US"/>
              <a:t>Too expensive to use.</a:t>
            </a:r>
            <a:endParaRPr/>
          </a:p>
        </p:txBody>
      </p:sp>
      <p:sp>
        <p:nvSpPr>
          <p:cNvPr id="637" name="Google Shape;637;p3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41"/>
        <p:cNvGrpSpPr/>
        <p:nvPr/>
      </p:nvGrpSpPr>
      <p:grpSpPr>
        <a:xfrm>
          <a:off x="0" y="0"/>
          <a:ext cx="0" cy="0"/>
          <a:chOff x="0" y="0"/>
          <a:chExt cx="0" cy="0"/>
        </a:xfrm>
      </p:grpSpPr>
      <p:sp>
        <p:nvSpPr>
          <p:cNvPr id="642" name="Google Shape;642;p3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a:t>
            </a:r>
            <a:endParaRPr/>
          </a:p>
        </p:txBody>
      </p:sp>
      <p:sp>
        <p:nvSpPr>
          <p:cNvPr id="643" name="Google Shape;643;p32"/>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How to reduce the time complexity </a:t>
            </a:r>
            <a:r>
              <a:rPr lang="en-US">
                <a:solidFill>
                  <a:srgbClr val="7030A0"/>
                </a:solidFill>
              </a:rPr>
              <a:t>O(b</a:t>
            </a:r>
            <a:r>
              <a:rPr lang="en-US" baseline="30000">
                <a:solidFill>
                  <a:srgbClr val="7030A0"/>
                </a:solidFill>
              </a:rPr>
              <a:t>m</a:t>
            </a:r>
            <a:r>
              <a:rPr lang="en-US">
                <a:solidFill>
                  <a:srgbClr val="7030A0"/>
                </a:solidFill>
              </a:rPr>
              <a:t>)</a:t>
            </a:r>
            <a:r>
              <a:rPr lang="en-US"/>
              <a:t>? </a:t>
            </a:r>
            <a:endParaRPr/>
          </a:p>
          <a:p>
            <a:pPr marL="628667" lvl="1" indent="-277820" algn="l" rtl="0">
              <a:spcBef>
                <a:spcPts val="1200"/>
              </a:spcBef>
              <a:spcAft>
                <a:spcPts val="0"/>
              </a:spcAft>
              <a:buSzPts val="2800"/>
              <a:buChar char="•"/>
            </a:pPr>
            <a:r>
              <a:rPr lang="en-US"/>
              <a:t>Cutting branch</a:t>
            </a:r>
            <a:endParaRPr/>
          </a:p>
          <a:p>
            <a:pPr marL="628667" lvl="1" indent="-277820" algn="l" rtl="0">
              <a:spcBef>
                <a:spcPts val="1200"/>
              </a:spcBef>
              <a:spcAft>
                <a:spcPts val="0"/>
              </a:spcAft>
              <a:buSzPts val="2800"/>
              <a:buChar char="•"/>
            </a:pPr>
            <a:r>
              <a:rPr lang="en-US"/>
              <a:t>Reducing depth</a:t>
            </a:r>
            <a:endParaRPr/>
          </a:p>
        </p:txBody>
      </p:sp>
      <p:sp>
        <p:nvSpPr>
          <p:cNvPr id="644" name="Google Shape;644;p3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648"/>
        <p:cNvGrpSpPr/>
        <p:nvPr/>
      </p:nvGrpSpPr>
      <p:grpSpPr>
        <a:xfrm>
          <a:off x="0" y="0"/>
          <a:ext cx="0" cy="0"/>
          <a:chOff x="0" y="0"/>
          <a:chExt cx="0" cy="0"/>
        </a:xfrm>
      </p:grpSpPr>
      <p:sp>
        <p:nvSpPr>
          <p:cNvPr id="649" name="Google Shape;649;p33"/>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650" name="Google Shape;650;p33"/>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t>Game Tree</a:t>
            </a:r>
            <a:endParaRPr dirty="0"/>
          </a:p>
          <a:p>
            <a:pPr marL="350848" lvl="0" indent="-339734" algn="l" rtl="0">
              <a:spcBef>
                <a:spcPts val="1200"/>
              </a:spcBef>
              <a:spcAft>
                <a:spcPts val="0"/>
              </a:spcAft>
              <a:buSzPts val="3200"/>
              <a:buChar char="•"/>
            </a:pPr>
            <a:r>
              <a:rPr lang="en-US" dirty="0"/>
              <a:t>Optimal Strategy: Minimax </a:t>
            </a:r>
            <a:endParaRPr dirty="0"/>
          </a:p>
          <a:p>
            <a:pPr marL="350848" lvl="0" indent="-339734" algn="l" rtl="0">
              <a:spcBef>
                <a:spcPts val="1200"/>
              </a:spcBef>
              <a:spcAft>
                <a:spcPts val="0"/>
              </a:spcAft>
              <a:buSzPts val="3200"/>
              <a:buChar char="•"/>
            </a:pPr>
            <a:r>
              <a:rPr lang="en-US" dirty="0">
                <a:solidFill>
                  <a:srgbClr val="FF0000"/>
                </a:solidFill>
              </a:rPr>
              <a:t>Pruning</a:t>
            </a:r>
            <a:endParaRPr dirty="0">
              <a:solidFill>
                <a:srgbClr val="FF0000"/>
              </a:solidFill>
            </a:endParaRPr>
          </a:p>
          <a:p>
            <a:pPr marL="628667" lvl="1" indent="-277820" algn="l" rtl="0">
              <a:spcBef>
                <a:spcPts val="1200"/>
              </a:spcBef>
              <a:spcAft>
                <a:spcPts val="0"/>
              </a:spcAft>
              <a:buSzPts val="2800"/>
              <a:buChar char="•"/>
            </a:pPr>
            <a:r>
              <a:rPr lang="en-US" dirty="0">
                <a:solidFill>
                  <a:srgbClr val="FF0000"/>
                </a:solidFill>
              </a:rPr>
              <a:t>Cutting branch</a:t>
            </a:r>
            <a:endParaRPr dirty="0">
              <a:solidFill>
                <a:srgbClr val="FF0000"/>
              </a:solidFill>
            </a:endParaRPr>
          </a:p>
        </p:txBody>
      </p:sp>
      <p:sp>
        <p:nvSpPr>
          <p:cNvPr id="651" name="Google Shape;651;p3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655"/>
        <p:cNvGrpSpPr/>
        <p:nvPr/>
      </p:nvGrpSpPr>
      <p:grpSpPr>
        <a:xfrm>
          <a:off x="0" y="0"/>
          <a:ext cx="0" cy="0"/>
          <a:chOff x="0" y="0"/>
          <a:chExt cx="0" cy="0"/>
        </a:xfrm>
      </p:grpSpPr>
      <p:sp>
        <p:nvSpPr>
          <p:cNvPr id="656" name="Google Shape;656;p3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Example: </a:t>
            </a:r>
            <a:r>
              <a:rPr lang="en-US" sz="4400"/>
              <a:t>2-ply Game</a:t>
            </a:r>
            <a:endParaRPr/>
          </a:p>
        </p:txBody>
      </p:sp>
      <p:sp>
        <p:nvSpPr>
          <p:cNvPr id="657" name="Google Shape;657;p3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34</a:t>
            </a:fld>
            <a:endParaRPr/>
          </a:p>
        </p:txBody>
      </p:sp>
      <p:sp>
        <p:nvSpPr>
          <p:cNvPr id="658" name="Google Shape;658;p34"/>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59" name="Google Shape;659;p34"/>
          <p:cNvSpPr/>
          <p:nvPr/>
        </p:nvSpPr>
        <p:spPr>
          <a:xfrm>
            <a:off x="3352800"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60" name="Google Shape;660;p34"/>
          <p:cNvSpPr/>
          <p:nvPr/>
        </p:nvSpPr>
        <p:spPr>
          <a:xfrm>
            <a:off x="4029075"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61" name="Google Shape;661;p34"/>
          <p:cNvSpPr/>
          <p:nvPr/>
        </p:nvSpPr>
        <p:spPr>
          <a:xfrm>
            <a:off x="4705351"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62" name="Google Shape;662;p34"/>
          <p:cNvSpPr/>
          <p:nvPr/>
        </p:nvSpPr>
        <p:spPr>
          <a:xfrm>
            <a:off x="5381625"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663" name="Google Shape;663;p34"/>
          <p:cNvCxnSpPr>
            <a:stCxn id="658" idx="3"/>
            <a:endCxn id="664" idx="3"/>
          </p:cNvCxnSpPr>
          <p:nvPr/>
        </p:nvCxnSpPr>
        <p:spPr>
          <a:xfrm flipH="1">
            <a:off x="4257553" y="1961390"/>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665" name="Google Shape;665;p34"/>
          <p:cNvCxnSpPr>
            <a:stCxn id="658" idx="3"/>
            <a:endCxn id="666"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667" name="Google Shape;667;p34"/>
          <p:cNvCxnSpPr>
            <a:stCxn id="664" idx="0"/>
            <a:endCxn id="659" idx="0"/>
          </p:cNvCxnSpPr>
          <p:nvPr/>
        </p:nvCxnSpPr>
        <p:spPr>
          <a:xfrm flipH="1">
            <a:off x="3581475"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668" name="Google Shape;668;p34"/>
          <p:cNvCxnSpPr>
            <a:stCxn id="664" idx="0"/>
            <a:endCxn id="660" idx="0"/>
          </p:cNvCxnSpPr>
          <p:nvPr/>
        </p:nvCxnSpPr>
        <p:spPr>
          <a:xfrm>
            <a:off x="4257675"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669" name="Google Shape;669;p34"/>
          <p:cNvCxnSpPr>
            <a:stCxn id="664" idx="0"/>
            <a:endCxn id="661" idx="0"/>
          </p:cNvCxnSpPr>
          <p:nvPr/>
        </p:nvCxnSpPr>
        <p:spPr>
          <a:xfrm>
            <a:off x="4257675"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670" name="Google Shape;670;p34"/>
          <p:cNvCxnSpPr>
            <a:stCxn id="666" idx="0"/>
            <a:endCxn id="662" idx="0"/>
          </p:cNvCxnSpPr>
          <p:nvPr/>
        </p:nvCxnSpPr>
        <p:spPr>
          <a:xfrm flipH="1">
            <a:off x="5610301"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671" name="Google Shape;671;p34"/>
          <p:cNvCxnSpPr>
            <a:stCxn id="666"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672" name="Google Shape;672;p34"/>
          <p:cNvCxnSpPr>
            <a:stCxn id="666" idx="0"/>
          </p:cNvCxnSpPr>
          <p:nvPr/>
        </p:nvCxnSpPr>
        <p:spPr>
          <a:xfrm>
            <a:off x="6286501" y="3419095"/>
            <a:ext cx="676200" cy="1172700"/>
          </a:xfrm>
          <a:prstGeom prst="straightConnector1">
            <a:avLst/>
          </a:prstGeom>
          <a:noFill/>
          <a:ln w="28575" cap="flat" cmpd="sng">
            <a:solidFill>
              <a:schemeClr val="dk1"/>
            </a:solidFill>
            <a:prstDash val="solid"/>
            <a:round/>
            <a:headEnd type="none" w="sm" len="sm"/>
            <a:tailEnd type="none" w="sm" len="sm"/>
          </a:ln>
        </p:spPr>
      </p:cxnSp>
      <p:sp>
        <p:nvSpPr>
          <p:cNvPr id="673" name="Google Shape;673;p34"/>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674" name="Google Shape;674;p34"/>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675" name="Google Shape;675;p34"/>
          <p:cNvSpPr txBox="1"/>
          <p:nvPr/>
        </p:nvSpPr>
        <p:spPr>
          <a:xfrm>
            <a:off x="6396038" y="152780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400">
                <a:solidFill>
                  <a:schemeClr val="dk1"/>
                </a:solidFill>
                <a:latin typeface="Candara"/>
                <a:ea typeface="Candara"/>
                <a:cs typeface="Candara"/>
                <a:sym typeface="Candara"/>
              </a:rPr>
              <a:t>≥3</a:t>
            </a:r>
            <a:endParaRPr/>
          </a:p>
        </p:txBody>
      </p:sp>
      <p:sp>
        <p:nvSpPr>
          <p:cNvPr id="676" name="Google Shape;676;p34"/>
          <p:cNvSpPr txBox="1"/>
          <p:nvPr/>
        </p:nvSpPr>
        <p:spPr>
          <a:xfrm>
            <a:off x="33528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677" name="Google Shape;677;p34"/>
          <p:cNvSpPr txBox="1"/>
          <p:nvPr/>
        </p:nvSpPr>
        <p:spPr>
          <a:xfrm>
            <a:off x="40290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12</a:t>
            </a:r>
            <a:endParaRPr/>
          </a:p>
        </p:txBody>
      </p:sp>
      <p:sp>
        <p:nvSpPr>
          <p:cNvPr id="678" name="Google Shape;678;p34"/>
          <p:cNvSpPr txBox="1"/>
          <p:nvPr/>
        </p:nvSpPr>
        <p:spPr>
          <a:xfrm>
            <a:off x="47053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679" name="Google Shape;679;p34"/>
          <p:cNvSpPr txBox="1"/>
          <p:nvPr/>
        </p:nvSpPr>
        <p:spPr>
          <a:xfrm>
            <a:off x="538162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664" name="Google Shape;664;p34"/>
          <p:cNvSpPr/>
          <p:nvPr/>
        </p:nvSpPr>
        <p:spPr>
          <a:xfrm rot="10800000" flipH="1">
            <a:off x="40290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66" name="Google Shape;666;p34"/>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80" name="Google Shape;680;p34"/>
          <p:cNvSpPr txBox="1"/>
          <p:nvPr/>
        </p:nvSpPr>
        <p:spPr>
          <a:xfrm>
            <a:off x="432435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681" name="Google Shape;681;p34"/>
          <p:cNvSpPr txBox="1"/>
          <p:nvPr/>
        </p:nvSpPr>
        <p:spPr>
          <a:xfrm>
            <a:off x="6353176"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682" name="Google Shape;682;p34"/>
          <p:cNvSpPr/>
          <p:nvPr/>
        </p:nvSpPr>
        <p:spPr>
          <a:xfrm>
            <a:off x="6054853" y="4599251"/>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83" name="Google Shape;683;p34"/>
          <p:cNvSpPr/>
          <p:nvPr/>
        </p:nvSpPr>
        <p:spPr>
          <a:xfrm>
            <a:off x="6728079" y="4599251"/>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84" name="Google Shape;684;p34"/>
          <p:cNvSpPr txBox="1"/>
          <p:nvPr/>
        </p:nvSpPr>
        <p:spPr>
          <a:xfrm>
            <a:off x="6140007" y="2738927"/>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685" name="Google Shape;685;p34"/>
          <p:cNvSpPr txBox="1"/>
          <p:nvPr/>
        </p:nvSpPr>
        <p:spPr>
          <a:xfrm>
            <a:off x="6317171" y="12805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686" name="Google Shape;686;p34"/>
          <p:cNvSpPr/>
          <p:nvPr/>
        </p:nvSpPr>
        <p:spPr>
          <a:xfrm>
            <a:off x="3502654" y="5696713"/>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cxnSp>
        <p:nvCxnSpPr>
          <p:cNvPr id="687" name="Google Shape;687;p34"/>
          <p:cNvCxnSpPr>
            <a:endCxn id="688" idx="3"/>
          </p:cNvCxnSpPr>
          <p:nvPr/>
        </p:nvCxnSpPr>
        <p:spPr>
          <a:xfrm>
            <a:off x="6302549" y="1961276"/>
            <a:ext cx="2160900" cy="1170300"/>
          </a:xfrm>
          <a:prstGeom prst="straightConnector1">
            <a:avLst/>
          </a:prstGeom>
          <a:noFill/>
          <a:ln w="28575" cap="flat" cmpd="sng">
            <a:solidFill>
              <a:schemeClr val="dk1"/>
            </a:solidFill>
            <a:prstDash val="solid"/>
            <a:round/>
            <a:headEnd type="none" w="sm" len="sm"/>
            <a:tailEnd type="none" w="sm" len="sm"/>
          </a:ln>
        </p:spPr>
      </p:cxnSp>
      <p:sp>
        <p:nvSpPr>
          <p:cNvPr id="688" name="Google Shape;688;p34"/>
          <p:cNvSpPr/>
          <p:nvPr/>
        </p:nvSpPr>
        <p:spPr>
          <a:xfrm rot="10800000" flipH="1">
            <a:off x="8234849" y="313157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89" name="Google Shape;689;p34"/>
          <p:cNvSpPr/>
          <p:nvPr/>
        </p:nvSpPr>
        <p:spPr>
          <a:xfrm>
            <a:off x="7562852" y="4584955"/>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90" name="Google Shape;690;p34"/>
          <p:cNvSpPr/>
          <p:nvPr/>
        </p:nvSpPr>
        <p:spPr>
          <a:xfrm>
            <a:off x="8239126" y="4584955"/>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691" name="Google Shape;691;p34"/>
          <p:cNvSpPr/>
          <p:nvPr/>
        </p:nvSpPr>
        <p:spPr>
          <a:xfrm>
            <a:off x="8915401" y="4584955"/>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692" name="Google Shape;692;p34"/>
          <p:cNvCxnSpPr>
            <a:endCxn id="689" idx="0"/>
          </p:cNvCxnSpPr>
          <p:nvPr/>
        </p:nvCxnSpPr>
        <p:spPr>
          <a:xfrm flipH="1">
            <a:off x="7791452" y="341225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693" name="Google Shape;693;p34"/>
          <p:cNvCxnSpPr>
            <a:endCxn id="690" idx="0"/>
          </p:cNvCxnSpPr>
          <p:nvPr/>
        </p:nvCxnSpPr>
        <p:spPr>
          <a:xfrm>
            <a:off x="8467726" y="3412255"/>
            <a:ext cx="0" cy="1172700"/>
          </a:xfrm>
          <a:prstGeom prst="straightConnector1">
            <a:avLst/>
          </a:prstGeom>
          <a:noFill/>
          <a:ln w="28575" cap="flat" cmpd="sng">
            <a:solidFill>
              <a:schemeClr val="dk1"/>
            </a:solidFill>
            <a:prstDash val="solid"/>
            <a:round/>
            <a:headEnd type="none" w="sm" len="sm"/>
            <a:tailEnd type="none" w="sm" len="sm"/>
          </a:ln>
        </p:spPr>
      </p:cxnSp>
      <p:cxnSp>
        <p:nvCxnSpPr>
          <p:cNvPr id="694" name="Google Shape;694;p34"/>
          <p:cNvCxnSpPr>
            <a:endCxn id="691" idx="0"/>
          </p:cNvCxnSpPr>
          <p:nvPr/>
        </p:nvCxnSpPr>
        <p:spPr>
          <a:xfrm>
            <a:off x="8467801" y="3412255"/>
            <a:ext cx="676200" cy="1172700"/>
          </a:xfrm>
          <a:prstGeom prst="straightConnector1">
            <a:avLst/>
          </a:prstGeom>
          <a:noFill/>
          <a:ln w="28575" cap="flat" cmpd="sng">
            <a:solidFill>
              <a:schemeClr val="dk1"/>
            </a:solidFill>
            <a:prstDash val="solid"/>
            <a:round/>
            <a:headEnd type="none" w="sm" len="sm"/>
            <a:tailEnd type="none" w="sm" len="sm"/>
          </a:ln>
        </p:spPr>
      </p:cxnSp>
      <p:sp>
        <p:nvSpPr>
          <p:cNvPr id="695" name="Google Shape;695;p34"/>
          <p:cNvSpPr txBox="1"/>
          <p:nvPr/>
        </p:nvSpPr>
        <p:spPr>
          <a:xfrm>
            <a:off x="7562852" y="48699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14</a:t>
            </a:r>
            <a:endParaRPr/>
          </a:p>
        </p:txBody>
      </p:sp>
      <p:sp>
        <p:nvSpPr>
          <p:cNvPr id="696" name="Google Shape;696;p34"/>
          <p:cNvSpPr txBox="1"/>
          <p:nvPr/>
        </p:nvSpPr>
        <p:spPr>
          <a:xfrm>
            <a:off x="8239126" y="48699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697" name="Google Shape;697;p34"/>
          <p:cNvSpPr txBox="1"/>
          <p:nvPr/>
        </p:nvSpPr>
        <p:spPr>
          <a:xfrm>
            <a:off x="8915401" y="48699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698" name="Google Shape;698;p34"/>
          <p:cNvSpPr txBox="1"/>
          <p:nvPr/>
        </p:nvSpPr>
        <p:spPr>
          <a:xfrm>
            <a:off x="6140007" y="4682790"/>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699" name="Google Shape;699;p34"/>
          <p:cNvSpPr txBox="1"/>
          <p:nvPr/>
        </p:nvSpPr>
        <p:spPr>
          <a:xfrm>
            <a:off x="6826759" y="4674796"/>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700" name="Google Shape;700;p34"/>
          <p:cNvSpPr txBox="1"/>
          <p:nvPr/>
        </p:nvSpPr>
        <p:spPr>
          <a:xfrm>
            <a:off x="8610600" y="30133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8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6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6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6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6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6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6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6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6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66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65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676"/>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7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678"/>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680"/>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67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67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671"/>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682"/>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670"/>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66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nodeType="clickEffect">
                                  <p:stCondLst>
                                    <p:cond delay="0"/>
                                  </p:stCondLst>
                                  <p:childTnLst>
                                    <p:set>
                                      <p:cBhvr>
                                        <p:cTn id="80" dur="1" fill="hold">
                                          <p:stCondLst>
                                            <p:cond delay="0"/>
                                          </p:stCondLst>
                                        </p:cTn>
                                        <p:tgtEl>
                                          <p:spTgt spid="679"/>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nodeType="clickEffect">
                                  <p:stCondLst>
                                    <p:cond delay="0"/>
                                  </p:stCondLst>
                                  <p:childTnLst>
                                    <p:set>
                                      <p:cBhvr>
                                        <p:cTn id="84" dur="1" fill="hold">
                                          <p:stCondLst>
                                            <p:cond delay="0"/>
                                          </p:stCondLst>
                                        </p:cTn>
                                        <p:tgtEl>
                                          <p:spTgt spid="681"/>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698"/>
                                        </p:tgtEl>
                                        <p:attrNameLst>
                                          <p:attrName>style.visibility</p:attrName>
                                        </p:attrNameLst>
                                      </p:cBhvr>
                                      <p:to>
                                        <p:strVal val="visible"/>
                                      </p:to>
                                    </p:set>
                                  </p:childTnLst>
                                </p:cTn>
                              </p:par>
                              <p:par>
                                <p:cTn id="89" presetID="1" presetClass="entr" presetSubtype="0" fill="hold" nodeType="withEffect">
                                  <p:stCondLst>
                                    <p:cond delay="0"/>
                                  </p:stCondLst>
                                  <p:childTnLst>
                                    <p:set>
                                      <p:cBhvr>
                                        <p:cTn id="90" dur="1" fill="hold">
                                          <p:stCondLst>
                                            <p:cond delay="0"/>
                                          </p:stCondLst>
                                        </p:cTn>
                                        <p:tgtEl>
                                          <p:spTgt spid="699"/>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684"/>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694"/>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691"/>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 presetClass="entr" presetSubtype="0" fill="hold" nodeType="clickEffect">
                                  <p:stCondLst>
                                    <p:cond delay="0"/>
                                  </p:stCondLst>
                                  <p:childTnLst>
                                    <p:set>
                                      <p:cBhvr>
                                        <p:cTn id="104" dur="1" fill="hold">
                                          <p:stCondLst>
                                            <p:cond delay="0"/>
                                          </p:stCondLst>
                                        </p:cTn>
                                        <p:tgtEl>
                                          <p:spTgt spid="693"/>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690"/>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692"/>
                                        </p:tgtEl>
                                        <p:attrNameLst>
                                          <p:attrName>style.visibility</p:attrName>
                                        </p:attrNameLst>
                                      </p:cBhvr>
                                      <p:to>
                                        <p:strVal val="visible"/>
                                      </p:to>
                                    </p:set>
                                  </p:childTnLst>
                                </p:cTn>
                              </p:par>
                              <p:par>
                                <p:cTn id="111" presetID="1" presetClass="entr" presetSubtype="0" fill="hold" nodeType="withEffect">
                                  <p:stCondLst>
                                    <p:cond delay="0"/>
                                  </p:stCondLst>
                                  <p:childTnLst>
                                    <p:set>
                                      <p:cBhvr>
                                        <p:cTn id="112" dur="1" fill="hold">
                                          <p:stCondLst>
                                            <p:cond delay="0"/>
                                          </p:stCondLst>
                                        </p:cTn>
                                        <p:tgtEl>
                                          <p:spTgt spid="689"/>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nodeType="clickEffect">
                                  <p:stCondLst>
                                    <p:cond delay="0"/>
                                  </p:stCondLst>
                                  <p:childTnLst>
                                    <p:set>
                                      <p:cBhvr>
                                        <p:cTn id="116" dur="1" fill="hold">
                                          <p:stCondLst>
                                            <p:cond delay="0"/>
                                          </p:stCondLst>
                                        </p:cTn>
                                        <p:tgtEl>
                                          <p:spTgt spid="695"/>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nodeType="clickEffect">
                                  <p:stCondLst>
                                    <p:cond delay="0"/>
                                  </p:stCondLst>
                                  <p:childTnLst>
                                    <p:set>
                                      <p:cBhvr>
                                        <p:cTn id="120" dur="1" fill="hold">
                                          <p:stCondLst>
                                            <p:cond delay="0"/>
                                          </p:stCondLst>
                                        </p:cTn>
                                        <p:tgtEl>
                                          <p:spTgt spid="69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697"/>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nodeType="clickEffect">
                                  <p:stCondLst>
                                    <p:cond delay="0"/>
                                  </p:stCondLst>
                                  <p:childTnLst>
                                    <p:set>
                                      <p:cBhvr>
                                        <p:cTn id="128" dur="1" fill="hold">
                                          <p:stCondLst>
                                            <p:cond delay="0"/>
                                          </p:stCondLst>
                                        </p:cTn>
                                        <p:tgtEl>
                                          <p:spTgt spid="700"/>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1" presetClass="exit" presetSubtype="0" fill="hold" nodeType="clickEffect">
                                  <p:stCondLst>
                                    <p:cond delay="0"/>
                                  </p:stCondLst>
                                  <p:childTnLst>
                                    <p:set>
                                      <p:cBhvr>
                                        <p:cTn id="132" dur="1" fill="hold">
                                          <p:stCondLst>
                                            <p:cond delay="1"/>
                                          </p:stCondLst>
                                        </p:cTn>
                                        <p:tgtEl>
                                          <p:spTgt spid="675"/>
                                        </p:tgtEl>
                                        <p:attrNameLst>
                                          <p:attrName>style.visibility</p:attrName>
                                        </p:attrNameLst>
                                      </p:cBhvr>
                                      <p:to>
                                        <p:strVal val="hidden"/>
                                      </p:to>
                                    </p:set>
                                  </p:childTnLst>
                                </p:cTn>
                              </p:par>
                              <p:par>
                                <p:cTn id="133" presetID="1" presetClass="entr" presetSubtype="0" fill="hold" nodeType="withEffect">
                                  <p:stCondLst>
                                    <p:cond delay="0"/>
                                  </p:stCondLst>
                                  <p:childTnLst>
                                    <p:set>
                                      <p:cBhvr>
                                        <p:cTn id="134" dur="1" fill="hold">
                                          <p:stCondLst>
                                            <p:cond delay="0"/>
                                          </p:stCondLst>
                                        </p:cTn>
                                        <p:tgtEl>
                                          <p:spTgt spid="68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05"/>
        <p:cNvGrpSpPr/>
        <p:nvPr/>
      </p:nvGrpSpPr>
      <p:grpSpPr>
        <a:xfrm>
          <a:off x="0" y="0"/>
          <a:ext cx="0" cy="0"/>
          <a:chOff x="0" y="0"/>
          <a:chExt cx="0" cy="0"/>
        </a:xfrm>
      </p:grpSpPr>
      <p:sp>
        <p:nvSpPr>
          <p:cNvPr id="706" name="Google Shape;706;p35"/>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dirty="0"/>
              <a:t>α-β Pruning (variable for tracking current MAX) </a:t>
            </a:r>
            <a:endParaRPr dirty="0"/>
          </a:p>
        </p:txBody>
      </p:sp>
      <p:sp>
        <p:nvSpPr>
          <p:cNvPr id="707" name="Google Shape;707;p35"/>
          <p:cNvSpPr txBox="1">
            <a:spLocks noGrp="1"/>
          </p:cNvSpPr>
          <p:nvPr>
            <p:ph type="body" idx="1"/>
          </p:nvPr>
        </p:nvSpPr>
        <p:spPr>
          <a:xfrm>
            <a:off x="609600" y="1295400"/>
            <a:ext cx="5384800" cy="5504688"/>
          </a:xfrm>
          <a:prstGeom prst="rect">
            <a:avLst/>
          </a:prstGeom>
          <a:noFill/>
          <a:ln>
            <a:noFill/>
          </a:ln>
        </p:spPr>
        <p:txBody>
          <a:bodyPr spcFirstLastPara="1" wrap="square" lIns="91425" tIns="91425" rIns="91425" bIns="45700" anchor="t" anchorCtr="0">
            <a:normAutofit/>
          </a:bodyPr>
          <a:lstStyle/>
          <a:p>
            <a:pPr marL="233368" lvl="0" indent="-222256" algn="l" rtl="0">
              <a:spcBef>
                <a:spcPts val="0"/>
              </a:spcBef>
              <a:spcAft>
                <a:spcPts val="0"/>
              </a:spcAft>
              <a:buSzPts val="2800"/>
              <a:buChar char="•"/>
            </a:pPr>
            <a:r>
              <a:rPr lang="en-US"/>
              <a:t>Define α as the best value (to </a:t>
            </a:r>
            <a:r>
              <a:rPr lang="en-US" cap="small"/>
              <a:t>Max</a:t>
            </a:r>
            <a:r>
              <a:rPr lang="en-US"/>
              <a:t>) found so far off the current path.</a:t>
            </a:r>
            <a:endParaRPr/>
          </a:p>
          <a:p>
            <a:pPr marL="458801" lvl="1" indent="-225432" algn="l" rtl="0">
              <a:spcBef>
                <a:spcPts val="1200"/>
              </a:spcBef>
              <a:spcAft>
                <a:spcPts val="0"/>
              </a:spcAft>
              <a:buSzPts val="2400"/>
              <a:buChar char="•"/>
            </a:pPr>
            <a:r>
              <a:rPr lang="en-US"/>
              <a:t>If v is smaller than α, </a:t>
            </a:r>
            <a:r>
              <a:rPr lang="en-US" cap="small"/>
              <a:t>Max</a:t>
            </a:r>
            <a:r>
              <a:rPr lang="en-US"/>
              <a:t> will avoid it =&gt; prune that branch.</a:t>
            </a:r>
            <a:endParaRPr/>
          </a:p>
        </p:txBody>
      </p:sp>
      <p:sp>
        <p:nvSpPr>
          <p:cNvPr id="708" name="Google Shape;708;p3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35</a:t>
            </a:fld>
            <a:endParaRPr/>
          </a:p>
        </p:txBody>
      </p:sp>
      <p:sp>
        <p:nvSpPr>
          <p:cNvPr id="709" name="Google Shape;709;p35"/>
          <p:cNvSpPr/>
          <p:nvPr/>
        </p:nvSpPr>
        <p:spPr>
          <a:xfrm>
            <a:off x="8517278" y="223494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10" name="Google Shape;710;p35"/>
          <p:cNvSpPr/>
          <p:nvPr/>
        </p:nvSpPr>
        <p:spPr>
          <a:xfrm rot="10800000" flipH="1">
            <a:off x="8360594" y="452018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711" name="Google Shape;711;p35"/>
          <p:cNvCxnSpPr>
            <a:stCxn id="709" idx="3"/>
            <a:endCxn id="712" idx="3"/>
          </p:cNvCxnSpPr>
          <p:nvPr/>
        </p:nvCxnSpPr>
        <p:spPr>
          <a:xfrm flipH="1">
            <a:off x="7685378" y="2519935"/>
            <a:ext cx="1060500" cy="430500"/>
          </a:xfrm>
          <a:prstGeom prst="straightConnector1">
            <a:avLst/>
          </a:prstGeom>
          <a:noFill/>
          <a:ln w="28575" cap="flat" cmpd="sng">
            <a:solidFill>
              <a:schemeClr val="dk1"/>
            </a:solidFill>
            <a:prstDash val="solid"/>
            <a:round/>
            <a:headEnd type="none" w="sm" len="sm"/>
            <a:tailEnd type="none" w="sm" len="sm"/>
          </a:ln>
        </p:spPr>
      </p:cxnSp>
      <p:cxnSp>
        <p:nvCxnSpPr>
          <p:cNvPr id="713" name="Google Shape;713;p35"/>
          <p:cNvCxnSpPr>
            <a:stCxn id="712" idx="0"/>
          </p:cNvCxnSpPr>
          <p:nvPr/>
        </p:nvCxnSpPr>
        <p:spPr>
          <a:xfrm flipH="1">
            <a:off x="7239097" y="3235454"/>
            <a:ext cx="446400" cy="675900"/>
          </a:xfrm>
          <a:prstGeom prst="straightConnector1">
            <a:avLst/>
          </a:prstGeom>
          <a:noFill/>
          <a:ln w="28575" cap="flat" cmpd="sng">
            <a:solidFill>
              <a:schemeClr val="dk1"/>
            </a:solidFill>
            <a:prstDash val="solid"/>
            <a:round/>
            <a:headEnd type="none" w="sm" len="sm"/>
            <a:tailEnd type="none" w="sm" len="sm"/>
          </a:ln>
        </p:spPr>
      </p:cxnSp>
      <p:cxnSp>
        <p:nvCxnSpPr>
          <p:cNvPr id="714" name="Google Shape;714;p35"/>
          <p:cNvCxnSpPr>
            <a:stCxn id="712" idx="0"/>
          </p:cNvCxnSpPr>
          <p:nvPr/>
        </p:nvCxnSpPr>
        <p:spPr>
          <a:xfrm>
            <a:off x="7685497" y="3235454"/>
            <a:ext cx="0" cy="675900"/>
          </a:xfrm>
          <a:prstGeom prst="straightConnector1">
            <a:avLst/>
          </a:prstGeom>
          <a:noFill/>
          <a:ln w="28575" cap="flat" cmpd="sng">
            <a:solidFill>
              <a:schemeClr val="dk1"/>
            </a:solidFill>
            <a:prstDash val="solid"/>
            <a:round/>
            <a:headEnd type="none" w="sm" len="sm"/>
            <a:tailEnd type="none" w="sm" len="sm"/>
          </a:ln>
        </p:spPr>
      </p:cxnSp>
      <p:cxnSp>
        <p:nvCxnSpPr>
          <p:cNvPr id="715" name="Google Shape;715;p35"/>
          <p:cNvCxnSpPr>
            <a:stCxn id="712" idx="0"/>
          </p:cNvCxnSpPr>
          <p:nvPr/>
        </p:nvCxnSpPr>
        <p:spPr>
          <a:xfrm>
            <a:off x="7685497" y="3235454"/>
            <a:ext cx="374700" cy="675900"/>
          </a:xfrm>
          <a:prstGeom prst="straightConnector1">
            <a:avLst/>
          </a:prstGeom>
          <a:noFill/>
          <a:ln w="28575" cap="flat" cmpd="sng">
            <a:solidFill>
              <a:schemeClr val="dk1"/>
            </a:solidFill>
            <a:prstDash val="solid"/>
            <a:round/>
            <a:headEnd type="none" w="sm" len="sm"/>
            <a:tailEnd type="none" w="sm" len="sm"/>
          </a:ln>
        </p:spPr>
      </p:cxnSp>
      <p:sp>
        <p:nvSpPr>
          <p:cNvPr id="712" name="Google Shape;712;p35"/>
          <p:cNvSpPr/>
          <p:nvPr/>
        </p:nvSpPr>
        <p:spPr>
          <a:xfrm rot="10800000" flipH="1">
            <a:off x="7456897" y="29504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716" name="Google Shape;716;p35"/>
          <p:cNvCxnSpPr>
            <a:endCxn id="709" idx="0"/>
          </p:cNvCxnSpPr>
          <p:nvPr/>
        </p:nvCxnSpPr>
        <p:spPr>
          <a:xfrm>
            <a:off x="8441078" y="1523947"/>
            <a:ext cx="304800" cy="711000"/>
          </a:xfrm>
          <a:prstGeom prst="straightConnector1">
            <a:avLst/>
          </a:prstGeom>
          <a:noFill/>
          <a:ln w="28575" cap="flat" cmpd="sng">
            <a:solidFill>
              <a:schemeClr val="dk1"/>
            </a:solidFill>
            <a:prstDash val="solid"/>
            <a:round/>
            <a:headEnd type="none" w="sm" len="sm"/>
            <a:tailEnd type="none" w="sm" len="sm"/>
          </a:ln>
        </p:spPr>
      </p:cxnSp>
      <p:sp>
        <p:nvSpPr>
          <p:cNvPr id="717" name="Google Shape;717;p35"/>
          <p:cNvSpPr/>
          <p:nvPr/>
        </p:nvSpPr>
        <p:spPr>
          <a:xfrm rot="10800000" flipH="1">
            <a:off x="8360596" y="2519933"/>
            <a:ext cx="720783" cy="2000251"/>
          </a:xfrm>
          <a:custGeom>
            <a:avLst/>
            <a:gdLst/>
            <a:ahLst/>
            <a:cxnLst/>
            <a:rect l="l" t="t" r="r" b="b"/>
            <a:pathLst>
              <a:path w="670995" h="2952750" extrusionOk="0">
                <a:moveTo>
                  <a:pt x="224346" y="0"/>
                </a:moveTo>
                <a:cubicBezTo>
                  <a:pt x="89408" y="171450"/>
                  <a:pt x="-45529" y="342900"/>
                  <a:pt x="14796" y="504825"/>
                </a:cubicBezTo>
                <a:cubicBezTo>
                  <a:pt x="75121" y="666750"/>
                  <a:pt x="551371" y="795338"/>
                  <a:pt x="586296" y="971550"/>
                </a:cubicBezTo>
                <a:cubicBezTo>
                  <a:pt x="621221" y="1147763"/>
                  <a:pt x="222759" y="1387475"/>
                  <a:pt x="224346" y="1562100"/>
                </a:cubicBezTo>
                <a:cubicBezTo>
                  <a:pt x="225933" y="1736725"/>
                  <a:pt x="524383" y="1868487"/>
                  <a:pt x="595821" y="2019300"/>
                </a:cubicBezTo>
                <a:cubicBezTo>
                  <a:pt x="667259" y="2170113"/>
                  <a:pt x="691071" y="2311400"/>
                  <a:pt x="652971" y="2466975"/>
                </a:cubicBezTo>
                <a:cubicBezTo>
                  <a:pt x="614871" y="2622550"/>
                  <a:pt x="491046" y="2787650"/>
                  <a:pt x="367221" y="2952750"/>
                </a:cubicBezTo>
              </a:path>
            </a:pathLst>
          </a:custGeom>
          <a:noFill/>
          <a:ln w="2857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18" name="Google Shape;718;p35"/>
          <p:cNvSpPr txBox="1"/>
          <p:nvPr/>
        </p:nvSpPr>
        <p:spPr>
          <a:xfrm>
            <a:off x="7721456" y="2999234"/>
            <a:ext cx="374582" cy="297561"/>
          </a:xfrm>
          <a:prstGeom prst="rect">
            <a:avLst/>
          </a:prstGeom>
          <a:noFill/>
          <a:ln>
            <a:noFill/>
          </a:ln>
        </p:spPr>
        <p:txBody>
          <a:bodyPr spcFirstLastPara="1" wrap="square" lIns="0" tIns="0" rIns="0" bIns="0" anchor="ctr" anchorCtr="0">
            <a:normAutofit fontScale="92500" lnSpcReduction="20000"/>
          </a:bodyPr>
          <a:lstStyle/>
          <a:p>
            <a:pPr marL="0" marR="0" lvl="0" indent="0" algn="ctr" rtl="0">
              <a:spcBef>
                <a:spcPts val="0"/>
              </a:spcBef>
              <a:spcAft>
                <a:spcPts val="0"/>
              </a:spcAft>
              <a:buNone/>
            </a:pPr>
            <a:r>
              <a:rPr lang="en-US" sz="2400">
                <a:solidFill>
                  <a:schemeClr val="dk1"/>
                </a:solidFill>
                <a:latin typeface="Candara"/>
                <a:ea typeface="Candara"/>
                <a:cs typeface="Candara"/>
                <a:sym typeface="Candara"/>
              </a:rPr>
              <a:t>α</a:t>
            </a:r>
            <a:endParaRPr sz="2400">
              <a:solidFill>
                <a:schemeClr val="dk1"/>
              </a:solidFill>
              <a:latin typeface="Candara"/>
              <a:ea typeface="Candara"/>
              <a:cs typeface="Candara"/>
              <a:sym typeface="Candara"/>
            </a:endParaRPr>
          </a:p>
        </p:txBody>
      </p:sp>
      <p:cxnSp>
        <p:nvCxnSpPr>
          <p:cNvPr id="719" name="Google Shape;719;p35"/>
          <p:cNvCxnSpPr>
            <a:stCxn id="710" idx="0"/>
          </p:cNvCxnSpPr>
          <p:nvPr/>
        </p:nvCxnSpPr>
        <p:spPr>
          <a:xfrm>
            <a:off x="8589194" y="4805174"/>
            <a:ext cx="385200" cy="648000"/>
          </a:xfrm>
          <a:prstGeom prst="straightConnector1">
            <a:avLst/>
          </a:prstGeom>
          <a:noFill/>
          <a:ln w="28575" cap="flat" cmpd="sng">
            <a:solidFill>
              <a:schemeClr val="dk1"/>
            </a:solidFill>
            <a:prstDash val="solid"/>
            <a:round/>
            <a:headEnd type="none" w="sm" len="sm"/>
            <a:tailEnd type="none" w="sm" len="sm"/>
          </a:ln>
        </p:spPr>
      </p:cxnSp>
      <p:cxnSp>
        <p:nvCxnSpPr>
          <p:cNvPr id="720" name="Google Shape;720;p35"/>
          <p:cNvCxnSpPr>
            <a:stCxn id="710" idx="0"/>
            <a:endCxn id="721" idx="0"/>
          </p:cNvCxnSpPr>
          <p:nvPr/>
        </p:nvCxnSpPr>
        <p:spPr>
          <a:xfrm flipH="1">
            <a:off x="8212394" y="4805174"/>
            <a:ext cx="376800" cy="655200"/>
          </a:xfrm>
          <a:prstGeom prst="straightConnector1">
            <a:avLst/>
          </a:prstGeom>
          <a:noFill/>
          <a:ln w="28575" cap="flat" cmpd="sng">
            <a:solidFill>
              <a:schemeClr val="dk1"/>
            </a:solidFill>
            <a:prstDash val="solid"/>
            <a:round/>
            <a:headEnd type="none" w="sm" len="sm"/>
            <a:tailEnd type="none" w="sm" len="sm"/>
          </a:ln>
        </p:spPr>
      </p:cxnSp>
      <p:sp>
        <p:nvSpPr>
          <p:cNvPr id="721" name="Google Shape;721;p35"/>
          <p:cNvSpPr/>
          <p:nvPr/>
        </p:nvSpPr>
        <p:spPr>
          <a:xfrm>
            <a:off x="7983878" y="546049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22" name="Google Shape;722;p35"/>
          <p:cNvSpPr txBox="1"/>
          <p:nvPr/>
        </p:nvSpPr>
        <p:spPr>
          <a:xfrm>
            <a:off x="8301348" y="5410202"/>
            <a:ext cx="374582" cy="297561"/>
          </a:xfrm>
          <a:prstGeom prst="rect">
            <a:avLst/>
          </a:prstGeom>
          <a:noFill/>
          <a:ln>
            <a:noFill/>
          </a:ln>
        </p:spPr>
        <p:txBody>
          <a:bodyPr spcFirstLastPara="1" wrap="square" lIns="0" tIns="0" rIns="0" bIns="0" anchor="ctr" anchorCtr="0">
            <a:normAutofit fontScale="92500" lnSpcReduction="20000"/>
          </a:bodyPr>
          <a:lstStyle/>
          <a:p>
            <a:pPr marL="0" marR="0" lvl="0" indent="0" algn="ctr" rtl="0">
              <a:spcBef>
                <a:spcPts val="0"/>
              </a:spcBef>
              <a:spcAft>
                <a:spcPts val="0"/>
              </a:spcAft>
              <a:buNone/>
            </a:pPr>
            <a:r>
              <a:rPr lang="en-US" sz="2400">
                <a:solidFill>
                  <a:schemeClr val="dk1"/>
                </a:solidFill>
                <a:latin typeface="Candara"/>
                <a:ea typeface="Candara"/>
                <a:cs typeface="Candara"/>
                <a:sym typeface="Candara"/>
              </a:rPr>
              <a:t>v</a:t>
            </a:r>
            <a:endParaRPr/>
          </a:p>
        </p:txBody>
      </p:sp>
      <p:sp>
        <p:nvSpPr>
          <p:cNvPr id="723" name="Google Shape;723;p35"/>
          <p:cNvSpPr txBox="1"/>
          <p:nvPr/>
        </p:nvSpPr>
        <p:spPr>
          <a:xfrm>
            <a:off x="8343670" y="4285490"/>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724" name="Google Shape;724;p35"/>
          <p:cNvSpPr/>
          <p:nvPr/>
        </p:nvSpPr>
        <p:spPr>
          <a:xfrm>
            <a:off x="8762475" y="546049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25" name="Google Shape;725;p35"/>
          <p:cNvSpPr txBox="1"/>
          <p:nvPr/>
        </p:nvSpPr>
        <p:spPr>
          <a:xfrm>
            <a:off x="8829508" y="5460494"/>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726" name="Google Shape;726;p35"/>
          <p:cNvSpPr/>
          <p:nvPr/>
        </p:nvSpPr>
        <p:spPr>
          <a:xfrm>
            <a:off x="10215973" y="2234947"/>
            <a:ext cx="5854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libri"/>
                <a:ea typeface="Calibri"/>
                <a:cs typeface="Calibri"/>
                <a:sym typeface="Calibri"/>
              </a:rPr>
              <a:t>Max</a:t>
            </a:r>
            <a:endParaRPr sz="1800">
              <a:solidFill>
                <a:schemeClr val="dk1"/>
              </a:solidFill>
              <a:latin typeface="Calibri"/>
              <a:ea typeface="Calibri"/>
              <a:cs typeface="Calibri"/>
              <a:sym typeface="Calibri"/>
            </a:endParaRPr>
          </a:p>
        </p:txBody>
      </p:sp>
      <p:sp>
        <p:nvSpPr>
          <p:cNvPr id="727" name="Google Shape;727;p35"/>
          <p:cNvSpPr/>
          <p:nvPr/>
        </p:nvSpPr>
        <p:spPr>
          <a:xfrm>
            <a:off x="10215972" y="2765799"/>
            <a:ext cx="5469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libri"/>
                <a:ea typeface="Calibri"/>
                <a:cs typeface="Calibri"/>
                <a:sym typeface="Calibri"/>
              </a:rPr>
              <a:t>Min</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2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32"/>
        <p:cNvGrpSpPr/>
        <p:nvPr/>
      </p:nvGrpSpPr>
      <p:grpSpPr>
        <a:xfrm>
          <a:off x="0" y="0"/>
          <a:ext cx="0" cy="0"/>
          <a:chOff x="0" y="0"/>
          <a:chExt cx="0" cy="0"/>
        </a:xfrm>
      </p:grpSpPr>
      <p:sp>
        <p:nvSpPr>
          <p:cNvPr id="733" name="Google Shape;733;p36"/>
          <p:cNvSpPr/>
          <p:nvPr/>
        </p:nvSpPr>
        <p:spPr>
          <a:xfrm rot="10800000" flipH="1">
            <a:off x="7924801" y="5454015"/>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34" name="Google Shape;734;p36"/>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α-β Pruning (cont’d)</a:t>
            </a:r>
            <a:endParaRPr/>
          </a:p>
        </p:txBody>
      </p:sp>
      <p:sp>
        <p:nvSpPr>
          <p:cNvPr id="735" name="Google Shape;735;p36"/>
          <p:cNvSpPr txBox="1">
            <a:spLocks noGrp="1"/>
          </p:cNvSpPr>
          <p:nvPr>
            <p:ph type="body" idx="1"/>
          </p:nvPr>
        </p:nvSpPr>
        <p:spPr>
          <a:xfrm>
            <a:off x="609600" y="1295400"/>
            <a:ext cx="5384800" cy="5504688"/>
          </a:xfrm>
          <a:prstGeom prst="rect">
            <a:avLst/>
          </a:prstGeom>
          <a:noFill/>
          <a:ln>
            <a:noFill/>
          </a:ln>
        </p:spPr>
        <p:txBody>
          <a:bodyPr spcFirstLastPara="1" wrap="square" lIns="91425" tIns="91425" rIns="91425" bIns="45700" anchor="t" anchorCtr="0">
            <a:normAutofit/>
          </a:bodyPr>
          <a:lstStyle/>
          <a:p>
            <a:pPr marL="233368" lvl="0" indent="-222256" algn="l" rtl="0">
              <a:spcBef>
                <a:spcPts val="0"/>
              </a:spcBef>
              <a:spcAft>
                <a:spcPts val="0"/>
              </a:spcAft>
              <a:buSzPts val="2800"/>
              <a:buChar char="•"/>
            </a:pPr>
            <a:r>
              <a:rPr lang="en-US"/>
              <a:t>Similarly, define β as the best value (to </a:t>
            </a:r>
            <a:r>
              <a:rPr lang="en-US" cap="small"/>
              <a:t>Min</a:t>
            </a:r>
            <a:r>
              <a:rPr lang="en-US"/>
              <a:t>) found so far off the current path.</a:t>
            </a:r>
            <a:endParaRPr/>
          </a:p>
          <a:p>
            <a:pPr marL="458801" lvl="1" indent="-225432" algn="l" rtl="0">
              <a:spcBef>
                <a:spcPts val="1200"/>
              </a:spcBef>
              <a:spcAft>
                <a:spcPts val="0"/>
              </a:spcAft>
              <a:buSzPts val="2400"/>
              <a:buChar char="•"/>
            </a:pPr>
            <a:r>
              <a:rPr lang="en-US"/>
              <a:t>If w is greater than β, </a:t>
            </a:r>
            <a:r>
              <a:rPr lang="en-US" cap="small"/>
              <a:t>Min</a:t>
            </a:r>
            <a:r>
              <a:rPr lang="en-US"/>
              <a:t> will avoid it =&gt; prune that branch.</a:t>
            </a:r>
            <a:endParaRPr/>
          </a:p>
        </p:txBody>
      </p:sp>
      <p:sp>
        <p:nvSpPr>
          <p:cNvPr id="736" name="Google Shape;736;p3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36</a:t>
            </a:fld>
            <a:endParaRPr/>
          </a:p>
        </p:txBody>
      </p:sp>
      <p:sp>
        <p:nvSpPr>
          <p:cNvPr id="737" name="Google Shape;737;p36"/>
          <p:cNvSpPr/>
          <p:nvPr/>
        </p:nvSpPr>
        <p:spPr>
          <a:xfrm rot="10800000" flipH="1">
            <a:off x="8517278" y="223494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38" name="Google Shape;738;p36"/>
          <p:cNvSpPr/>
          <p:nvPr/>
        </p:nvSpPr>
        <p:spPr>
          <a:xfrm>
            <a:off x="8382001" y="454514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739" name="Google Shape;739;p36"/>
          <p:cNvCxnSpPr>
            <a:stCxn id="737" idx="0"/>
            <a:endCxn id="740" idx="0"/>
          </p:cNvCxnSpPr>
          <p:nvPr/>
        </p:nvCxnSpPr>
        <p:spPr>
          <a:xfrm flipH="1">
            <a:off x="7685378" y="2519935"/>
            <a:ext cx="1060500" cy="430500"/>
          </a:xfrm>
          <a:prstGeom prst="straightConnector1">
            <a:avLst/>
          </a:prstGeom>
          <a:noFill/>
          <a:ln w="28575" cap="flat" cmpd="sng">
            <a:solidFill>
              <a:schemeClr val="dk1"/>
            </a:solidFill>
            <a:prstDash val="solid"/>
            <a:round/>
            <a:headEnd type="none" w="sm" len="sm"/>
            <a:tailEnd type="none" w="sm" len="sm"/>
          </a:ln>
        </p:spPr>
      </p:cxnSp>
      <p:cxnSp>
        <p:nvCxnSpPr>
          <p:cNvPr id="741" name="Google Shape;741;p36"/>
          <p:cNvCxnSpPr>
            <a:stCxn id="740" idx="3"/>
          </p:cNvCxnSpPr>
          <p:nvPr/>
        </p:nvCxnSpPr>
        <p:spPr>
          <a:xfrm flipH="1">
            <a:off x="7224097" y="3235454"/>
            <a:ext cx="461400" cy="846300"/>
          </a:xfrm>
          <a:prstGeom prst="straightConnector1">
            <a:avLst/>
          </a:prstGeom>
          <a:noFill/>
          <a:ln w="28575" cap="flat" cmpd="sng">
            <a:solidFill>
              <a:schemeClr val="dk1"/>
            </a:solidFill>
            <a:prstDash val="solid"/>
            <a:round/>
            <a:headEnd type="none" w="sm" len="sm"/>
            <a:tailEnd type="none" w="sm" len="sm"/>
          </a:ln>
        </p:spPr>
      </p:cxnSp>
      <p:cxnSp>
        <p:nvCxnSpPr>
          <p:cNvPr id="742" name="Google Shape;742;p36"/>
          <p:cNvCxnSpPr>
            <a:stCxn id="740" idx="3"/>
          </p:cNvCxnSpPr>
          <p:nvPr/>
        </p:nvCxnSpPr>
        <p:spPr>
          <a:xfrm>
            <a:off x="7685497" y="3235454"/>
            <a:ext cx="0" cy="846300"/>
          </a:xfrm>
          <a:prstGeom prst="straightConnector1">
            <a:avLst/>
          </a:prstGeom>
          <a:noFill/>
          <a:ln w="28575" cap="flat" cmpd="sng">
            <a:solidFill>
              <a:schemeClr val="dk1"/>
            </a:solidFill>
            <a:prstDash val="solid"/>
            <a:round/>
            <a:headEnd type="none" w="sm" len="sm"/>
            <a:tailEnd type="none" w="sm" len="sm"/>
          </a:ln>
        </p:spPr>
      </p:cxnSp>
      <p:cxnSp>
        <p:nvCxnSpPr>
          <p:cNvPr id="743" name="Google Shape;743;p36"/>
          <p:cNvCxnSpPr>
            <a:stCxn id="740" idx="3"/>
          </p:cNvCxnSpPr>
          <p:nvPr/>
        </p:nvCxnSpPr>
        <p:spPr>
          <a:xfrm>
            <a:off x="7685497" y="3235454"/>
            <a:ext cx="378900" cy="846300"/>
          </a:xfrm>
          <a:prstGeom prst="straightConnector1">
            <a:avLst/>
          </a:prstGeom>
          <a:noFill/>
          <a:ln w="28575" cap="flat" cmpd="sng">
            <a:solidFill>
              <a:schemeClr val="dk1"/>
            </a:solidFill>
            <a:prstDash val="solid"/>
            <a:round/>
            <a:headEnd type="none" w="sm" len="sm"/>
            <a:tailEnd type="none" w="sm" len="sm"/>
          </a:ln>
        </p:spPr>
      </p:cxnSp>
      <p:cxnSp>
        <p:nvCxnSpPr>
          <p:cNvPr id="744" name="Google Shape;744;p36"/>
          <p:cNvCxnSpPr>
            <a:endCxn id="737" idx="3"/>
          </p:cNvCxnSpPr>
          <p:nvPr/>
        </p:nvCxnSpPr>
        <p:spPr>
          <a:xfrm>
            <a:off x="8441078" y="1523947"/>
            <a:ext cx="304800" cy="711000"/>
          </a:xfrm>
          <a:prstGeom prst="straightConnector1">
            <a:avLst/>
          </a:prstGeom>
          <a:noFill/>
          <a:ln w="28575" cap="flat" cmpd="sng">
            <a:solidFill>
              <a:schemeClr val="dk1"/>
            </a:solidFill>
            <a:prstDash val="solid"/>
            <a:round/>
            <a:headEnd type="none" w="sm" len="sm"/>
            <a:tailEnd type="none" w="sm" len="sm"/>
          </a:ln>
        </p:spPr>
      </p:cxnSp>
      <p:sp>
        <p:nvSpPr>
          <p:cNvPr id="745" name="Google Shape;745;p36"/>
          <p:cNvSpPr/>
          <p:nvPr/>
        </p:nvSpPr>
        <p:spPr>
          <a:xfrm rot="10800000" flipH="1">
            <a:off x="8360596" y="2519933"/>
            <a:ext cx="720783" cy="2000251"/>
          </a:xfrm>
          <a:custGeom>
            <a:avLst/>
            <a:gdLst/>
            <a:ahLst/>
            <a:cxnLst/>
            <a:rect l="l" t="t" r="r" b="b"/>
            <a:pathLst>
              <a:path w="670995" h="2952750" extrusionOk="0">
                <a:moveTo>
                  <a:pt x="224346" y="0"/>
                </a:moveTo>
                <a:cubicBezTo>
                  <a:pt x="89408" y="171450"/>
                  <a:pt x="-45529" y="342900"/>
                  <a:pt x="14796" y="504825"/>
                </a:cubicBezTo>
                <a:cubicBezTo>
                  <a:pt x="75121" y="666750"/>
                  <a:pt x="551371" y="795338"/>
                  <a:pt x="586296" y="971550"/>
                </a:cubicBezTo>
                <a:cubicBezTo>
                  <a:pt x="621221" y="1147763"/>
                  <a:pt x="222759" y="1387475"/>
                  <a:pt x="224346" y="1562100"/>
                </a:cubicBezTo>
                <a:cubicBezTo>
                  <a:pt x="225933" y="1736725"/>
                  <a:pt x="524383" y="1868487"/>
                  <a:pt x="595821" y="2019300"/>
                </a:cubicBezTo>
                <a:cubicBezTo>
                  <a:pt x="667259" y="2170113"/>
                  <a:pt x="691071" y="2311400"/>
                  <a:pt x="652971" y="2466975"/>
                </a:cubicBezTo>
                <a:cubicBezTo>
                  <a:pt x="614871" y="2622550"/>
                  <a:pt x="491046" y="2787650"/>
                  <a:pt x="367221" y="2952750"/>
                </a:cubicBezTo>
              </a:path>
            </a:pathLst>
          </a:custGeom>
          <a:noFill/>
          <a:ln w="28575" cap="flat" cmpd="sng">
            <a:solidFill>
              <a:schemeClr val="dk1"/>
            </a:solidFill>
            <a:prstDash val="dot"/>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46" name="Google Shape;746;p36"/>
          <p:cNvSpPr txBox="1"/>
          <p:nvPr/>
        </p:nvSpPr>
        <p:spPr>
          <a:xfrm>
            <a:off x="7772399" y="2945894"/>
            <a:ext cx="374582" cy="297561"/>
          </a:xfrm>
          <a:prstGeom prst="rect">
            <a:avLst/>
          </a:prstGeom>
          <a:noFill/>
          <a:ln>
            <a:noFill/>
          </a:ln>
        </p:spPr>
        <p:txBody>
          <a:bodyPr spcFirstLastPara="1" wrap="square" lIns="0" tIns="0" rIns="0" bIns="0" anchor="ctr" anchorCtr="0">
            <a:normAutofit fontScale="92500" lnSpcReduction="20000"/>
          </a:bodyPr>
          <a:lstStyle/>
          <a:p>
            <a:pPr marL="0" marR="0" lvl="0" indent="0" algn="ctr" rtl="0">
              <a:spcBef>
                <a:spcPts val="0"/>
              </a:spcBef>
              <a:spcAft>
                <a:spcPts val="0"/>
              </a:spcAft>
              <a:buNone/>
            </a:pPr>
            <a:r>
              <a:rPr lang="en-US" sz="2400">
                <a:solidFill>
                  <a:schemeClr val="dk1"/>
                </a:solidFill>
                <a:latin typeface="Candara"/>
                <a:ea typeface="Candara"/>
                <a:cs typeface="Candara"/>
                <a:sym typeface="Candara"/>
              </a:rPr>
              <a:t>β</a:t>
            </a:r>
            <a:endParaRPr sz="2400">
              <a:solidFill>
                <a:schemeClr val="dk1"/>
              </a:solidFill>
              <a:latin typeface="Candara"/>
              <a:ea typeface="Candara"/>
              <a:cs typeface="Candara"/>
              <a:sym typeface="Candara"/>
            </a:endParaRPr>
          </a:p>
        </p:txBody>
      </p:sp>
      <p:sp>
        <p:nvSpPr>
          <p:cNvPr id="747" name="Google Shape;747;p36"/>
          <p:cNvSpPr txBox="1"/>
          <p:nvPr/>
        </p:nvSpPr>
        <p:spPr>
          <a:xfrm>
            <a:off x="8253144" y="5460494"/>
            <a:ext cx="374582" cy="297561"/>
          </a:xfrm>
          <a:prstGeom prst="rect">
            <a:avLst/>
          </a:prstGeom>
          <a:noFill/>
          <a:ln>
            <a:noFill/>
          </a:ln>
        </p:spPr>
        <p:txBody>
          <a:bodyPr spcFirstLastPara="1" wrap="square" lIns="0" tIns="0" rIns="0" bIns="0" anchor="ctr" anchorCtr="0">
            <a:normAutofit fontScale="92500" lnSpcReduction="20000"/>
          </a:bodyPr>
          <a:lstStyle/>
          <a:p>
            <a:pPr marL="0" marR="0" lvl="0" indent="0" algn="ctr" rtl="0">
              <a:spcBef>
                <a:spcPts val="0"/>
              </a:spcBef>
              <a:spcAft>
                <a:spcPts val="0"/>
              </a:spcAft>
              <a:buNone/>
            </a:pPr>
            <a:r>
              <a:rPr lang="en-US" sz="2400">
                <a:solidFill>
                  <a:schemeClr val="dk1"/>
                </a:solidFill>
                <a:latin typeface="Candara"/>
                <a:ea typeface="Candara"/>
                <a:cs typeface="Candara"/>
                <a:sym typeface="Candara"/>
              </a:rPr>
              <a:t>w</a:t>
            </a:r>
            <a:endParaRPr/>
          </a:p>
        </p:txBody>
      </p:sp>
      <p:sp>
        <p:nvSpPr>
          <p:cNvPr id="740" name="Google Shape;740;p36"/>
          <p:cNvSpPr/>
          <p:nvPr/>
        </p:nvSpPr>
        <p:spPr>
          <a:xfrm>
            <a:off x="7456897" y="29504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748" name="Google Shape;748;p36"/>
          <p:cNvCxnSpPr>
            <a:stCxn id="738" idx="3"/>
          </p:cNvCxnSpPr>
          <p:nvPr/>
        </p:nvCxnSpPr>
        <p:spPr>
          <a:xfrm>
            <a:off x="8610601" y="4830130"/>
            <a:ext cx="464700" cy="676200"/>
          </a:xfrm>
          <a:prstGeom prst="straightConnector1">
            <a:avLst/>
          </a:prstGeom>
          <a:noFill/>
          <a:ln w="28575" cap="flat" cmpd="sng">
            <a:solidFill>
              <a:schemeClr val="dk1"/>
            </a:solidFill>
            <a:prstDash val="solid"/>
            <a:round/>
            <a:headEnd type="none" w="sm" len="sm"/>
            <a:tailEnd type="none" w="sm" len="sm"/>
          </a:ln>
        </p:spPr>
      </p:cxnSp>
      <p:cxnSp>
        <p:nvCxnSpPr>
          <p:cNvPr id="749" name="Google Shape;749;p36"/>
          <p:cNvCxnSpPr>
            <a:stCxn id="738" idx="3"/>
            <a:endCxn id="733" idx="3"/>
          </p:cNvCxnSpPr>
          <p:nvPr/>
        </p:nvCxnSpPr>
        <p:spPr>
          <a:xfrm flipH="1">
            <a:off x="8153401" y="4830130"/>
            <a:ext cx="457200" cy="624000"/>
          </a:xfrm>
          <a:prstGeom prst="straightConnector1">
            <a:avLst/>
          </a:prstGeom>
          <a:noFill/>
          <a:ln w="28575" cap="flat" cmpd="sng">
            <a:solidFill>
              <a:schemeClr val="dk1"/>
            </a:solidFill>
            <a:prstDash val="solid"/>
            <a:round/>
            <a:headEnd type="none" w="sm" len="sm"/>
            <a:tailEnd type="none" w="sm" len="sm"/>
          </a:ln>
        </p:spPr>
      </p:cxnSp>
      <p:sp>
        <p:nvSpPr>
          <p:cNvPr id="750" name="Google Shape;750;p36"/>
          <p:cNvSpPr/>
          <p:nvPr/>
        </p:nvSpPr>
        <p:spPr>
          <a:xfrm rot="10800000" flipH="1">
            <a:off x="8839201" y="548964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51" name="Google Shape;751;p36"/>
          <p:cNvSpPr txBox="1"/>
          <p:nvPr/>
        </p:nvSpPr>
        <p:spPr>
          <a:xfrm>
            <a:off x="8343670" y="4285490"/>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752" name="Google Shape;752;p36"/>
          <p:cNvSpPr txBox="1"/>
          <p:nvPr/>
        </p:nvSpPr>
        <p:spPr>
          <a:xfrm>
            <a:off x="8930262" y="5430012"/>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753" name="Google Shape;753;p36"/>
          <p:cNvSpPr/>
          <p:nvPr/>
        </p:nvSpPr>
        <p:spPr>
          <a:xfrm>
            <a:off x="10196735" y="2874123"/>
            <a:ext cx="585417"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libri"/>
                <a:ea typeface="Calibri"/>
                <a:cs typeface="Calibri"/>
                <a:sym typeface="Calibri"/>
              </a:rPr>
              <a:t>Max</a:t>
            </a:r>
            <a:endParaRPr sz="1800">
              <a:solidFill>
                <a:schemeClr val="dk1"/>
              </a:solidFill>
              <a:latin typeface="Calibri"/>
              <a:ea typeface="Calibri"/>
              <a:cs typeface="Calibri"/>
              <a:sym typeface="Calibri"/>
            </a:endParaRPr>
          </a:p>
        </p:txBody>
      </p:sp>
      <p:sp>
        <p:nvSpPr>
          <p:cNvPr id="754" name="Google Shape;754;p36"/>
          <p:cNvSpPr/>
          <p:nvPr/>
        </p:nvSpPr>
        <p:spPr>
          <a:xfrm>
            <a:off x="10215972" y="2150601"/>
            <a:ext cx="546945"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libri"/>
                <a:ea typeface="Calibri"/>
                <a:cs typeface="Calibri"/>
                <a:sym typeface="Calibri"/>
              </a:rPr>
              <a:t>Min</a:t>
            </a:r>
            <a:endParaRPr sz="1800">
              <a:solidFill>
                <a:schemeClr val="dk1"/>
              </a:solidFill>
              <a:latin typeface="Calibri"/>
              <a:ea typeface="Calibri"/>
              <a:cs typeface="Calibri"/>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5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37"/>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Pruning</a:t>
            </a:r>
            <a:endParaRPr/>
          </a:p>
        </p:txBody>
      </p:sp>
      <p:sp>
        <p:nvSpPr>
          <p:cNvPr id="760" name="Google Shape;760;p3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37</a:t>
            </a:fld>
            <a:endParaRPr/>
          </a:p>
        </p:txBody>
      </p:sp>
      <p:sp>
        <p:nvSpPr>
          <p:cNvPr id="761" name="Google Shape;761;p37"/>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62" name="Google Shape;762;p37"/>
          <p:cNvSpPr/>
          <p:nvPr/>
        </p:nvSpPr>
        <p:spPr>
          <a:xfrm>
            <a:off x="3352800"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63" name="Google Shape;763;p37"/>
          <p:cNvSpPr/>
          <p:nvPr/>
        </p:nvSpPr>
        <p:spPr>
          <a:xfrm>
            <a:off x="4029075"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64" name="Google Shape;764;p37"/>
          <p:cNvSpPr/>
          <p:nvPr/>
        </p:nvSpPr>
        <p:spPr>
          <a:xfrm>
            <a:off x="4705351"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65" name="Google Shape;765;p37"/>
          <p:cNvSpPr/>
          <p:nvPr/>
        </p:nvSpPr>
        <p:spPr>
          <a:xfrm>
            <a:off x="5381625"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766" name="Google Shape;766;p37"/>
          <p:cNvCxnSpPr>
            <a:stCxn id="761" idx="3"/>
            <a:endCxn id="767" idx="3"/>
          </p:cNvCxnSpPr>
          <p:nvPr/>
        </p:nvCxnSpPr>
        <p:spPr>
          <a:xfrm flipH="1">
            <a:off x="4257553" y="1961390"/>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768" name="Google Shape;768;p37"/>
          <p:cNvCxnSpPr>
            <a:stCxn id="761" idx="3"/>
            <a:endCxn id="769"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770" name="Google Shape;770;p37"/>
          <p:cNvCxnSpPr>
            <a:stCxn id="767" idx="0"/>
            <a:endCxn id="762" idx="0"/>
          </p:cNvCxnSpPr>
          <p:nvPr/>
        </p:nvCxnSpPr>
        <p:spPr>
          <a:xfrm flipH="1">
            <a:off x="3581475"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771" name="Google Shape;771;p37"/>
          <p:cNvCxnSpPr>
            <a:stCxn id="767" idx="0"/>
            <a:endCxn id="763" idx="0"/>
          </p:cNvCxnSpPr>
          <p:nvPr/>
        </p:nvCxnSpPr>
        <p:spPr>
          <a:xfrm>
            <a:off x="4257675"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772" name="Google Shape;772;p37"/>
          <p:cNvCxnSpPr>
            <a:stCxn id="767" idx="0"/>
            <a:endCxn id="764" idx="0"/>
          </p:cNvCxnSpPr>
          <p:nvPr/>
        </p:nvCxnSpPr>
        <p:spPr>
          <a:xfrm>
            <a:off x="4257675"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773" name="Google Shape;773;p37"/>
          <p:cNvCxnSpPr>
            <a:stCxn id="769" idx="0"/>
            <a:endCxn id="765" idx="0"/>
          </p:cNvCxnSpPr>
          <p:nvPr/>
        </p:nvCxnSpPr>
        <p:spPr>
          <a:xfrm flipH="1">
            <a:off x="5610301"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774" name="Google Shape;774;p37"/>
          <p:cNvCxnSpPr>
            <a:stCxn id="769"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775" name="Google Shape;775;p37"/>
          <p:cNvCxnSpPr>
            <a:stCxn id="769" idx="0"/>
          </p:cNvCxnSpPr>
          <p:nvPr/>
        </p:nvCxnSpPr>
        <p:spPr>
          <a:xfrm>
            <a:off x="6286501" y="3419095"/>
            <a:ext cx="676200" cy="1172700"/>
          </a:xfrm>
          <a:prstGeom prst="straightConnector1">
            <a:avLst/>
          </a:prstGeom>
          <a:noFill/>
          <a:ln w="28575" cap="flat" cmpd="sng">
            <a:solidFill>
              <a:schemeClr val="dk1"/>
            </a:solidFill>
            <a:prstDash val="solid"/>
            <a:round/>
            <a:headEnd type="none" w="sm" len="sm"/>
            <a:tailEnd type="none" w="sm" len="sm"/>
          </a:ln>
        </p:spPr>
      </p:cxnSp>
      <p:sp>
        <p:nvSpPr>
          <p:cNvPr id="776" name="Google Shape;776;p37"/>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777" name="Google Shape;777;p37"/>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778" name="Google Shape;778;p37"/>
          <p:cNvSpPr txBox="1"/>
          <p:nvPr/>
        </p:nvSpPr>
        <p:spPr>
          <a:xfrm>
            <a:off x="33528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779" name="Google Shape;779;p37"/>
          <p:cNvSpPr txBox="1"/>
          <p:nvPr/>
        </p:nvSpPr>
        <p:spPr>
          <a:xfrm>
            <a:off x="40290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12</a:t>
            </a:r>
            <a:endParaRPr/>
          </a:p>
        </p:txBody>
      </p:sp>
      <p:sp>
        <p:nvSpPr>
          <p:cNvPr id="780" name="Google Shape;780;p37"/>
          <p:cNvSpPr txBox="1"/>
          <p:nvPr/>
        </p:nvSpPr>
        <p:spPr>
          <a:xfrm>
            <a:off x="47053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781" name="Google Shape;781;p37"/>
          <p:cNvSpPr txBox="1"/>
          <p:nvPr/>
        </p:nvSpPr>
        <p:spPr>
          <a:xfrm>
            <a:off x="538162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767" name="Google Shape;767;p37"/>
          <p:cNvSpPr/>
          <p:nvPr/>
        </p:nvSpPr>
        <p:spPr>
          <a:xfrm rot="10800000" flipH="1">
            <a:off x="40290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69" name="Google Shape;769;p37"/>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82" name="Google Shape;782;p37"/>
          <p:cNvSpPr/>
          <p:nvPr/>
        </p:nvSpPr>
        <p:spPr>
          <a:xfrm>
            <a:off x="6054853" y="4599251"/>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83" name="Google Shape;783;p37"/>
          <p:cNvSpPr/>
          <p:nvPr/>
        </p:nvSpPr>
        <p:spPr>
          <a:xfrm>
            <a:off x="6728079" y="4599251"/>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84" name="Google Shape;784;p37"/>
          <p:cNvSpPr/>
          <p:nvPr/>
        </p:nvSpPr>
        <p:spPr>
          <a:xfrm>
            <a:off x="7410451"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85" name="Google Shape;785;p37"/>
          <p:cNvSpPr/>
          <p:nvPr/>
        </p:nvSpPr>
        <p:spPr>
          <a:xfrm>
            <a:off x="8086726"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86" name="Google Shape;786;p37"/>
          <p:cNvSpPr/>
          <p:nvPr/>
        </p:nvSpPr>
        <p:spPr>
          <a:xfrm>
            <a:off x="8763000"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787" name="Google Shape;787;p37"/>
          <p:cNvCxnSpPr>
            <a:endCxn id="788" idx="3"/>
          </p:cNvCxnSpPr>
          <p:nvPr/>
        </p:nvCxnSpPr>
        <p:spPr>
          <a:xfrm>
            <a:off x="6283426" y="1961407"/>
            <a:ext cx="2031900" cy="1172700"/>
          </a:xfrm>
          <a:prstGeom prst="straightConnector1">
            <a:avLst/>
          </a:prstGeom>
          <a:noFill/>
          <a:ln w="28575" cap="flat" cmpd="sng">
            <a:solidFill>
              <a:schemeClr val="dk1"/>
            </a:solidFill>
            <a:prstDash val="solid"/>
            <a:round/>
            <a:headEnd type="none" w="sm" len="sm"/>
            <a:tailEnd type="none" w="sm" len="sm"/>
          </a:ln>
        </p:spPr>
      </p:cxnSp>
      <p:cxnSp>
        <p:nvCxnSpPr>
          <p:cNvPr id="789" name="Google Shape;789;p37"/>
          <p:cNvCxnSpPr>
            <a:stCxn id="788" idx="0"/>
            <a:endCxn id="784" idx="0"/>
          </p:cNvCxnSpPr>
          <p:nvPr/>
        </p:nvCxnSpPr>
        <p:spPr>
          <a:xfrm flipH="1">
            <a:off x="7639126"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790" name="Google Shape;790;p37"/>
          <p:cNvCxnSpPr>
            <a:endCxn id="785" idx="0"/>
          </p:cNvCxnSpPr>
          <p:nvPr/>
        </p:nvCxnSpPr>
        <p:spPr>
          <a:xfrm>
            <a:off x="8315326" y="3429014"/>
            <a:ext cx="0" cy="1162800"/>
          </a:xfrm>
          <a:prstGeom prst="straightConnector1">
            <a:avLst/>
          </a:prstGeom>
          <a:noFill/>
          <a:ln w="28575" cap="flat" cmpd="sng">
            <a:solidFill>
              <a:schemeClr val="dk1"/>
            </a:solidFill>
            <a:prstDash val="solid"/>
            <a:round/>
            <a:headEnd type="none" w="sm" len="sm"/>
            <a:tailEnd type="none" w="sm" len="sm"/>
          </a:ln>
        </p:spPr>
      </p:cxnSp>
      <p:cxnSp>
        <p:nvCxnSpPr>
          <p:cNvPr id="791" name="Google Shape;791;p37"/>
          <p:cNvCxnSpPr>
            <a:stCxn id="788" idx="0"/>
            <a:endCxn id="786" idx="0"/>
          </p:cNvCxnSpPr>
          <p:nvPr/>
        </p:nvCxnSpPr>
        <p:spPr>
          <a:xfrm>
            <a:off x="8315326" y="3419095"/>
            <a:ext cx="676200" cy="1172700"/>
          </a:xfrm>
          <a:prstGeom prst="straightConnector1">
            <a:avLst/>
          </a:prstGeom>
          <a:noFill/>
          <a:ln w="28575" cap="flat" cmpd="sng">
            <a:solidFill>
              <a:schemeClr val="dk1"/>
            </a:solidFill>
            <a:prstDash val="solid"/>
            <a:round/>
            <a:headEnd type="none" w="sm" len="sm"/>
            <a:tailEnd type="none" w="sm" len="sm"/>
          </a:ln>
        </p:spPr>
      </p:cxnSp>
      <p:sp>
        <p:nvSpPr>
          <p:cNvPr id="792" name="Google Shape;792;p37"/>
          <p:cNvSpPr txBox="1"/>
          <p:nvPr/>
        </p:nvSpPr>
        <p:spPr>
          <a:xfrm>
            <a:off x="74104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a:t>
            </a:r>
            <a:endParaRPr/>
          </a:p>
        </p:txBody>
      </p:sp>
      <p:sp>
        <p:nvSpPr>
          <p:cNvPr id="793" name="Google Shape;793;p37"/>
          <p:cNvSpPr txBox="1"/>
          <p:nvPr/>
        </p:nvSpPr>
        <p:spPr>
          <a:xfrm>
            <a:off x="8086726"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794" name="Google Shape;794;p37"/>
          <p:cNvSpPr txBox="1"/>
          <p:nvPr/>
        </p:nvSpPr>
        <p:spPr>
          <a:xfrm>
            <a:off x="87630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14</a:t>
            </a:r>
            <a:endParaRPr/>
          </a:p>
        </p:txBody>
      </p:sp>
      <p:sp>
        <p:nvSpPr>
          <p:cNvPr id="788" name="Google Shape;788;p37"/>
          <p:cNvSpPr/>
          <p:nvPr/>
        </p:nvSpPr>
        <p:spPr>
          <a:xfrm rot="10800000" flipH="1">
            <a:off x="8086726"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795" name="Google Shape;795;p37"/>
          <p:cNvSpPr txBox="1"/>
          <p:nvPr/>
        </p:nvSpPr>
        <p:spPr>
          <a:xfrm>
            <a:off x="6051423" y="485566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796" name="Google Shape;796;p37"/>
          <p:cNvSpPr txBox="1"/>
          <p:nvPr/>
        </p:nvSpPr>
        <p:spPr>
          <a:xfrm>
            <a:off x="6727699" y="485566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a:t>
            </a:r>
            <a:endParaRPr/>
          </a:p>
        </p:txBody>
      </p:sp>
      <p:sp>
        <p:nvSpPr>
          <p:cNvPr id="797" name="Google Shape;797;p37"/>
          <p:cNvSpPr/>
          <p:nvPr/>
        </p:nvSpPr>
        <p:spPr>
          <a:xfrm>
            <a:off x="3502654" y="5715001"/>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801"/>
        <p:cNvGrpSpPr/>
        <p:nvPr/>
      </p:nvGrpSpPr>
      <p:grpSpPr>
        <a:xfrm>
          <a:off x="0" y="0"/>
          <a:ext cx="0" cy="0"/>
          <a:chOff x="0" y="0"/>
          <a:chExt cx="0" cy="0"/>
        </a:xfrm>
      </p:grpSpPr>
      <p:sp>
        <p:nvSpPr>
          <p:cNvPr id="802" name="Google Shape;802;p38"/>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Solution</a:t>
            </a:r>
            <a:endParaRPr/>
          </a:p>
        </p:txBody>
      </p:sp>
      <p:sp>
        <p:nvSpPr>
          <p:cNvPr id="803" name="Google Shape;803;p3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38</a:t>
            </a:fld>
            <a:endParaRPr/>
          </a:p>
        </p:txBody>
      </p:sp>
      <p:sp>
        <p:nvSpPr>
          <p:cNvPr id="804" name="Google Shape;804;p38"/>
          <p:cNvSpPr/>
          <p:nvPr/>
        </p:nvSpPr>
        <p:spPr>
          <a:xfrm>
            <a:off x="6054853" y="16764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05" name="Google Shape;805;p38"/>
          <p:cNvSpPr/>
          <p:nvPr/>
        </p:nvSpPr>
        <p:spPr>
          <a:xfrm>
            <a:off x="3352800"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06" name="Google Shape;806;p38"/>
          <p:cNvSpPr/>
          <p:nvPr/>
        </p:nvSpPr>
        <p:spPr>
          <a:xfrm>
            <a:off x="4029075"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07" name="Google Shape;807;p38"/>
          <p:cNvSpPr/>
          <p:nvPr/>
        </p:nvSpPr>
        <p:spPr>
          <a:xfrm>
            <a:off x="4705351"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08" name="Google Shape;808;p38"/>
          <p:cNvSpPr/>
          <p:nvPr/>
        </p:nvSpPr>
        <p:spPr>
          <a:xfrm>
            <a:off x="5381625"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09" name="Google Shape;809;p38"/>
          <p:cNvCxnSpPr>
            <a:stCxn id="804" idx="3"/>
            <a:endCxn id="810" idx="3"/>
          </p:cNvCxnSpPr>
          <p:nvPr/>
        </p:nvCxnSpPr>
        <p:spPr>
          <a:xfrm flipH="1">
            <a:off x="4257553" y="1961390"/>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811" name="Google Shape;811;p38"/>
          <p:cNvCxnSpPr>
            <a:stCxn id="804" idx="3"/>
            <a:endCxn id="812" idx="3"/>
          </p:cNvCxnSpPr>
          <p:nvPr/>
        </p:nvCxnSpPr>
        <p:spPr>
          <a:xfrm>
            <a:off x="6283453" y="1961390"/>
            <a:ext cx="3000" cy="1172700"/>
          </a:xfrm>
          <a:prstGeom prst="straightConnector1">
            <a:avLst/>
          </a:prstGeom>
          <a:noFill/>
          <a:ln w="28575" cap="flat" cmpd="sng">
            <a:solidFill>
              <a:schemeClr val="dk1"/>
            </a:solidFill>
            <a:prstDash val="solid"/>
            <a:round/>
            <a:headEnd type="none" w="sm" len="sm"/>
            <a:tailEnd type="none" w="sm" len="sm"/>
          </a:ln>
        </p:spPr>
      </p:cxnSp>
      <p:cxnSp>
        <p:nvCxnSpPr>
          <p:cNvPr id="813" name="Google Shape;813;p38"/>
          <p:cNvCxnSpPr>
            <a:stCxn id="810" idx="0"/>
            <a:endCxn id="805" idx="0"/>
          </p:cNvCxnSpPr>
          <p:nvPr/>
        </p:nvCxnSpPr>
        <p:spPr>
          <a:xfrm flipH="1">
            <a:off x="3581475"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814" name="Google Shape;814;p38"/>
          <p:cNvCxnSpPr>
            <a:stCxn id="810" idx="0"/>
            <a:endCxn id="806" idx="0"/>
          </p:cNvCxnSpPr>
          <p:nvPr/>
        </p:nvCxnSpPr>
        <p:spPr>
          <a:xfrm>
            <a:off x="4257675"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815" name="Google Shape;815;p38"/>
          <p:cNvCxnSpPr>
            <a:stCxn id="810" idx="0"/>
            <a:endCxn id="807" idx="0"/>
          </p:cNvCxnSpPr>
          <p:nvPr/>
        </p:nvCxnSpPr>
        <p:spPr>
          <a:xfrm>
            <a:off x="4257675"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816" name="Google Shape;816;p38"/>
          <p:cNvCxnSpPr>
            <a:stCxn id="812" idx="0"/>
            <a:endCxn id="808" idx="0"/>
          </p:cNvCxnSpPr>
          <p:nvPr/>
        </p:nvCxnSpPr>
        <p:spPr>
          <a:xfrm flipH="1">
            <a:off x="5610301"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817" name="Google Shape;817;p38"/>
          <p:cNvCxnSpPr>
            <a:stCxn id="812" idx="0"/>
          </p:cNvCxnSpPr>
          <p:nvPr/>
        </p:nvCxnSpPr>
        <p:spPr>
          <a:xfrm>
            <a:off x="6286501" y="3419095"/>
            <a:ext cx="0" cy="1172700"/>
          </a:xfrm>
          <a:prstGeom prst="straightConnector1">
            <a:avLst/>
          </a:prstGeom>
          <a:noFill/>
          <a:ln w="28575" cap="flat" cmpd="sng">
            <a:solidFill>
              <a:schemeClr val="dk1"/>
            </a:solidFill>
            <a:prstDash val="solid"/>
            <a:round/>
            <a:headEnd type="none" w="sm" len="sm"/>
            <a:tailEnd type="none" w="sm" len="sm"/>
          </a:ln>
        </p:spPr>
      </p:cxnSp>
      <p:cxnSp>
        <p:nvCxnSpPr>
          <p:cNvPr id="818" name="Google Shape;818;p38"/>
          <p:cNvCxnSpPr>
            <a:stCxn id="812" idx="0"/>
          </p:cNvCxnSpPr>
          <p:nvPr/>
        </p:nvCxnSpPr>
        <p:spPr>
          <a:xfrm>
            <a:off x="6286501" y="3419095"/>
            <a:ext cx="676200" cy="1172700"/>
          </a:xfrm>
          <a:prstGeom prst="straightConnector1">
            <a:avLst/>
          </a:prstGeom>
          <a:noFill/>
          <a:ln w="28575" cap="flat" cmpd="sng">
            <a:solidFill>
              <a:schemeClr val="dk1"/>
            </a:solidFill>
            <a:prstDash val="solid"/>
            <a:round/>
            <a:headEnd type="none" w="sm" len="sm"/>
            <a:tailEnd type="none" w="sm" len="sm"/>
          </a:ln>
        </p:spPr>
      </p:cxnSp>
      <p:sp>
        <p:nvSpPr>
          <p:cNvPr id="819" name="Google Shape;819;p38"/>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820" name="Google Shape;820;p38"/>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821" name="Google Shape;821;p38"/>
          <p:cNvSpPr txBox="1"/>
          <p:nvPr/>
        </p:nvSpPr>
        <p:spPr>
          <a:xfrm>
            <a:off x="6400801" y="15933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2400">
                <a:solidFill>
                  <a:srgbClr val="FF0000"/>
                </a:solidFill>
                <a:latin typeface="Candara"/>
                <a:ea typeface="Candara"/>
                <a:cs typeface="Candara"/>
                <a:sym typeface="Candara"/>
              </a:rPr>
              <a:t>3</a:t>
            </a:r>
            <a:endParaRPr/>
          </a:p>
        </p:txBody>
      </p:sp>
      <p:sp>
        <p:nvSpPr>
          <p:cNvPr id="822" name="Google Shape;822;p38"/>
          <p:cNvSpPr txBox="1"/>
          <p:nvPr/>
        </p:nvSpPr>
        <p:spPr>
          <a:xfrm>
            <a:off x="33528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823" name="Google Shape;823;p38"/>
          <p:cNvSpPr txBox="1"/>
          <p:nvPr/>
        </p:nvSpPr>
        <p:spPr>
          <a:xfrm>
            <a:off x="402907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12</a:t>
            </a:r>
            <a:endParaRPr/>
          </a:p>
        </p:txBody>
      </p:sp>
      <p:sp>
        <p:nvSpPr>
          <p:cNvPr id="824" name="Google Shape;824;p38"/>
          <p:cNvSpPr txBox="1"/>
          <p:nvPr/>
        </p:nvSpPr>
        <p:spPr>
          <a:xfrm>
            <a:off x="47053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825" name="Google Shape;825;p38"/>
          <p:cNvSpPr txBox="1"/>
          <p:nvPr/>
        </p:nvSpPr>
        <p:spPr>
          <a:xfrm>
            <a:off x="5381625"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810" name="Google Shape;810;p38"/>
          <p:cNvSpPr/>
          <p:nvPr/>
        </p:nvSpPr>
        <p:spPr>
          <a:xfrm rot="10800000" flipH="1">
            <a:off x="4029075"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12" name="Google Shape;812;p38"/>
          <p:cNvSpPr/>
          <p:nvPr/>
        </p:nvSpPr>
        <p:spPr>
          <a:xfrm rot="10800000" flipH="1">
            <a:off x="6057901"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26" name="Google Shape;826;p38"/>
          <p:cNvSpPr txBox="1"/>
          <p:nvPr/>
        </p:nvSpPr>
        <p:spPr>
          <a:xfrm>
            <a:off x="432435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3</a:t>
            </a:r>
            <a:endParaRPr/>
          </a:p>
        </p:txBody>
      </p:sp>
      <p:sp>
        <p:nvSpPr>
          <p:cNvPr id="827" name="Google Shape;827;p38"/>
          <p:cNvSpPr txBox="1"/>
          <p:nvPr/>
        </p:nvSpPr>
        <p:spPr>
          <a:xfrm>
            <a:off x="6353176"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≤2</a:t>
            </a:r>
            <a:endParaRPr/>
          </a:p>
        </p:txBody>
      </p:sp>
      <p:sp>
        <p:nvSpPr>
          <p:cNvPr id="828" name="Google Shape;828;p38"/>
          <p:cNvSpPr/>
          <p:nvPr/>
        </p:nvSpPr>
        <p:spPr>
          <a:xfrm>
            <a:off x="6054853" y="4599251"/>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29" name="Google Shape;829;p38"/>
          <p:cNvSpPr/>
          <p:nvPr/>
        </p:nvSpPr>
        <p:spPr>
          <a:xfrm>
            <a:off x="6728079" y="4599251"/>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30" name="Google Shape;830;p38"/>
          <p:cNvSpPr/>
          <p:nvPr/>
        </p:nvSpPr>
        <p:spPr>
          <a:xfrm>
            <a:off x="7410451"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31" name="Google Shape;831;p38"/>
          <p:cNvSpPr/>
          <p:nvPr/>
        </p:nvSpPr>
        <p:spPr>
          <a:xfrm>
            <a:off x="8086726"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32" name="Google Shape;832;p38"/>
          <p:cNvSpPr/>
          <p:nvPr/>
        </p:nvSpPr>
        <p:spPr>
          <a:xfrm>
            <a:off x="8763000" y="45918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33" name="Google Shape;833;p38"/>
          <p:cNvCxnSpPr>
            <a:endCxn id="834" idx="3"/>
          </p:cNvCxnSpPr>
          <p:nvPr/>
        </p:nvCxnSpPr>
        <p:spPr>
          <a:xfrm>
            <a:off x="6283426" y="1961407"/>
            <a:ext cx="2031900" cy="1172700"/>
          </a:xfrm>
          <a:prstGeom prst="straightConnector1">
            <a:avLst/>
          </a:prstGeom>
          <a:noFill/>
          <a:ln w="28575" cap="flat" cmpd="sng">
            <a:solidFill>
              <a:schemeClr val="dk1"/>
            </a:solidFill>
            <a:prstDash val="solid"/>
            <a:round/>
            <a:headEnd type="none" w="sm" len="sm"/>
            <a:tailEnd type="none" w="sm" len="sm"/>
          </a:ln>
        </p:spPr>
      </p:cxnSp>
      <p:cxnSp>
        <p:nvCxnSpPr>
          <p:cNvPr id="835" name="Google Shape;835;p38"/>
          <p:cNvCxnSpPr>
            <a:stCxn id="834" idx="0"/>
            <a:endCxn id="830" idx="0"/>
          </p:cNvCxnSpPr>
          <p:nvPr/>
        </p:nvCxnSpPr>
        <p:spPr>
          <a:xfrm flipH="1">
            <a:off x="7639126" y="3419095"/>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836" name="Google Shape;836;p38"/>
          <p:cNvCxnSpPr>
            <a:endCxn id="831" idx="0"/>
          </p:cNvCxnSpPr>
          <p:nvPr/>
        </p:nvCxnSpPr>
        <p:spPr>
          <a:xfrm>
            <a:off x="8315326" y="3429014"/>
            <a:ext cx="0" cy="1162800"/>
          </a:xfrm>
          <a:prstGeom prst="straightConnector1">
            <a:avLst/>
          </a:prstGeom>
          <a:noFill/>
          <a:ln w="28575" cap="flat" cmpd="sng">
            <a:solidFill>
              <a:schemeClr val="dk1"/>
            </a:solidFill>
            <a:prstDash val="solid"/>
            <a:round/>
            <a:headEnd type="none" w="sm" len="sm"/>
            <a:tailEnd type="none" w="sm" len="sm"/>
          </a:ln>
        </p:spPr>
      </p:cxnSp>
      <p:cxnSp>
        <p:nvCxnSpPr>
          <p:cNvPr id="837" name="Google Shape;837;p38"/>
          <p:cNvCxnSpPr>
            <a:stCxn id="834" idx="0"/>
            <a:endCxn id="832" idx="0"/>
          </p:cNvCxnSpPr>
          <p:nvPr/>
        </p:nvCxnSpPr>
        <p:spPr>
          <a:xfrm>
            <a:off x="8315326" y="3419095"/>
            <a:ext cx="676200" cy="1172700"/>
          </a:xfrm>
          <a:prstGeom prst="straightConnector1">
            <a:avLst/>
          </a:prstGeom>
          <a:noFill/>
          <a:ln w="28575" cap="flat" cmpd="sng">
            <a:solidFill>
              <a:schemeClr val="dk1"/>
            </a:solidFill>
            <a:prstDash val="solid"/>
            <a:round/>
            <a:headEnd type="none" w="sm" len="sm"/>
            <a:tailEnd type="none" w="sm" len="sm"/>
          </a:ln>
        </p:spPr>
      </p:cxnSp>
      <p:sp>
        <p:nvSpPr>
          <p:cNvPr id="838" name="Google Shape;838;p38"/>
          <p:cNvSpPr txBox="1"/>
          <p:nvPr/>
        </p:nvSpPr>
        <p:spPr>
          <a:xfrm>
            <a:off x="7410451"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a:t>
            </a:r>
            <a:endParaRPr/>
          </a:p>
        </p:txBody>
      </p:sp>
      <p:sp>
        <p:nvSpPr>
          <p:cNvPr id="839" name="Google Shape;839;p38"/>
          <p:cNvSpPr txBox="1"/>
          <p:nvPr/>
        </p:nvSpPr>
        <p:spPr>
          <a:xfrm>
            <a:off x="8086726"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840" name="Google Shape;840;p38"/>
          <p:cNvSpPr txBox="1"/>
          <p:nvPr/>
        </p:nvSpPr>
        <p:spPr>
          <a:xfrm>
            <a:off x="8763000" y="48768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14</a:t>
            </a:r>
            <a:endParaRPr/>
          </a:p>
        </p:txBody>
      </p:sp>
      <p:sp>
        <p:nvSpPr>
          <p:cNvPr id="834" name="Google Shape;834;p38"/>
          <p:cNvSpPr/>
          <p:nvPr/>
        </p:nvSpPr>
        <p:spPr>
          <a:xfrm rot="10800000" flipH="1">
            <a:off x="8086726" y="313410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41" name="Google Shape;841;p38"/>
          <p:cNvSpPr txBox="1"/>
          <p:nvPr/>
        </p:nvSpPr>
        <p:spPr>
          <a:xfrm>
            <a:off x="6143246" y="2781302"/>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842" name="Google Shape;842;p38"/>
          <p:cNvSpPr txBox="1"/>
          <p:nvPr/>
        </p:nvSpPr>
        <p:spPr>
          <a:xfrm>
            <a:off x="6051423" y="485566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843" name="Google Shape;843;p38"/>
          <p:cNvSpPr txBox="1"/>
          <p:nvPr/>
        </p:nvSpPr>
        <p:spPr>
          <a:xfrm>
            <a:off x="6727699" y="485566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a:t>
            </a:r>
            <a:endParaRPr/>
          </a:p>
        </p:txBody>
      </p:sp>
      <p:sp>
        <p:nvSpPr>
          <p:cNvPr id="844" name="Google Shape;844;p38"/>
          <p:cNvSpPr txBox="1"/>
          <p:nvPr/>
        </p:nvSpPr>
        <p:spPr>
          <a:xfrm>
            <a:off x="8458201" y="30411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≤1</a:t>
            </a:r>
            <a:endParaRPr/>
          </a:p>
        </p:txBody>
      </p:sp>
      <p:sp>
        <p:nvSpPr>
          <p:cNvPr id="845" name="Google Shape;845;p38"/>
          <p:cNvSpPr txBox="1"/>
          <p:nvPr/>
        </p:nvSpPr>
        <p:spPr>
          <a:xfrm>
            <a:off x="7923612" y="2854071"/>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846" name="Google Shape;846;p38"/>
          <p:cNvSpPr/>
          <p:nvPr/>
        </p:nvSpPr>
        <p:spPr>
          <a:xfrm>
            <a:off x="3502654" y="5696713"/>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
        <p:nvSpPr>
          <p:cNvPr id="847" name="Google Shape;847;p38"/>
          <p:cNvSpPr txBox="1"/>
          <p:nvPr/>
        </p:nvSpPr>
        <p:spPr>
          <a:xfrm>
            <a:off x="6143246" y="4688047"/>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848" name="Google Shape;848;p38"/>
          <p:cNvSpPr txBox="1"/>
          <p:nvPr/>
        </p:nvSpPr>
        <p:spPr>
          <a:xfrm>
            <a:off x="6872862" y="4668014"/>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849" name="Google Shape;849;p38"/>
          <p:cNvSpPr txBox="1"/>
          <p:nvPr/>
        </p:nvSpPr>
        <p:spPr>
          <a:xfrm>
            <a:off x="8170355" y="4662679"/>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850" name="Google Shape;850;p38"/>
          <p:cNvSpPr txBox="1"/>
          <p:nvPr/>
        </p:nvSpPr>
        <p:spPr>
          <a:xfrm>
            <a:off x="8892747" y="4637995"/>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2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2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4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84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84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84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84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4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8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854"/>
        <p:cNvGrpSpPr/>
        <p:nvPr/>
      </p:nvGrpSpPr>
      <p:grpSpPr>
        <a:xfrm>
          <a:off x="0" y="0"/>
          <a:ext cx="0" cy="0"/>
          <a:chOff x="0" y="0"/>
          <a:chExt cx="0" cy="0"/>
        </a:xfrm>
      </p:grpSpPr>
      <p:sp>
        <p:nvSpPr>
          <p:cNvPr id="855" name="Google Shape;855;p39"/>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Pruning</a:t>
            </a:r>
            <a:endParaRPr/>
          </a:p>
        </p:txBody>
      </p:sp>
      <p:sp>
        <p:nvSpPr>
          <p:cNvPr id="856" name="Google Shape;856;p39"/>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39</a:t>
            </a:fld>
            <a:endParaRPr/>
          </a:p>
        </p:txBody>
      </p:sp>
      <p:sp>
        <p:nvSpPr>
          <p:cNvPr id="857" name="Google Shape;857;p39"/>
          <p:cNvSpPr/>
          <p:nvPr/>
        </p:nvSpPr>
        <p:spPr>
          <a:xfrm>
            <a:off x="5521453" y="114986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58" name="Google Shape;858;p39"/>
          <p:cNvSpPr/>
          <p:nvPr/>
        </p:nvSpPr>
        <p:spPr>
          <a:xfrm>
            <a:off x="2819400"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59" name="Google Shape;859;p39"/>
          <p:cNvSpPr/>
          <p:nvPr/>
        </p:nvSpPr>
        <p:spPr>
          <a:xfrm>
            <a:off x="3733800"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60" name="Google Shape;860;p39"/>
          <p:cNvSpPr/>
          <p:nvPr/>
        </p:nvSpPr>
        <p:spPr>
          <a:xfrm>
            <a:off x="4724400"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61" name="Google Shape;861;p39"/>
          <p:cNvCxnSpPr>
            <a:stCxn id="857" idx="3"/>
            <a:endCxn id="862" idx="3"/>
          </p:cNvCxnSpPr>
          <p:nvPr/>
        </p:nvCxnSpPr>
        <p:spPr>
          <a:xfrm flipH="1">
            <a:off x="3724153" y="1434848"/>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863" name="Google Shape;863;p39"/>
          <p:cNvCxnSpPr>
            <a:stCxn id="857" idx="3"/>
            <a:endCxn id="864" idx="3"/>
          </p:cNvCxnSpPr>
          <p:nvPr/>
        </p:nvCxnSpPr>
        <p:spPr>
          <a:xfrm>
            <a:off x="5750053" y="1434848"/>
            <a:ext cx="307800" cy="1172700"/>
          </a:xfrm>
          <a:prstGeom prst="straightConnector1">
            <a:avLst/>
          </a:prstGeom>
          <a:noFill/>
          <a:ln w="28575" cap="flat" cmpd="sng">
            <a:solidFill>
              <a:schemeClr val="dk1"/>
            </a:solidFill>
            <a:prstDash val="solid"/>
            <a:round/>
            <a:headEnd type="none" w="sm" len="sm"/>
            <a:tailEnd type="none" w="sm" len="sm"/>
          </a:ln>
        </p:spPr>
      </p:cxnSp>
      <p:cxnSp>
        <p:nvCxnSpPr>
          <p:cNvPr id="865" name="Google Shape;865;p39"/>
          <p:cNvCxnSpPr>
            <a:stCxn id="862" idx="0"/>
            <a:endCxn id="858" idx="0"/>
          </p:cNvCxnSpPr>
          <p:nvPr/>
        </p:nvCxnSpPr>
        <p:spPr>
          <a:xfrm flipH="1">
            <a:off x="3048075" y="2892554"/>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866" name="Google Shape;866;p39"/>
          <p:cNvCxnSpPr>
            <a:stCxn id="862" idx="0"/>
            <a:endCxn id="859" idx="0"/>
          </p:cNvCxnSpPr>
          <p:nvPr/>
        </p:nvCxnSpPr>
        <p:spPr>
          <a:xfrm>
            <a:off x="3724275" y="2892554"/>
            <a:ext cx="238200" cy="1172700"/>
          </a:xfrm>
          <a:prstGeom prst="straightConnector1">
            <a:avLst/>
          </a:prstGeom>
          <a:noFill/>
          <a:ln w="28575" cap="flat" cmpd="sng">
            <a:solidFill>
              <a:schemeClr val="dk1"/>
            </a:solidFill>
            <a:prstDash val="solid"/>
            <a:round/>
            <a:headEnd type="none" w="sm" len="sm"/>
            <a:tailEnd type="none" w="sm" len="sm"/>
          </a:ln>
        </p:spPr>
      </p:cxnSp>
      <p:cxnSp>
        <p:nvCxnSpPr>
          <p:cNvPr id="867" name="Google Shape;867;p39"/>
          <p:cNvCxnSpPr>
            <a:stCxn id="864" idx="0"/>
            <a:endCxn id="860" idx="0"/>
          </p:cNvCxnSpPr>
          <p:nvPr/>
        </p:nvCxnSpPr>
        <p:spPr>
          <a:xfrm flipH="1">
            <a:off x="4953000" y="2892554"/>
            <a:ext cx="1104900" cy="1172700"/>
          </a:xfrm>
          <a:prstGeom prst="straightConnector1">
            <a:avLst/>
          </a:prstGeom>
          <a:noFill/>
          <a:ln w="28575" cap="flat" cmpd="sng">
            <a:solidFill>
              <a:schemeClr val="dk1"/>
            </a:solidFill>
            <a:prstDash val="solid"/>
            <a:round/>
            <a:headEnd type="none" w="sm" len="sm"/>
            <a:tailEnd type="none" w="sm" len="sm"/>
          </a:ln>
        </p:spPr>
      </p:cxnSp>
      <p:cxnSp>
        <p:nvCxnSpPr>
          <p:cNvPr id="868" name="Google Shape;868;p39"/>
          <p:cNvCxnSpPr>
            <a:stCxn id="864" idx="0"/>
            <a:endCxn id="869" idx="0"/>
          </p:cNvCxnSpPr>
          <p:nvPr/>
        </p:nvCxnSpPr>
        <p:spPr>
          <a:xfrm flipH="1">
            <a:off x="5867400" y="2892554"/>
            <a:ext cx="190500" cy="1180200"/>
          </a:xfrm>
          <a:prstGeom prst="straightConnector1">
            <a:avLst/>
          </a:prstGeom>
          <a:noFill/>
          <a:ln w="28575" cap="flat" cmpd="sng">
            <a:solidFill>
              <a:schemeClr val="dk1"/>
            </a:solidFill>
            <a:prstDash val="solid"/>
            <a:round/>
            <a:headEnd type="none" w="sm" len="sm"/>
            <a:tailEnd type="none" w="sm" len="sm"/>
          </a:ln>
        </p:spPr>
      </p:cxnSp>
      <p:cxnSp>
        <p:nvCxnSpPr>
          <p:cNvPr id="870" name="Google Shape;870;p39"/>
          <p:cNvCxnSpPr>
            <a:stCxn id="864" idx="0"/>
            <a:endCxn id="871" idx="0"/>
          </p:cNvCxnSpPr>
          <p:nvPr/>
        </p:nvCxnSpPr>
        <p:spPr>
          <a:xfrm>
            <a:off x="6057900" y="2892554"/>
            <a:ext cx="876300" cy="1180200"/>
          </a:xfrm>
          <a:prstGeom prst="straightConnector1">
            <a:avLst/>
          </a:prstGeom>
          <a:noFill/>
          <a:ln w="28575" cap="flat" cmpd="sng">
            <a:solidFill>
              <a:schemeClr val="dk1"/>
            </a:solidFill>
            <a:prstDash val="solid"/>
            <a:round/>
            <a:headEnd type="none" w="sm" len="sm"/>
            <a:tailEnd type="none" w="sm" len="sm"/>
          </a:ln>
        </p:spPr>
      </p:cxnSp>
      <p:sp>
        <p:nvSpPr>
          <p:cNvPr id="873" name="Google Shape;873;p39"/>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874" name="Google Shape;874;p39"/>
          <p:cNvSpPr txBox="1"/>
          <p:nvPr/>
        </p:nvSpPr>
        <p:spPr>
          <a:xfrm>
            <a:off x="2819400"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875" name="Google Shape;875;p39"/>
          <p:cNvSpPr txBox="1"/>
          <p:nvPr/>
        </p:nvSpPr>
        <p:spPr>
          <a:xfrm>
            <a:off x="3733800"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876" name="Google Shape;876;p39"/>
          <p:cNvSpPr txBox="1"/>
          <p:nvPr/>
        </p:nvSpPr>
        <p:spPr>
          <a:xfrm>
            <a:off x="4724400" y="43434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862" name="Google Shape;862;p39"/>
          <p:cNvSpPr/>
          <p:nvPr/>
        </p:nvSpPr>
        <p:spPr>
          <a:xfrm rot="10800000" flipH="1">
            <a:off x="3495675" y="26075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64" name="Google Shape;864;p39"/>
          <p:cNvSpPr/>
          <p:nvPr/>
        </p:nvSpPr>
        <p:spPr>
          <a:xfrm rot="10800000" flipH="1">
            <a:off x="5829300" y="26075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69" name="Google Shape;869;p39"/>
          <p:cNvSpPr/>
          <p:nvPr/>
        </p:nvSpPr>
        <p:spPr>
          <a:xfrm>
            <a:off x="5638800" y="407271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71" name="Google Shape;871;p39"/>
          <p:cNvSpPr/>
          <p:nvPr/>
        </p:nvSpPr>
        <p:spPr>
          <a:xfrm>
            <a:off x="6705600" y="407271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77" name="Google Shape;877;p39"/>
          <p:cNvSpPr/>
          <p:nvPr/>
        </p:nvSpPr>
        <p:spPr>
          <a:xfrm>
            <a:off x="7848601"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78" name="Google Shape;878;p39"/>
          <p:cNvSpPr/>
          <p:nvPr/>
        </p:nvSpPr>
        <p:spPr>
          <a:xfrm>
            <a:off x="8915401"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79" name="Google Shape;879;p39"/>
          <p:cNvCxnSpPr>
            <a:stCxn id="857" idx="3"/>
            <a:endCxn id="880" idx="3"/>
          </p:cNvCxnSpPr>
          <p:nvPr/>
        </p:nvCxnSpPr>
        <p:spPr>
          <a:xfrm>
            <a:off x="5750053" y="1434848"/>
            <a:ext cx="2717700" cy="1172700"/>
          </a:xfrm>
          <a:prstGeom prst="straightConnector1">
            <a:avLst/>
          </a:prstGeom>
          <a:noFill/>
          <a:ln w="28575" cap="flat" cmpd="sng">
            <a:solidFill>
              <a:schemeClr val="dk1"/>
            </a:solidFill>
            <a:prstDash val="solid"/>
            <a:round/>
            <a:headEnd type="none" w="sm" len="sm"/>
            <a:tailEnd type="none" w="sm" len="sm"/>
          </a:ln>
        </p:spPr>
      </p:cxnSp>
      <p:cxnSp>
        <p:nvCxnSpPr>
          <p:cNvPr id="881" name="Google Shape;881;p39"/>
          <p:cNvCxnSpPr>
            <a:stCxn id="880" idx="0"/>
            <a:endCxn id="877" idx="0"/>
          </p:cNvCxnSpPr>
          <p:nvPr/>
        </p:nvCxnSpPr>
        <p:spPr>
          <a:xfrm flipH="1">
            <a:off x="8077126" y="2892554"/>
            <a:ext cx="390600" cy="1172700"/>
          </a:xfrm>
          <a:prstGeom prst="straightConnector1">
            <a:avLst/>
          </a:prstGeom>
          <a:noFill/>
          <a:ln w="28575" cap="flat" cmpd="sng">
            <a:solidFill>
              <a:schemeClr val="dk1"/>
            </a:solidFill>
            <a:prstDash val="solid"/>
            <a:round/>
            <a:headEnd type="none" w="sm" len="sm"/>
            <a:tailEnd type="none" w="sm" len="sm"/>
          </a:ln>
        </p:spPr>
      </p:cxnSp>
      <p:cxnSp>
        <p:nvCxnSpPr>
          <p:cNvPr id="882" name="Google Shape;882;p39"/>
          <p:cNvCxnSpPr>
            <a:stCxn id="880" idx="0"/>
            <a:endCxn id="878" idx="0"/>
          </p:cNvCxnSpPr>
          <p:nvPr/>
        </p:nvCxnSpPr>
        <p:spPr>
          <a:xfrm>
            <a:off x="8467726" y="2892554"/>
            <a:ext cx="676200" cy="1172700"/>
          </a:xfrm>
          <a:prstGeom prst="straightConnector1">
            <a:avLst/>
          </a:prstGeom>
          <a:noFill/>
          <a:ln w="28575" cap="flat" cmpd="sng">
            <a:solidFill>
              <a:schemeClr val="dk1"/>
            </a:solidFill>
            <a:prstDash val="solid"/>
            <a:round/>
            <a:headEnd type="none" w="sm" len="sm"/>
            <a:tailEnd type="none" w="sm" len="sm"/>
          </a:ln>
        </p:spPr>
      </p:cxnSp>
      <p:sp>
        <p:nvSpPr>
          <p:cNvPr id="883" name="Google Shape;883;p39"/>
          <p:cNvSpPr txBox="1"/>
          <p:nvPr/>
        </p:nvSpPr>
        <p:spPr>
          <a:xfrm>
            <a:off x="7848601"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884" name="Google Shape;884;p39"/>
          <p:cNvSpPr txBox="1"/>
          <p:nvPr/>
        </p:nvSpPr>
        <p:spPr>
          <a:xfrm>
            <a:off x="8915401"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880" name="Google Shape;880;p39"/>
          <p:cNvSpPr/>
          <p:nvPr/>
        </p:nvSpPr>
        <p:spPr>
          <a:xfrm rot="10800000" flipH="1">
            <a:off x="8239126" y="26075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85" name="Google Shape;885;p39"/>
          <p:cNvCxnSpPr>
            <a:stCxn id="869" idx="3"/>
            <a:endCxn id="886" idx="3"/>
          </p:cNvCxnSpPr>
          <p:nvPr/>
        </p:nvCxnSpPr>
        <p:spPr>
          <a:xfrm flipH="1">
            <a:off x="5334000" y="4357698"/>
            <a:ext cx="533400" cy="900000"/>
          </a:xfrm>
          <a:prstGeom prst="straightConnector1">
            <a:avLst/>
          </a:prstGeom>
          <a:noFill/>
          <a:ln w="28575" cap="flat" cmpd="sng">
            <a:solidFill>
              <a:schemeClr val="dk1"/>
            </a:solidFill>
            <a:prstDash val="solid"/>
            <a:round/>
            <a:headEnd type="none" w="sm" len="sm"/>
            <a:tailEnd type="none" w="sm" len="sm"/>
          </a:ln>
        </p:spPr>
      </p:cxnSp>
      <p:sp>
        <p:nvSpPr>
          <p:cNvPr id="886" name="Google Shape;886;p39"/>
          <p:cNvSpPr/>
          <p:nvPr/>
        </p:nvSpPr>
        <p:spPr>
          <a:xfrm rot="10800000" flipH="1">
            <a:off x="5105401" y="52578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87" name="Google Shape;887;p39"/>
          <p:cNvCxnSpPr>
            <a:stCxn id="869" idx="3"/>
            <a:endCxn id="888" idx="3"/>
          </p:cNvCxnSpPr>
          <p:nvPr/>
        </p:nvCxnSpPr>
        <p:spPr>
          <a:xfrm>
            <a:off x="5867400" y="4357698"/>
            <a:ext cx="152400" cy="900000"/>
          </a:xfrm>
          <a:prstGeom prst="straightConnector1">
            <a:avLst/>
          </a:prstGeom>
          <a:noFill/>
          <a:ln w="28575" cap="flat" cmpd="sng">
            <a:solidFill>
              <a:schemeClr val="dk1"/>
            </a:solidFill>
            <a:prstDash val="solid"/>
            <a:round/>
            <a:headEnd type="none" w="sm" len="sm"/>
            <a:tailEnd type="none" w="sm" len="sm"/>
          </a:ln>
        </p:spPr>
      </p:cxnSp>
      <p:sp>
        <p:nvSpPr>
          <p:cNvPr id="888" name="Google Shape;888;p39"/>
          <p:cNvSpPr/>
          <p:nvPr/>
        </p:nvSpPr>
        <p:spPr>
          <a:xfrm rot="10800000" flipH="1">
            <a:off x="5791200" y="52578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89" name="Google Shape;889;p39"/>
          <p:cNvCxnSpPr>
            <a:stCxn id="871" idx="3"/>
            <a:endCxn id="890" idx="3"/>
          </p:cNvCxnSpPr>
          <p:nvPr/>
        </p:nvCxnSpPr>
        <p:spPr>
          <a:xfrm flipH="1">
            <a:off x="6601200" y="4357698"/>
            <a:ext cx="333000" cy="900000"/>
          </a:xfrm>
          <a:prstGeom prst="straightConnector1">
            <a:avLst/>
          </a:prstGeom>
          <a:noFill/>
          <a:ln w="28575" cap="flat" cmpd="sng">
            <a:solidFill>
              <a:schemeClr val="dk1"/>
            </a:solidFill>
            <a:prstDash val="solid"/>
            <a:round/>
            <a:headEnd type="none" w="sm" len="sm"/>
            <a:tailEnd type="none" w="sm" len="sm"/>
          </a:ln>
        </p:spPr>
      </p:cxnSp>
      <p:sp>
        <p:nvSpPr>
          <p:cNvPr id="890" name="Google Shape;890;p39"/>
          <p:cNvSpPr/>
          <p:nvPr/>
        </p:nvSpPr>
        <p:spPr>
          <a:xfrm rot="10800000" flipH="1">
            <a:off x="6372605" y="52578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891" name="Google Shape;891;p39"/>
          <p:cNvCxnSpPr>
            <a:stCxn id="871" idx="3"/>
            <a:endCxn id="892" idx="3"/>
          </p:cNvCxnSpPr>
          <p:nvPr/>
        </p:nvCxnSpPr>
        <p:spPr>
          <a:xfrm>
            <a:off x="6934200" y="4357698"/>
            <a:ext cx="457200" cy="919800"/>
          </a:xfrm>
          <a:prstGeom prst="straightConnector1">
            <a:avLst/>
          </a:prstGeom>
          <a:noFill/>
          <a:ln w="28575" cap="flat" cmpd="sng">
            <a:solidFill>
              <a:schemeClr val="dk1"/>
            </a:solidFill>
            <a:prstDash val="solid"/>
            <a:round/>
            <a:headEnd type="none" w="sm" len="sm"/>
            <a:tailEnd type="none" w="sm" len="sm"/>
          </a:ln>
        </p:spPr>
      </p:cxnSp>
      <p:sp>
        <p:nvSpPr>
          <p:cNvPr id="892" name="Google Shape;892;p39"/>
          <p:cNvSpPr/>
          <p:nvPr/>
        </p:nvSpPr>
        <p:spPr>
          <a:xfrm rot="10800000" flipH="1">
            <a:off x="7162800" y="52776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893" name="Google Shape;893;p39"/>
          <p:cNvSpPr txBox="1"/>
          <p:nvPr/>
        </p:nvSpPr>
        <p:spPr>
          <a:xfrm>
            <a:off x="5129023" y="547553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894" name="Google Shape;894;p39"/>
          <p:cNvSpPr txBox="1"/>
          <p:nvPr/>
        </p:nvSpPr>
        <p:spPr>
          <a:xfrm>
            <a:off x="5814823" y="546867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895" name="Google Shape;895;p39"/>
          <p:cNvSpPr txBox="1"/>
          <p:nvPr/>
        </p:nvSpPr>
        <p:spPr>
          <a:xfrm>
            <a:off x="6372605" y="546867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896" name="Google Shape;896;p39"/>
          <p:cNvSpPr txBox="1"/>
          <p:nvPr/>
        </p:nvSpPr>
        <p:spPr>
          <a:xfrm>
            <a:off x="7058404" y="546181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a:t>
            </a:r>
            <a:endParaRPr/>
          </a:p>
        </p:txBody>
      </p:sp>
      <p:sp>
        <p:nvSpPr>
          <p:cNvPr id="897" name="Google Shape;897;p39"/>
          <p:cNvSpPr/>
          <p:nvPr/>
        </p:nvSpPr>
        <p:spPr>
          <a:xfrm>
            <a:off x="3420752" y="6073914"/>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
        <p:nvSpPr>
          <p:cNvPr id="2" name="Google Shape;872;p39">
            <a:extLst>
              <a:ext uri="{FF2B5EF4-FFF2-40B4-BE49-F238E27FC236}">
                <a16:creationId xmlns:a16="http://schemas.microsoft.com/office/drawing/2014/main" id="{86742633-E21C-AABA-82B7-AE5210A0B40A}"/>
              </a:ext>
            </a:extLst>
          </p:cNvPr>
          <p:cNvSpPr/>
          <p:nvPr/>
        </p:nvSpPr>
        <p:spPr>
          <a:xfrm>
            <a:off x="1981200" y="143484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dirty="0">
                <a:solidFill>
                  <a:schemeClr val="dk1"/>
                </a:solidFill>
                <a:latin typeface="Candara"/>
                <a:ea typeface="Candara"/>
                <a:cs typeface="Candara"/>
                <a:sym typeface="Candara"/>
              </a:rPr>
              <a:t>Max</a:t>
            </a:r>
            <a:endParaRPr sz="1800" dirty="0">
              <a:solidFill>
                <a:schemeClr val="dk1"/>
              </a:solidFill>
              <a:latin typeface="Candara"/>
              <a:ea typeface="Candara"/>
              <a:cs typeface="Candara"/>
              <a:sym typeface="Candara"/>
            </a:endParaRPr>
          </a:p>
        </p:txBody>
      </p:sp>
      <p:sp>
        <p:nvSpPr>
          <p:cNvPr id="4" name="Google Shape;872;p39">
            <a:extLst>
              <a:ext uri="{FF2B5EF4-FFF2-40B4-BE49-F238E27FC236}">
                <a16:creationId xmlns:a16="http://schemas.microsoft.com/office/drawing/2014/main" id="{1C1B7FC9-F5D8-AD7C-3A40-67443B79A81B}"/>
              </a:ext>
            </a:extLst>
          </p:cNvPr>
          <p:cNvSpPr/>
          <p:nvPr/>
        </p:nvSpPr>
        <p:spPr>
          <a:xfrm>
            <a:off x="1941114" y="4908070"/>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dirty="0">
                <a:solidFill>
                  <a:schemeClr val="dk1"/>
                </a:solidFill>
                <a:latin typeface="Candara"/>
                <a:ea typeface="Candara"/>
                <a:cs typeface="Candara"/>
                <a:sym typeface="Candara"/>
              </a:rPr>
              <a:t>Max</a:t>
            </a:r>
            <a:endParaRPr sz="1800" dirty="0">
              <a:solidFill>
                <a:schemeClr val="dk1"/>
              </a:solidFill>
              <a:latin typeface="Candara"/>
              <a:ea typeface="Candara"/>
              <a:cs typeface="Candara"/>
              <a:sym typeface="Candar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66" name="Google Shape;66;p4"/>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solidFill>
                  <a:srgbClr val="FF0000"/>
                </a:solidFill>
              </a:rPr>
              <a:t>Introduction</a:t>
            </a:r>
            <a:endParaRPr dirty="0">
              <a:solidFill>
                <a:srgbClr val="FF0000"/>
              </a:solidFill>
            </a:endParaRPr>
          </a:p>
        </p:txBody>
      </p:sp>
      <p:sp>
        <p:nvSpPr>
          <p:cNvPr id="67" name="Google Shape;67;p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901"/>
        <p:cNvGrpSpPr/>
        <p:nvPr/>
      </p:nvGrpSpPr>
      <p:grpSpPr>
        <a:xfrm>
          <a:off x="0" y="0"/>
          <a:ext cx="0" cy="0"/>
          <a:chOff x="0" y="0"/>
          <a:chExt cx="0" cy="0"/>
        </a:xfrm>
      </p:grpSpPr>
      <p:sp>
        <p:nvSpPr>
          <p:cNvPr id="902" name="Google Shape;902;p4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Solution</a:t>
            </a:r>
            <a:endParaRPr/>
          </a:p>
        </p:txBody>
      </p:sp>
      <p:sp>
        <p:nvSpPr>
          <p:cNvPr id="903" name="Google Shape;903;p4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40</a:t>
            </a:fld>
            <a:endParaRPr/>
          </a:p>
        </p:txBody>
      </p:sp>
      <p:sp>
        <p:nvSpPr>
          <p:cNvPr id="904" name="Google Shape;904;p40"/>
          <p:cNvSpPr/>
          <p:nvPr/>
        </p:nvSpPr>
        <p:spPr>
          <a:xfrm>
            <a:off x="5521453" y="114986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05" name="Google Shape;905;p40"/>
          <p:cNvSpPr/>
          <p:nvPr/>
        </p:nvSpPr>
        <p:spPr>
          <a:xfrm>
            <a:off x="2819400"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06" name="Google Shape;906;p40"/>
          <p:cNvSpPr/>
          <p:nvPr/>
        </p:nvSpPr>
        <p:spPr>
          <a:xfrm>
            <a:off x="3733800"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07" name="Google Shape;907;p40"/>
          <p:cNvSpPr/>
          <p:nvPr/>
        </p:nvSpPr>
        <p:spPr>
          <a:xfrm>
            <a:off x="4724400"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08" name="Google Shape;908;p40"/>
          <p:cNvCxnSpPr>
            <a:stCxn id="904" idx="3"/>
            <a:endCxn id="909" idx="3"/>
          </p:cNvCxnSpPr>
          <p:nvPr/>
        </p:nvCxnSpPr>
        <p:spPr>
          <a:xfrm flipH="1">
            <a:off x="3724153" y="1434848"/>
            <a:ext cx="2025900" cy="1172700"/>
          </a:xfrm>
          <a:prstGeom prst="straightConnector1">
            <a:avLst/>
          </a:prstGeom>
          <a:noFill/>
          <a:ln w="28575" cap="flat" cmpd="sng">
            <a:solidFill>
              <a:schemeClr val="dk1"/>
            </a:solidFill>
            <a:prstDash val="solid"/>
            <a:round/>
            <a:headEnd type="none" w="sm" len="sm"/>
            <a:tailEnd type="none" w="sm" len="sm"/>
          </a:ln>
        </p:spPr>
      </p:cxnSp>
      <p:cxnSp>
        <p:nvCxnSpPr>
          <p:cNvPr id="910" name="Google Shape;910;p40"/>
          <p:cNvCxnSpPr>
            <a:stCxn id="904" idx="3"/>
            <a:endCxn id="911" idx="3"/>
          </p:cNvCxnSpPr>
          <p:nvPr/>
        </p:nvCxnSpPr>
        <p:spPr>
          <a:xfrm>
            <a:off x="5750053" y="1434848"/>
            <a:ext cx="307800" cy="1172700"/>
          </a:xfrm>
          <a:prstGeom prst="straightConnector1">
            <a:avLst/>
          </a:prstGeom>
          <a:noFill/>
          <a:ln w="28575" cap="flat" cmpd="sng">
            <a:solidFill>
              <a:schemeClr val="dk1"/>
            </a:solidFill>
            <a:prstDash val="solid"/>
            <a:round/>
            <a:headEnd type="none" w="sm" len="sm"/>
            <a:tailEnd type="none" w="sm" len="sm"/>
          </a:ln>
        </p:spPr>
      </p:cxnSp>
      <p:cxnSp>
        <p:nvCxnSpPr>
          <p:cNvPr id="912" name="Google Shape;912;p40"/>
          <p:cNvCxnSpPr>
            <a:stCxn id="909" idx="0"/>
            <a:endCxn id="905" idx="0"/>
          </p:cNvCxnSpPr>
          <p:nvPr/>
        </p:nvCxnSpPr>
        <p:spPr>
          <a:xfrm flipH="1">
            <a:off x="3048075" y="2892554"/>
            <a:ext cx="676200" cy="1172700"/>
          </a:xfrm>
          <a:prstGeom prst="straightConnector1">
            <a:avLst/>
          </a:prstGeom>
          <a:noFill/>
          <a:ln w="28575" cap="flat" cmpd="sng">
            <a:solidFill>
              <a:schemeClr val="dk1"/>
            </a:solidFill>
            <a:prstDash val="solid"/>
            <a:round/>
            <a:headEnd type="none" w="sm" len="sm"/>
            <a:tailEnd type="none" w="sm" len="sm"/>
          </a:ln>
        </p:spPr>
      </p:cxnSp>
      <p:cxnSp>
        <p:nvCxnSpPr>
          <p:cNvPr id="913" name="Google Shape;913;p40"/>
          <p:cNvCxnSpPr>
            <a:stCxn id="909" idx="0"/>
            <a:endCxn id="906" idx="0"/>
          </p:cNvCxnSpPr>
          <p:nvPr/>
        </p:nvCxnSpPr>
        <p:spPr>
          <a:xfrm>
            <a:off x="3724275" y="2892554"/>
            <a:ext cx="238200" cy="1172700"/>
          </a:xfrm>
          <a:prstGeom prst="straightConnector1">
            <a:avLst/>
          </a:prstGeom>
          <a:noFill/>
          <a:ln w="28575" cap="flat" cmpd="sng">
            <a:solidFill>
              <a:schemeClr val="dk1"/>
            </a:solidFill>
            <a:prstDash val="solid"/>
            <a:round/>
            <a:headEnd type="none" w="sm" len="sm"/>
            <a:tailEnd type="none" w="sm" len="sm"/>
          </a:ln>
        </p:spPr>
      </p:cxnSp>
      <p:cxnSp>
        <p:nvCxnSpPr>
          <p:cNvPr id="914" name="Google Shape;914;p40"/>
          <p:cNvCxnSpPr>
            <a:stCxn id="911" idx="0"/>
            <a:endCxn id="907" idx="0"/>
          </p:cNvCxnSpPr>
          <p:nvPr/>
        </p:nvCxnSpPr>
        <p:spPr>
          <a:xfrm flipH="1">
            <a:off x="4953000" y="2892554"/>
            <a:ext cx="1104900" cy="1172700"/>
          </a:xfrm>
          <a:prstGeom prst="straightConnector1">
            <a:avLst/>
          </a:prstGeom>
          <a:noFill/>
          <a:ln w="28575" cap="flat" cmpd="sng">
            <a:solidFill>
              <a:schemeClr val="dk1"/>
            </a:solidFill>
            <a:prstDash val="solid"/>
            <a:round/>
            <a:headEnd type="none" w="sm" len="sm"/>
            <a:tailEnd type="none" w="sm" len="sm"/>
          </a:ln>
        </p:spPr>
      </p:cxnSp>
      <p:cxnSp>
        <p:nvCxnSpPr>
          <p:cNvPr id="915" name="Google Shape;915;p40"/>
          <p:cNvCxnSpPr>
            <a:stCxn id="911" idx="0"/>
            <a:endCxn id="916" idx="0"/>
          </p:cNvCxnSpPr>
          <p:nvPr/>
        </p:nvCxnSpPr>
        <p:spPr>
          <a:xfrm flipH="1">
            <a:off x="5867400" y="2892554"/>
            <a:ext cx="190500" cy="1180200"/>
          </a:xfrm>
          <a:prstGeom prst="straightConnector1">
            <a:avLst/>
          </a:prstGeom>
          <a:noFill/>
          <a:ln w="28575" cap="flat" cmpd="sng">
            <a:solidFill>
              <a:schemeClr val="dk1"/>
            </a:solidFill>
            <a:prstDash val="solid"/>
            <a:round/>
            <a:headEnd type="none" w="sm" len="sm"/>
            <a:tailEnd type="none" w="sm" len="sm"/>
          </a:ln>
        </p:spPr>
      </p:cxnSp>
      <p:cxnSp>
        <p:nvCxnSpPr>
          <p:cNvPr id="917" name="Google Shape;917;p40"/>
          <p:cNvCxnSpPr>
            <a:stCxn id="911" idx="0"/>
            <a:endCxn id="918" idx="0"/>
          </p:cNvCxnSpPr>
          <p:nvPr/>
        </p:nvCxnSpPr>
        <p:spPr>
          <a:xfrm>
            <a:off x="6057900" y="2892554"/>
            <a:ext cx="876300" cy="1180200"/>
          </a:xfrm>
          <a:prstGeom prst="straightConnector1">
            <a:avLst/>
          </a:prstGeom>
          <a:noFill/>
          <a:ln w="28575" cap="flat" cmpd="sng">
            <a:solidFill>
              <a:schemeClr val="dk1"/>
            </a:solidFill>
            <a:prstDash val="solid"/>
            <a:round/>
            <a:headEnd type="none" w="sm" len="sm"/>
            <a:tailEnd type="none" w="sm" len="sm"/>
          </a:ln>
        </p:spPr>
      </p:cxnSp>
      <p:sp>
        <p:nvSpPr>
          <p:cNvPr id="919" name="Google Shape;919;p40"/>
          <p:cNvSpPr/>
          <p:nvPr/>
        </p:nvSpPr>
        <p:spPr>
          <a:xfrm>
            <a:off x="1981203" y="1504188"/>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920" name="Google Shape;920;p40"/>
          <p:cNvSpPr/>
          <p:nvPr/>
        </p:nvSpPr>
        <p:spPr>
          <a:xfrm>
            <a:off x="1981200" y="2961895"/>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921" name="Google Shape;921;p40"/>
          <p:cNvSpPr txBox="1"/>
          <p:nvPr/>
        </p:nvSpPr>
        <p:spPr>
          <a:xfrm>
            <a:off x="2819400"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922" name="Google Shape;922;p40"/>
          <p:cNvSpPr txBox="1"/>
          <p:nvPr/>
        </p:nvSpPr>
        <p:spPr>
          <a:xfrm>
            <a:off x="3733800"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sp>
        <p:nvSpPr>
          <p:cNvPr id="923" name="Google Shape;923;p40"/>
          <p:cNvSpPr txBox="1"/>
          <p:nvPr/>
        </p:nvSpPr>
        <p:spPr>
          <a:xfrm>
            <a:off x="4724400" y="43434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909" name="Google Shape;909;p40"/>
          <p:cNvSpPr/>
          <p:nvPr/>
        </p:nvSpPr>
        <p:spPr>
          <a:xfrm rot="10800000" flipH="1">
            <a:off x="3495675" y="26075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11" name="Google Shape;911;p40"/>
          <p:cNvSpPr/>
          <p:nvPr/>
        </p:nvSpPr>
        <p:spPr>
          <a:xfrm rot="10800000" flipH="1">
            <a:off x="5829300" y="26075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24" name="Google Shape;924;p40"/>
          <p:cNvSpPr txBox="1"/>
          <p:nvPr/>
        </p:nvSpPr>
        <p:spPr>
          <a:xfrm>
            <a:off x="3790951" y="25146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925" name="Google Shape;925;p40"/>
          <p:cNvSpPr txBox="1"/>
          <p:nvPr/>
        </p:nvSpPr>
        <p:spPr>
          <a:xfrm>
            <a:off x="6124575" y="251460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916" name="Google Shape;916;p40"/>
          <p:cNvSpPr/>
          <p:nvPr/>
        </p:nvSpPr>
        <p:spPr>
          <a:xfrm>
            <a:off x="5638800" y="407271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18" name="Google Shape;918;p40"/>
          <p:cNvSpPr/>
          <p:nvPr/>
        </p:nvSpPr>
        <p:spPr>
          <a:xfrm>
            <a:off x="6705600" y="407271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26" name="Google Shape;926;p40"/>
          <p:cNvSpPr/>
          <p:nvPr/>
        </p:nvSpPr>
        <p:spPr>
          <a:xfrm>
            <a:off x="7848601"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27" name="Google Shape;927;p40"/>
          <p:cNvSpPr/>
          <p:nvPr/>
        </p:nvSpPr>
        <p:spPr>
          <a:xfrm>
            <a:off x="8915401" y="406527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28" name="Google Shape;928;p40"/>
          <p:cNvCxnSpPr>
            <a:stCxn id="904" idx="3"/>
            <a:endCxn id="929" idx="3"/>
          </p:cNvCxnSpPr>
          <p:nvPr/>
        </p:nvCxnSpPr>
        <p:spPr>
          <a:xfrm>
            <a:off x="5750053" y="1434848"/>
            <a:ext cx="2717700" cy="1172700"/>
          </a:xfrm>
          <a:prstGeom prst="straightConnector1">
            <a:avLst/>
          </a:prstGeom>
          <a:noFill/>
          <a:ln w="28575" cap="flat" cmpd="sng">
            <a:solidFill>
              <a:schemeClr val="dk1"/>
            </a:solidFill>
            <a:prstDash val="solid"/>
            <a:round/>
            <a:headEnd type="none" w="sm" len="sm"/>
            <a:tailEnd type="none" w="sm" len="sm"/>
          </a:ln>
        </p:spPr>
      </p:cxnSp>
      <p:cxnSp>
        <p:nvCxnSpPr>
          <p:cNvPr id="930" name="Google Shape;930;p40"/>
          <p:cNvCxnSpPr>
            <a:stCxn id="929" idx="0"/>
            <a:endCxn id="926" idx="0"/>
          </p:cNvCxnSpPr>
          <p:nvPr/>
        </p:nvCxnSpPr>
        <p:spPr>
          <a:xfrm flipH="1">
            <a:off x="8077126" y="2892554"/>
            <a:ext cx="390600" cy="1172700"/>
          </a:xfrm>
          <a:prstGeom prst="straightConnector1">
            <a:avLst/>
          </a:prstGeom>
          <a:noFill/>
          <a:ln w="28575" cap="flat" cmpd="sng">
            <a:solidFill>
              <a:schemeClr val="dk1"/>
            </a:solidFill>
            <a:prstDash val="solid"/>
            <a:round/>
            <a:headEnd type="none" w="sm" len="sm"/>
            <a:tailEnd type="none" w="sm" len="sm"/>
          </a:ln>
        </p:spPr>
      </p:cxnSp>
      <p:cxnSp>
        <p:nvCxnSpPr>
          <p:cNvPr id="931" name="Google Shape;931;p40"/>
          <p:cNvCxnSpPr>
            <a:stCxn id="929" idx="0"/>
            <a:endCxn id="927" idx="0"/>
          </p:cNvCxnSpPr>
          <p:nvPr/>
        </p:nvCxnSpPr>
        <p:spPr>
          <a:xfrm>
            <a:off x="8467726" y="2892554"/>
            <a:ext cx="676200" cy="1172700"/>
          </a:xfrm>
          <a:prstGeom prst="straightConnector1">
            <a:avLst/>
          </a:prstGeom>
          <a:noFill/>
          <a:ln w="28575" cap="flat" cmpd="sng">
            <a:solidFill>
              <a:schemeClr val="dk1"/>
            </a:solidFill>
            <a:prstDash val="solid"/>
            <a:round/>
            <a:headEnd type="none" w="sm" len="sm"/>
            <a:tailEnd type="none" w="sm" len="sm"/>
          </a:ln>
        </p:spPr>
      </p:cxnSp>
      <p:sp>
        <p:nvSpPr>
          <p:cNvPr id="932" name="Google Shape;932;p40"/>
          <p:cNvSpPr txBox="1"/>
          <p:nvPr/>
        </p:nvSpPr>
        <p:spPr>
          <a:xfrm>
            <a:off x="7848601"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933" name="Google Shape;933;p40"/>
          <p:cNvSpPr txBox="1"/>
          <p:nvPr/>
        </p:nvSpPr>
        <p:spPr>
          <a:xfrm>
            <a:off x="8915401" y="435025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929" name="Google Shape;929;p40"/>
          <p:cNvSpPr/>
          <p:nvPr/>
        </p:nvSpPr>
        <p:spPr>
          <a:xfrm rot="10800000" flipH="1">
            <a:off x="8239126" y="2607566"/>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34" name="Google Shape;934;p40"/>
          <p:cNvCxnSpPr>
            <a:stCxn id="916" idx="3"/>
            <a:endCxn id="935" idx="3"/>
          </p:cNvCxnSpPr>
          <p:nvPr/>
        </p:nvCxnSpPr>
        <p:spPr>
          <a:xfrm flipH="1">
            <a:off x="5334000" y="4357698"/>
            <a:ext cx="533400" cy="900000"/>
          </a:xfrm>
          <a:prstGeom prst="straightConnector1">
            <a:avLst/>
          </a:prstGeom>
          <a:noFill/>
          <a:ln w="28575" cap="flat" cmpd="sng">
            <a:solidFill>
              <a:schemeClr val="dk1"/>
            </a:solidFill>
            <a:prstDash val="solid"/>
            <a:round/>
            <a:headEnd type="none" w="sm" len="sm"/>
            <a:tailEnd type="none" w="sm" len="sm"/>
          </a:ln>
        </p:spPr>
      </p:cxnSp>
      <p:sp>
        <p:nvSpPr>
          <p:cNvPr id="935" name="Google Shape;935;p40"/>
          <p:cNvSpPr/>
          <p:nvPr/>
        </p:nvSpPr>
        <p:spPr>
          <a:xfrm rot="10800000" flipH="1">
            <a:off x="5105401" y="52578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36" name="Google Shape;936;p40"/>
          <p:cNvCxnSpPr>
            <a:stCxn id="916" idx="3"/>
            <a:endCxn id="937" idx="3"/>
          </p:cNvCxnSpPr>
          <p:nvPr/>
        </p:nvCxnSpPr>
        <p:spPr>
          <a:xfrm>
            <a:off x="5867400" y="4357698"/>
            <a:ext cx="152400" cy="900000"/>
          </a:xfrm>
          <a:prstGeom prst="straightConnector1">
            <a:avLst/>
          </a:prstGeom>
          <a:noFill/>
          <a:ln w="28575" cap="flat" cmpd="sng">
            <a:solidFill>
              <a:schemeClr val="dk1"/>
            </a:solidFill>
            <a:prstDash val="solid"/>
            <a:round/>
            <a:headEnd type="none" w="sm" len="sm"/>
            <a:tailEnd type="none" w="sm" len="sm"/>
          </a:ln>
        </p:spPr>
      </p:cxnSp>
      <p:sp>
        <p:nvSpPr>
          <p:cNvPr id="937" name="Google Shape;937;p40"/>
          <p:cNvSpPr/>
          <p:nvPr/>
        </p:nvSpPr>
        <p:spPr>
          <a:xfrm rot="10800000" flipH="1">
            <a:off x="5791200" y="52578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38" name="Google Shape;938;p40"/>
          <p:cNvCxnSpPr>
            <a:stCxn id="918" idx="3"/>
            <a:endCxn id="939" idx="3"/>
          </p:cNvCxnSpPr>
          <p:nvPr/>
        </p:nvCxnSpPr>
        <p:spPr>
          <a:xfrm flipH="1">
            <a:off x="6601200" y="4357698"/>
            <a:ext cx="333000" cy="900000"/>
          </a:xfrm>
          <a:prstGeom prst="straightConnector1">
            <a:avLst/>
          </a:prstGeom>
          <a:noFill/>
          <a:ln w="28575" cap="flat" cmpd="sng">
            <a:solidFill>
              <a:schemeClr val="dk1"/>
            </a:solidFill>
            <a:prstDash val="solid"/>
            <a:round/>
            <a:headEnd type="none" w="sm" len="sm"/>
            <a:tailEnd type="none" w="sm" len="sm"/>
          </a:ln>
        </p:spPr>
      </p:cxnSp>
      <p:sp>
        <p:nvSpPr>
          <p:cNvPr id="939" name="Google Shape;939;p40"/>
          <p:cNvSpPr/>
          <p:nvPr/>
        </p:nvSpPr>
        <p:spPr>
          <a:xfrm rot="10800000" flipH="1">
            <a:off x="6372605" y="525780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40" name="Google Shape;940;p40"/>
          <p:cNvCxnSpPr>
            <a:stCxn id="918" idx="3"/>
            <a:endCxn id="941" idx="3"/>
          </p:cNvCxnSpPr>
          <p:nvPr/>
        </p:nvCxnSpPr>
        <p:spPr>
          <a:xfrm>
            <a:off x="6934200" y="4357698"/>
            <a:ext cx="457200" cy="919800"/>
          </a:xfrm>
          <a:prstGeom prst="straightConnector1">
            <a:avLst/>
          </a:prstGeom>
          <a:noFill/>
          <a:ln w="28575" cap="flat" cmpd="sng">
            <a:solidFill>
              <a:schemeClr val="dk1"/>
            </a:solidFill>
            <a:prstDash val="solid"/>
            <a:round/>
            <a:headEnd type="none" w="sm" len="sm"/>
            <a:tailEnd type="none" w="sm" len="sm"/>
          </a:ln>
        </p:spPr>
      </p:cxnSp>
      <p:sp>
        <p:nvSpPr>
          <p:cNvPr id="941" name="Google Shape;941;p40"/>
          <p:cNvSpPr/>
          <p:nvPr/>
        </p:nvSpPr>
        <p:spPr>
          <a:xfrm rot="10800000" flipH="1">
            <a:off x="7162800" y="527761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942" name="Google Shape;942;p40"/>
          <p:cNvSpPr txBox="1"/>
          <p:nvPr/>
        </p:nvSpPr>
        <p:spPr>
          <a:xfrm>
            <a:off x="5129023" y="547553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sp>
        <p:nvSpPr>
          <p:cNvPr id="943" name="Google Shape;943;p40"/>
          <p:cNvSpPr txBox="1"/>
          <p:nvPr/>
        </p:nvSpPr>
        <p:spPr>
          <a:xfrm>
            <a:off x="5814823" y="546867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944" name="Google Shape;944;p40"/>
          <p:cNvSpPr txBox="1"/>
          <p:nvPr/>
        </p:nvSpPr>
        <p:spPr>
          <a:xfrm>
            <a:off x="6372605" y="546867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945" name="Google Shape;945;p40"/>
          <p:cNvSpPr txBox="1"/>
          <p:nvPr/>
        </p:nvSpPr>
        <p:spPr>
          <a:xfrm>
            <a:off x="7058404" y="546181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9</a:t>
            </a:r>
            <a:endParaRPr/>
          </a:p>
        </p:txBody>
      </p:sp>
      <p:sp>
        <p:nvSpPr>
          <p:cNvPr id="946" name="Google Shape;946;p40"/>
          <p:cNvSpPr txBox="1"/>
          <p:nvPr/>
        </p:nvSpPr>
        <p:spPr>
          <a:xfrm>
            <a:off x="5962651" y="40356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947" name="Google Shape;947;p40"/>
          <p:cNvSpPr txBox="1"/>
          <p:nvPr/>
        </p:nvSpPr>
        <p:spPr>
          <a:xfrm>
            <a:off x="8629651" y="247497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≤3</a:t>
            </a:r>
            <a:endParaRPr/>
          </a:p>
        </p:txBody>
      </p:sp>
      <p:sp>
        <p:nvSpPr>
          <p:cNvPr id="948" name="Google Shape;948;p40"/>
          <p:cNvSpPr txBox="1"/>
          <p:nvPr/>
        </p:nvSpPr>
        <p:spPr>
          <a:xfrm>
            <a:off x="5867402" y="2382014"/>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949" name="Google Shape;949;p40"/>
          <p:cNvSpPr txBox="1"/>
          <p:nvPr/>
        </p:nvSpPr>
        <p:spPr>
          <a:xfrm>
            <a:off x="8001002" y="2362202"/>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950" name="Google Shape;950;p40"/>
          <p:cNvSpPr txBox="1"/>
          <p:nvPr/>
        </p:nvSpPr>
        <p:spPr>
          <a:xfrm>
            <a:off x="5838825" y="10637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951" name="Google Shape;951;p40"/>
          <p:cNvSpPr/>
          <p:nvPr/>
        </p:nvSpPr>
        <p:spPr>
          <a:xfrm>
            <a:off x="3502654" y="5921513"/>
            <a:ext cx="5455158" cy="70807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chemeClr val="dk1"/>
                </a:solidFill>
                <a:latin typeface="Candara"/>
                <a:ea typeface="Candara"/>
                <a:cs typeface="Candara"/>
                <a:sym typeface="Candara"/>
              </a:rPr>
              <a:t>Right child is added to frontier first;</a:t>
            </a:r>
            <a:endParaRPr/>
          </a:p>
          <a:p>
            <a:pPr marL="0" marR="0" lvl="0" indent="0" algn="l" rtl="0">
              <a:spcBef>
                <a:spcPts val="0"/>
              </a:spcBef>
              <a:spcAft>
                <a:spcPts val="0"/>
              </a:spcAft>
              <a:buNone/>
            </a:pPr>
            <a:r>
              <a:rPr lang="en-US" sz="2001">
                <a:solidFill>
                  <a:schemeClr val="dk1"/>
                </a:solidFill>
                <a:latin typeface="Candara"/>
                <a:ea typeface="Candara"/>
                <a:cs typeface="Candara"/>
                <a:sym typeface="Candara"/>
              </a:rPr>
              <a:t>Left child returns values and/or is expanded first.</a:t>
            </a:r>
            <a:endParaRPr/>
          </a:p>
        </p:txBody>
      </p:sp>
      <p:sp>
        <p:nvSpPr>
          <p:cNvPr id="952" name="Google Shape;952;p40"/>
          <p:cNvSpPr txBox="1"/>
          <p:nvPr/>
        </p:nvSpPr>
        <p:spPr>
          <a:xfrm>
            <a:off x="6467031" y="5277614"/>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953" name="Google Shape;953;p40"/>
          <p:cNvSpPr txBox="1"/>
          <p:nvPr/>
        </p:nvSpPr>
        <p:spPr>
          <a:xfrm>
            <a:off x="7260258" y="5277614"/>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954" name="Google Shape;954;p40"/>
          <p:cNvSpPr txBox="1"/>
          <p:nvPr/>
        </p:nvSpPr>
        <p:spPr>
          <a:xfrm>
            <a:off x="6804091" y="4155767"/>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
        <p:nvSpPr>
          <p:cNvPr id="955" name="Google Shape;955;p40"/>
          <p:cNvSpPr txBox="1"/>
          <p:nvPr/>
        </p:nvSpPr>
        <p:spPr>
          <a:xfrm>
            <a:off x="8999032" y="4154807"/>
            <a:ext cx="289940" cy="284988"/>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X</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4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5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5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5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4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4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5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4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959"/>
        <p:cNvGrpSpPr/>
        <p:nvPr/>
      </p:nvGrpSpPr>
      <p:grpSpPr>
        <a:xfrm>
          <a:off x="0" y="0"/>
          <a:ext cx="0" cy="0"/>
          <a:chOff x="0" y="0"/>
          <a:chExt cx="0" cy="0"/>
        </a:xfrm>
      </p:grpSpPr>
      <p:sp>
        <p:nvSpPr>
          <p:cNvPr id="960" name="Google Shape;960;p41"/>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Properties of α-β Pruning</a:t>
            </a:r>
            <a:endParaRPr/>
          </a:p>
        </p:txBody>
      </p:sp>
      <p:sp>
        <p:nvSpPr>
          <p:cNvPr id="961" name="Google Shape;961;p41"/>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Pruning does </a:t>
            </a:r>
            <a:r>
              <a:rPr lang="en-US" b="1" dirty="0"/>
              <a:t>not</a:t>
            </a:r>
            <a:r>
              <a:rPr lang="en-US" dirty="0"/>
              <a:t> affect final result (it is still accurate at finding optimal solution).</a:t>
            </a:r>
            <a:endParaRPr dirty="0"/>
          </a:p>
          <a:p>
            <a:pPr marL="350848" lvl="0" indent="-339734" algn="l" rtl="0">
              <a:spcBef>
                <a:spcPts val="1200"/>
              </a:spcBef>
              <a:spcAft>
                <a:spcPts val="0"/>
              </a:spcAft>
              <a:buSzPts val="3200"/>
              <a:buChar char="•"/>
            </a:pPr>
            <a:r>
              <a:rPr lang="en-US" dirty="0"/>
              <a:t>Good move ordering improves effectiveness of pruning.</a:t>
            </a:r>
            <a:endParaRPr dirty="0"/>
          </a:p>
          <a:p>
            <a:pPr marL="350848" lvl="0" indent="-339734" algn="l" rtl="0">
              <a:spcBef>
                <a:spcPts val="1200"/>
              </a:spcBef>
              <a:spcAft>
                <a:spcPts val="0"/>
              </a:spcAft>
              <a:buSzPts val="3200"/>
              <a:buChar char="•"/>
            </a:pPr>
            <a:r>
              <a:rPr lang="en-US" dirty="0"/>
              <a:t>With “perfect ordering,” </a:t>
            </a:r>
            <a:endParaRPr dirty="0"/>
          </a:p>
          <a:p>
            <a:pPr marL="628667" lvl="1" indent="-277820" algn="l" rtl="0">
              <a:spcBef>
                <a:spcPts val="1200"/>
              </a:spcBef>
              <a:spcAft>
                <a:spcPts val="0"/>
              </a:spcAft>
              <a:buSzPts val="2800"/>
              <a:buChar char="•"/>
            </a:pPr>
            <a:r>
              <a:rPr lang="en-US" dirty="0"/>
              <a:t>Time complexity = O(b</a:t>
            </a:r>
            <a:r>
              <a:rPr lang="en-US" baseline="30000" dirty="0"/>
              <a:t>m/2</a:t>
            </a:r>
            <a:r>
              <a:rPr lang="en-US" dirty="0"/>
              <a:t>)</a:t>
            </a:r>
            <a:endParaRPr dirty="0"/>
          </a:p>
          <a:p>
            <a:pPr marL="628667" lvl="1" indent="-277820" algn="l" rtl="0">
              <a:spcBef>
                <a:spcPts val="1200"/>
              </a:spcBef>
              <a:spcAft>
                <a:spcPts val="0"/>
              </a:spcAft>
              <a:buSzPts val="2800"/>
              <a:buChar char="•"/>
            </a:pPr>
            <a:r>
              <a:rPr lang="en-US" dirty="0"/>
              <a:t>Doubles solvable depth</a:t>
            </a:r>
            <a:endParaRPr dirty="0"/>
          </a:p>
          <a:p>
            <a:pPr marL="628667" lvl="1" indent="-277820" algn="l" rtl="0">
              <a:spcBef>
                <a:spcPts val="1200"/>
              </a:spcBef>
              <a:spcAft>
                <a:spcPts val="0"/>
              </a:spcAft>
              <a:buSzPts val="2800"/>
              <a:buChar char="•"/>
            </a:pPr>
            <a:r>
              <a:rPr lang="en-US" dirty="0"/>
              <a:t>Unfortunately, 35</a:t>
            </a:r>
            <a:r>
              <a:rPr lang="en-US" baseline="30000" dirty="0"/>
              <a:t>100/2</a:t>
            </a:r>
            <a:r>
              <a:rPr lang="en-US" dirty="0"/>
              <a:t> for chess is still impossible!</a:t>
            </a:r>
            <a:endParaRPr dirty="0"/>
          </a:p>
        </p:txBody>
      </p:sp>
      <p:sp>
        <p:nvSpPr>
          <p:cNvPr id="962" name="Google Shape;962;p4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41</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966"/>
        <p:cNvGrpSpPr/>
        <p:nvPr/>
      </p:nvGrpSpPr>
      <p:grpSpPr>
        <a:xfrm>
          <a:off x="0" y="0"/>
          <a:ext cx="0" cy="0"/>
          <a:chOff x="0" y="0"/>
          <a:chExt cx="0" cy="0"/>
        </a:xfrm>
      </p:grpSpPr>
      <p:sp>
        <p:nvSpPr>
          <p:cNvPr id="967" name="Google Shape;967;p4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968" name="Google Shape;968;p42"/>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t>Game Tree</a:t>
            </a:r>
            <a:endParaRPr dirty="0"/>
          </a:p>
          <a:p>
            <a:pPr marL="350848" lvl="0" indent="-339734" algn="l" rtl="0">
              <a:spcBef>
                <a:spcPts val="1200"/>
              </a:spcBef>
              <a:spcAft>
                <a:spcPts val="0"/>
              </a:spcAft>
              <a:buSzPts val="3200"/>
              <a:buChar char="•"/>
            </a:pPr>
            <a:r>
              <a:rPr lang="en-US" dirty="0"/>
              <a:t>Optimal Strategy: Minimax </a:t>
            </a:r>
            <a:endParaRPr dirty="0"/>
          </a:p>
          <a:p>
            <a:pPr marL="350848" lvl="0" indent="-339734" algn="l" rtl="0">
              <a:spcBef>
                <a:spcPts val="1200"/>
              </a:spcBef>
              <a:spcAft>
                <a:spcPts val="0"/>
              </a:spcAft>
              <a:buSzPts val="3200"/>
              <a:buChar char="•"/>
            </a:pPr>
            <a:r>
              <a:rPr lang="en-US" dirty="0"/>
              <a:t>Pruning</a:t>
            </a:r>
            <a:endParaRPr dirty="0"/>
          </a:p>
          <a:p>
            <a:pPr marL="628667" lvl="1" indent="-277820" algn="l" rtl="0">
              <a:spcBef>
                <a:spcPts val="1200"/>
              </a:spcBef>
              <a:spcAft>
                <a:spcPts val="0"/>
              </a:spcAft>
              <a:buSzPts val="2800"/>
              <a:buChar char="•"/>
            </a:pPr>
            <a:r>
              <a:rPr lang="en-US" dirty="0"/>
              <a:t>Cutting branch (still involves cutting some depths)</a:t>
            </a:r>
            <a:endParaRPr dirty="0"/>
          </a:p>
          <a:p>
            <a:pPr marL="628667" lvl="1" indent="-277820" algn="l" rtl="0">
              <a:spcBef>
                <a:spcPts val="1200"/>
              </a:spcBef>
              <a:spcAft>
                <a:spcPts val="0"/>
              </a:spcAft>
              <a:buSzPts val="2800"/>
              <a:buChar char="•"/>
            </a:pPr>
            <a:r>
              <a:rPr lang="en-US" dirty="0">
                <a:solidFill>
                  <a:srgbClr val="FF0000"/>
                </a:solidFill>
              </a:rPr>
              <a:t>Reducing depth (for every branch)</a:t>
            </a:r>
            <a:endParaRPr dirty="0">
              <a:solidFill>
                <a:srgbClr val="FF0000"/>
              </a:solidFill>
            </a:endParaRPr>
          </a:p>
        </p:txBody>
      </p:sp>
      <p:sp>
        <p:nvSpPr>
          <p:cNvPr id="969" name="Google Shape;969;p4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973"/>
        <p:cNvGrpSpPr/>
        <p:nvPr/>
      </p:nvGrpSpPr>
      <p:grpSpPr>
        <a:xfrm>
          <a:off x="0" y="0"/>
          <a:ext cx="0" cy="0"/>
          <a:chOff x="0" y="0"/>
          <a:chExt cx="0" cy="0"/>
        </a:xfrm>
      </p:grpSpPr>
      <p:sp>
        <p:nvSpPr>
          <p:cNvPr id="974" name="Google Shape;974;p43"/>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Cutoff with Evaluation Function</a:t>
            </a:r>
            <a:endParaRPr/>
          </a:p>
        </p:txBody>
      </p:sp>
      <p:sp>
        <p:nvSpPr>
          <p:cNvPr id="975" name="Google Shape;975;p43"/>
          <p:cNvSpPr txBox="1">
            <a:spLocks noGrp="1"/>
          </p:cNvSpPr>
          <p:nvPr>
            <p:ph type="body" idx="1"/>
          </p:nvPr>
        </p:nvSpPr>
        <p:spPr>
          <a:xfrm>
            <a:off x="609600" y="1295400"/>
            <a:ext cx="5384800" cy="5504688"/>
          </a:xfrm>
          <a:prstGeom prst="rect">
            <a:avLst/>
          </a:prstGeom>
          <a:noFill/>
          <a:ln>
            <a:noFill/>
          </a:ln>
        </p:spPr>
        <p:txBody>
          <a:bodyPr spcFirstLastPara="1" wrap="square" lIns="91425" tIns="91425" rIns="91425" bIns="45700" anchor="t" anchorCtr="0">
            <a:normAutofit/>
          </a:bodyPr>
          <a:lstStyle/>
          <a:p>
            <a:pPr marL="233368" lvl="0" indent="-222256" algn="l" rtl="0">
              <a:spcBef>
                <a:spcPts val="0"/>
              </a:spcBef>
              <a:spcAft>
                <a:spcPts val="0"/>
              </a:spcAft>
              <a:buSzPts val="2800"/>
              <a:buChar char="•"/>
            </a:pPr>
            <a:r>
              <a:rPr lang="en-US" dirty="0"/>
              <a:t>Use Cutoff-Test instead of Terminal-Test</a:t>
            </a:r>
            <a:endParaRPr dirty="0"/>
          </a:p>
          <a:p>
            <a:pPr marL="458801" lvl="1" indent="-225432" algn="l" rtl="0">
              <a:spcBef>
                <a:spcPts val="1200"/>
              </a:spcBef>
              <a:spcAft>
                <a:spcPts val="0"/>
              </a:spcAft>
              <a:buSzPts val="2400"/>
              <a:buChar char="•"/>
            </a:pPr>
            <a:r>
              <a:rPr lang="en-US" dirty="0"/>
              <a:t>e.g., depth limit does not allow you to find terminal nodes all the time; may need to settle from some certain depth and consider/treat it like it as a terminal node and assign its utility based on Evaluation function.</a:t>
            </a:r>
            <a:endParaRPr dirty="0"/>
          </a:p>
          <a:p>
            <a:pPr marL="233368" lvl="0" indent="-222256" algn="l" rtl="0">
              <a:spcBef>
                <a:spcPts val="1200"/>
              </a:spcBef>
              <a:spcAft>
                <a:spcPts val="0"/>
              </a:spcAft>
              <a:buSzPts val="2800"/>
              <a:buChar char="•"/>
            </a:pPr>
            <a:r>
              <a:rPr lang="en-US" dirty="0"/>
              <a:t>Use Eval instead of Utility</a:t>
            </a:r>
            <a:endParaRPr dirty="0"/>
          </a:p>
          <a:p>
            <a:pPr marL="458801" lvl="1" indent="-225432" algn="l" rtl="0">
              <a:spcBef>
                <a:spcPts val="1200"/>
              </a:spcBef>
              <a:spcAft>
                <a:spcPts val="0"/>
              </a:spcAft>
              <a:buSzPts val="2400"/>
              <a:buChar char="•"/>
            </a:pPr>
            <a:r>
              <a:rPr lang="en-US" dirty="0"/>
              <a:t>i.e., evaluation function that estimates desirability of position.</a:t>
            </a:r>
            <a:endParaRPr dirty="0"/>
          </a:p>
        </p:txBody>
      </p:sp>
      <p:sp>
        <p:nvSpPr>
          <p:cNvPr id="976" name="Google Shape;976;p4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43</a:t>
            </a:fld>
            <a:endParaRPr/>
          </a:p>
        </p:txBody>
      </p:sp>
      <p:sp>
        <p:nvSpPr>
          <p:cNvPr id="977" name="Google Shape;977;p43"/>
          <p:cNvSpPr/>
          <p:nvPr/>
        </p:nvSpPr>
        <p:spPr>
          <a:xfrm>
            <a:off x="9067800" y="12954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78" name="Google Shape;978;p43"/>
          <p:cNvCxnSpPr>
            <a:stCxn id="977" idx="4"/>
          </p:cNvCxnSpPr>
          <p:nvPr/>
        </p:nvCxnSpPr>
        <p:spPr>
          <a:xfrm flipH="1">
            <a:off x="8763000" y="15209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979" name="Google Shape;979;p43"/>
          <p:cNvCxnSpPr>
            <a:stCxn id="977" idx="4"/>
          </p:cNvCxnSpPr>
          <p:nvPr/>
        </p:nvCxnSpPr>
        <p:spPr>
          <a:xfrm flipH="1">
            <a:off x="8972400" y="15209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980" name="Google Shape;980;p43"/>
          <p:cNvCxnSpPr>
            <a:stCxn id="977" idx="4"/>
          </p:cNvCxnSpPr>
          <p:nvPr/>
        </p:nvCxnSpPr>
        <p:spPr>
          <a:xfrm>
            <a:off x="9182100" y="1520953"/>
            <a:ext cx="0" cy="384000"/>
          </a:xfrm>
          <a:prstGeom prst="straightConnector1">
            <a:avLst/>
          </a:prstGeom>
          <a:noFill/>
          <a:ln w="28575" cap="flat" cmpd="sng">
            <a:solidFill>
              <a:schemeClr val="dk1"/>
            </a:solidFill>
            <a:prstDash val="solid"/>
            <a:round/>
            <a:headEnd type="none" w="sm" len="sm"/>
            <a:tailEnd type="none" w="sm" len="sm"/>
          </a:ln>
        </p:spPr>
      </p:cxnSp>
      <p:cxnSp>
        <p:nvCxnSpPr>
          <p:cNvPr id="981" name="Google Shape;981;p43"/>
          <p:cNvCxnSpPr>
            <a:stCxn id="977" idx="4"/>
            <a:endCxn id="982" idx="0"/>
          </p:cNvCxnSpPr>
          <p:nvPr/>
        </p:nvCxnSpPr>
        <p:spPr>
          <a:xfrm>
            <a:off x="9182100" y="1520953"/>
            <a:ext cx="228600" cy="384000"/>
          </a:xfrm>
          <a:prstGeom prst="straightConnector1">
            <a:avLst/>
          </a:prstGeom>
          <a:noFill/>
          <a:ln w="28575" cap="flat" cmpd="sng">
            <a:solidFill>
              <a:schemeClr val="dk1"/>
            </a:solidFill>
            <a:prstDash val="solid"/>
            <a:round/>
            <a:headEnd type="none" w="sm" len="sm"/>
            <a:tailEnd type="none" w="sm" len="sm"/>
          </a:ln>
        </p:spPr>
      </p:cxnSp>
      <p:cxnSp>
        <p:nvCxnSpPr>
          <p:cNvPr id="983" name="Google Shape;983;p43"/>
          <p:cNvCxnSpPr>
            <a:stCxn id="977" idx="4"/>
          </p:cNvCxnSpPr>
          <p:nvPr/>
        </p:nvCxnSpPr>
        <p:spPr>
          <a:xfrm>
            <a:off x="9182100" y="15209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984" name="Google Shape;984;p43"/>
          <p:cNvCxnSpPr>
            <a:stCxn id="977" idx="4"/>
          </p:cNvCxnSpPr>
          <p:nvPr/>
        </p:nvCxnSpPr>
        <p:spPr>
          <a:xfrm>
            <a:off x="9182100" y="15209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985" name="Google Shape;985;p43"/>
          <p:cNvCxnSpPr>
            <a:stCxn id="977" idx="4"/>
          </p:cNvCxnSpPr>
          <p:nvPr/>
        </p:nvCxnSpPr>
        <p:spPr>
          <a:xfrm flipH="1">
            <a:off x="8534400" y="1520953"/>
            <a:ext cx="647700" cy="384000"/>
          </a:xfrm>
          <a:prstGeom prst="straightConnector1">
            <a:avLst/>
          </a:prstGeom>
          <a:noFill/>
          <a:ln w="28575" cap="flat" cmpd="sng">
            <a:solidFill>
              <a:schemeClr val="dk1"/>
            </a:solidFill>
            <a:prstDash val="solid"/>
            <a:round/>
            <a:headEnd type="none" w="sm" len="sm"/>
            <a:tailEnd type="none" w="sm" len="sm"/>
          </a:ln>
        </p:spPr>
      </p:cxnSp>
      <p:sp>
        <p:nvSpPr>
          <p:cNvPr id="982" name="Google Shape;982;p43"/>
          <p:cNvSpPr/>
          <p:nvPr/>
        </p:nvSpPr>
        <p:spPr>
          <a:xfrm>
            <a:off x="9296400" y="19050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86" name="Google Shape;986;p43"/>
          <p:cNvCxnSpPr>
            <a:stCxn id="982" idx="4"/>
          </p:cNvCxnSpPr>
          <p:nvPr/>
        </p:nvCxnSpPr>
        <p:spPr>
          <a:xfrm flipH="1">
            <a:off x="8991600" y="21305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987" name="Google Shape;987;p43"/>
          <p:cNvCxnSpPr>
            <a:stCxn id="982" idx="4"/>
            <a:endCxn id="988" idx="0"/>
          </p:cNvCxnSpPr>
          <p:nvPr/>
        </p:nvCxnSpPr>
        <p:spPr>
          <a:xfrm flipH="1">
            <a:off x="9182100" y="2130552"/>
            <a:ext cx="228600" cy="384000"/>
          </a:xfrm>
          <a:prstGeom prst="straightConnector1">
            <a:avLst/>
          </a:prstGeom>
          <a:noFill/>
          <a:ln w="28575" cap="flat" cmpd="sng">
            <a:solidFill>
              <a:schemeClr val="dk1"/>
            </a:solidFill>
            <a:prstDash val="solid"/>
            <a:round/>
            <a:headEnd type="none" w="sm" len="sm"/>
            <a:tailEnd type="none" w="sm" len="sm"/>
          </a:ln>
        </p:spPr>
      </p:cxnSp>
      <p:cxnSp>
        <p:nvCxnSpPr>
          <p:cNvPr id="989" name="Google Shape;989;p43"/>
          <p:cNvCxnSpPr>
            <a:stCxn id="982" idx="4"/>
          </p:cNvCxnSpPr>
          <p:nvPr/>
        </p:nvCxnSpPr>
        <p:spPr>
          <a:xfrm>
            <a:off x="9410700" y="2130552"/>
            <a:ext cx="0" cy="384000"/>
          </a:xfrm>
          <a:prstGeom prst="straightConnector1">
            <a:avLst/>
          </a:prstGeom>
          <a:noFill/>
          <a:ln w="28575" cap="flat" cmpd="sng">
            <a:solidFill>
              <a:schemeClr val="dk1"/>
            </a:solidFill>
            <a:prstDash val="solid"/>
            <a:round/>
            <a:headEnd type="none" w="sm" len="sm"/>
            <a:tailEnd type="none" w="sm" len="sm"/>
          </a:ln>
        </p:spPr>
      </p:cxnSp>
      <p:cxnSp>
        <p:nvCxnSpPr>
          <p:cNvPr id="990" name="Google Shape;990;p43"/>
          <p:cNvCxnSpPr>
            <a:stCxn id="982" idx="4"/>
          </p:cNvCxnSpPr>
          <p:nvPr/>
        </p:nvCxnSpPr>
        <p:spPr>
          <a:xfrm>
            <a:off x="9410700" y="21305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991" name="Google Shape;991;p43"/>
          <p:cNvCxnSpPr>
            <a:stCxn id="982" idx="4"/>
          </p:cNvCxnSpPr>
          <p:nvPr/>
        </p:nvCxnSpPr>
        <p:spPr>
          <a:xfrm>
            <a:off x="9410700" y="21305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992" name="Google Shape;992;p43"/>
          <p:cNvCxnSpPr>
            <a:stCxn id="982" idx="4"/>
          </p:cNvCxnSpPr>
          <p:nvPr/>
        </p:nvCxnSpPr>
        <p:spPr>
          <a:xfrm>
            <a:off x="9410700" y="2130552"/>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993" name="Google Shape;993;p43"/>
          <p:cNvCxnSpPr>
            <a:stCxn id="982" idx="4"/>
          </p:cNvCxnSpPr>
          <p:nvPr/>
        </p:nvCxnSpPr>
        <p:spPr>
          <a:xfrm flipH="1">
            <a:off x="8763000" y="2130552"/>
            <a:ext cx="647700" cy="384000"/>
          </a:xfrm>
          <a:prstGeom prst="straightConnector1">
            <a:avLst/>
          </a:prstGeom>
          <a:noFill/>
          <a:ln w="28575" cap="flat" cmpd="sng">
            <a:solidFill>
              <a:schemeClr val="dk1"/>
            </a:solidFill>
            <a:prstDash val="solid"/>
            <a:round/>
            <a:headEnd type="none" w="sm" len="sm"/>
            <a:tailEnd type="none" w="sm" len="sm"/>
          </a:ln>
        </p:spPr>
      </p:cxnSp>
      <p:sp>
        <p:nvSpPr>
          <p:cNvPr id="988" name="Google Shape;988;p43"/>
          <p:cNvSpPr/>
          <p:nvPr/>
        </p:nvSpPr>
        <p:spPr>
          <a:xfrm>
            <a:off x="9067800" y="25146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994" name="Google Shape;994;p43"/>
          <p:cNvCxnSpPr>
            <a:stCxn id="988" idx="4"/>
          </p:cNvCxnSpPr>
          <p:nvPr/>
        </p:nvCxnSpPr>
        <p:spPr>
          <a:xfrm flipH="1">
            <a:off x="8763000" y="27401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995" name="Google Shape;995;p43"/>
          <p:cNvCxnSpPr>
            <a:stCxn id="988" idx="4"/>
          </p:cNvCxnSpPr>
          <p:nvPr/>
        </p:nvCxnSpPr>
        <p:spPr>
          <a:xfrm flipH="1">
            <a:off x="8972400" y="2740152"/>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996" name="Google Shape;996;p43"/>
          <p:cNvCxnSpPr>
            <a:stCxn id="988" idx="4"/>
          </p:cNvCxnSpPr>
          <p:nvPr/>
        </p:nvCxnSpPr>
        <p:spPr>
          <a:xfrm>
            <a:off x="9182100" y="2740152"/>
            <a:ext cx="0" cy="384000"/>
          </a:xfrm>
          <a:prstGeom prst="straightConnector1">
            <a:avLst/>
          </a:prstGeom>
          <a:noFill/>
          <a:ln w="28575" cap="flat" cmpd="sng">
            <a:solidFill>
              <a:schemeClr val="dk1"/>
            </a:solidFill>
            <a:prstDash val="solid"/>
            <a:round/>
            <a:headEnd type="none" w="sm" len="sm"/>
            <a:tailEnd type="none" w="sm" len="sm"/>
          </a:ln>
        </p:spPr>
      </p:cxnSp>
      <p:cxnSp>
        <p:nvCxnSpPr>
          <p:cNvPr id="997" name="Google Shape;997;p43"/>
          <p:cNvCxnSpPr>
            <a:stCxn id="988" idx="4"/>
          </p:cNvCxnSpPr>
          <p:nvPr/>
        </p:nvCxnSpPr>
        <p:spPr>
          <a:xfrm>
            <a:off x="9182100" y="27401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998" name="Google Shape;998;p43"/>
          <p:cNvCxnSpPr>
            <a:stCxn id="988" idx="4"/>
            <a:endCxn id="999" idx="0"/>
          </p:cNvCxnSpPr>
          <p:nvPr/>
        </p:nvCxnSpPr>
        <p:spPr>
          <a:xfrm>
            <a:off x="9182100" y="2740152"/>
            <a:ext cx="381000" cy="384000"/>
          </a:xfrm>
          <a:prstGeom prst="straightConnector1">
            <a:avLst/>
          </a:prstGeom>
          <a:noFill/>
          <a:ln w="28575" cap="flat" cmpd="sng">
            <a:solidFill>
              <a:schemeClr val="dk1"/>
            </a:solidFill>
            <a:prstDash val="solid"/>
            <a:round/>
            <a:headEnd type="none" w="sm" len="sm"/>
            <a:tailEnd type="none" w="sm" len="sm"/>
          </a:ln>
        </p:spPr>
      </p:cxnSp>
      <p:cxnSp>
        <p:nvCxnSpPr>
          <p:cNvPr id="1000" name="Google Shape;1000;p43"/>
          <p:cNvCxnSpPr>
            <a:stCxn id="988" idx="4"/>
          </p:cNvCxnSpPr>
          <p:nvPr/>
        </p:nvCxnSpPr>
        <p:spPr>
          <a:xfrm>
            <a:off x="9182100" y="2740152"/>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1001" name="Google Shape;1001;p43"/>
          <p:cNvCxnSpPr>
            <a:stCxn id="988" idx="4"/>
          </p:cNvCxnSpPr>
          <p:nvPr/>
        </p:nvCxnSpPr>
        <p:spPr>
          <a:xfrm flipH="1">
            <a:off x="8534400" y="2740152"/>
            <a:ext cx="647700" cy="384000"/>
          </a:xfrm>
          <a:prstGeom prst="straightConnector1">
            <a:avLst/>
          </a:prstGeom>
          <a:noFill/>
          <a:ln w="28575" cap="flat" cmpd="sng">
            <a:solidFill>
              <a:schemeClr val="dk1"/>
            </a:solidFill>
            <a:prstDash val="solid"/>
            <a:round/>
            <a:headEnd type="none" w="sm" len="sm"/>
            <a:tailEnd type="none" w="sm" len="sm"/>
          </a:ln>
        </p:spPr>
      </p:cxnSp>
      <p:sp>
        <p:nvSpPr>
          <p:cNvPr id="999" name="Google Shape;999;p43"/>
          <p:cNvSpPr/>
          <p:nvPr/>
        </p:nvSpPr>
        <p:spPr>
          <a:xfrm>
            <a:off x="9448800" y="31242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002" name="Google Shape;1002;p43"/>
          <p:cNvCxnSpPr>
            <a:stCxn id="999" idx="4"/>
          </p:cNvCxnSpPr>
          <p:nvPr/>
        </p:nvCxnSpPr>
        <p:spPr>
          <a:xfrm flipH="1">
            <a:off x="9144000" y="33497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03" name="Google Shape;1003;p43"/>
          <p:cNvCxnSpPr>
            <a:stCxn id="999" idx="4"/>
          </p:cNvCxnSpPr>
          <p:nvPr/>
        </p:nvCxnSpPr>
        <p:spPr>
          <a:xfrm flipH="1">
            <a:off x="9353400" y="33497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1004" name="Google Shape;1004;p43"/>
          <p:cNvCxnSpPr>
            <a:stCxn id="999" idx="4"/>
          </p:cNvCxnSpPr>
          <p:nvPr/>
        </p:nvCxnSpPr>
        <p:spPr>
          <a:xfrm>
            <a:off x="9563100" y="3349753"/>
            <a:ext cx="0" cy="384000"/>
          </a:xfrm>
          <a:prstGeom prst="straightConnector1">
            <a:avLst/>
          </a:prstGeom>
          <a:noFill/>
          <a:ln w="28575" cap="flat" cmpd="sng">
            <a:solidFill>
              <a:schemeClr val="dk1"/>
            </a:solidFill>
            <a:prstDash val="solid"/>
            <a:round/>
            <a:headEnd type="none" w="sm" len="sm"/>
            <a:tailEnd type="none" w="sm" len="sm"/>
          </a:ln>
        </p:spPr>
      </p:cxnSp>
      <p:cxnSp>
        <p:nvCxnSpPr>
          <p:cNvPr id="1005" name="Google Shape;1005;p43"/>
          <p:cNvCxnSpPr>
            <a:stCxn id="999" idx="4"/>
            <a:endCxn id="1006" idx="0"/>
          </p:cNvCxnSpPr>
          <p:nvPr/>
        </p:nvCxnSpPr>
        <p:spPr>
          <a:xfrm>
            <a:off x="9563100" y="3349753"/>
            <a:ext cx="152400" cy="384000"/>
          </a:xfrm>
          <a:prstGeom prst="straightConnector1">
            <a:avLst/>
          </a:prstGeom>
          <a:noFill/>
          <a:ln w="28575" cap="flat" cmpd="sng">
            <a:solidFill>
              <a:schemeClr val="dk1"/>
            </a:solidFill>
            <a:prstDash val="solid"/>
            <a:round/>
            <a:headEnd type="none" w="sm" len="sm"/>
            <a:tailEnd type="none" w="sm" len="sm"/>
          </a:ln>
        </p:spPr>
      </p:cxnSp>
      <p:cxnSp>
        <p:nvCxnSpPr>
          <p:cNvPr id="1007" name="Google Shape;1007;p43"/>
          <p:cNvCxnSpPr>
            <a:stCxn id="999" idx="4"/>
          </p:cNvCxnSpPr>
          <p:nvPr/>
        </p:nvCxnSpPr>
        <p:spPr>
          <a:xfrm>
            <a:off x="9563100" y="33497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08" name="Google Shape;1008;p43"/>
          <p:cNvCxnSpPr>
            <a:stCxn id="999" idx="4"/>
          </p:cNvCxnSpPr>
          <p:nvPr/>
        </p:nvCxnSpPr>
        <p:spPr>
          <a:xfrm>
            <a:off x="9563100" y="33497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1009" name="Google Shape;1009;p43"/>
          <p:cNvCxnSpPr>
            <a:stCxn id="999" idx="4"/>
          </p:cNvCxnSpPr>
          <p:nvPr/>
        </p:nvCxnSpPr>
        <p:spPr>
          <a:xfrm flipH="1">
            <a:off x="8915400" y="3349753"/>
            <a:ext cx="647700" cy="384000"/>
          </a:xfrm>
          <a:prstGeom prst="straightConnector1">
            <a:avLst/>
          </a:prstGeom>
          <a:noFill/>
          <a:ln w="28575" cap="flat" cmpd="sng">
            <a:solidFill>
              <a:schemeClr val="dk1"/>
            </a:solidFill>
            <a:prstDash val="solid"/>
            <a:round/>
            <a:headEnd type="none" w="sm" len="sm"/>
            <a:tailEnd type="none" w="sm" len="sm"/>
          </a:ln>
        </p:spPr>
      </p:cxnSp>
      <p:sp>
        <p:nvSpPr>
          <p:cNvPr id="1006" name="Google Shape;1006;p43"/>
          <p:cNvSpPr/>
          <p:nvPr/>
        </p:nvSpPr>
        <p:spPr>
          <a:xfrm>
            <a:off x="9601200" y="37338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010" name="Google Shape;1010;p43"/>
          <p:cNvCxnSpPr>
            <a:stCxn id="1006" idx="4"/>
          </p:cNvCxnSpPr>
          <p:nvPr/>
        </p:nvCxnSpPr>
        <p:spPr>
          <a:xfrm flipH="1">
            <a:off x="9296400" y="39593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11" name="Google Shape;1011;p43"/>
          <p:cNvCxnSpPr>
            <a:stCxn id="1006" idx="4"/>
          </p:cNvCxnSpPr>
          <p:nvPr/>
        </p:nvCxnSpPr>
        <p:spPr>
          <a:xfrm flipH="1">
            <a:off x="9505800" y="39593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1012" name="Google Shape;1012;p43"/>
          <p:cNvCxnSpPr>
            <a:stCxn id="1006" idx="4"/>
          </p:cNvCxnSpPr>
          <p:nvPr/>
        </p:nvCxnSpPr>
        <p:spPr>
          <a:xfrm>
            <a:off x="9715500" y="3959353"/>
            <a:ext cx="0" cy="384000"/>
          </a:xfrm>
          <a:prstGeom prst="straightConnector1">
            <a:avLst/>
          </a:prstGeom>
          <a:noFill/>
          <a:ln w="28575" cap="flat" cmpd="sng">
            <a:solidFill>
              <a:schemeClr val="dk1"/>
            </a:solidFill>
            <a:prstDash val="solid"/>
            <a:round/>
            <a:headEnd type="none" w="sm" len="sm"/>
            <a:tailEnd type="none" w="sm" len="sm"/>
          </a:ln>
        </p:spPr>
      </p:cxnSp>
      <p:cxnSp>
        <p:nvCxnSpPr>
          <p:cNvPr id="1013" name="Google Shape;1013;p43"/>
          <p:cNvCxnSpPr>
            <a:stCxn id="1006" idx="4"/>
          </p:cNvCxnSpPr>
          <p:nvPr/>
        </p:nvCxnSpPr>
        <p:spPr>
          <a:xfrm>
            <a:off x="9715500" y="3959353"/>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1014" name="Google Shape;1014;p43"/>
          <p:cNvCxnSpPr>
            <a:stCxn id="1006" idx="4"/>
          </p:cNvCxnSpPr>
          <p:nvPr/>
        </p:nvCxnSpPr>
        <p:spPr>
          <a:xfrm>
            <a:off x="9715500" y="39593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15" name="Google Shape;1015;p43"/>
          <p:cNvCxnSpPr>
            <a:stCxn id="1006" idx="4"/>
          </p:cNvCxnSpPr>
          <p:nvPr/>
        </p:nvCxnSpPr>
        <p:spPr>
          <a:xfrm>
            <a:off x="9715500" y="39593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1016" name="Google Shape;1016;p43"/>
          <p:cNvCxnSpPr>
            <a:stCxn id="1006" idx="4"/>
            <a:endCxn id="1017" idx="0"/>
          </p:cNvCxnSpPr>
          <p:nvPr/>
        </p:nvCxnSpPr>
        <p:spPr>
          <a:xfrm flipH="1">
            <a:off x="9105900" y="3959353"/>
            <a:ext cx="609600" cy="384000"/>
          </a:xfrm>
          <a:prstGeom prst="straightConnector1">
            <a:avLst/>
          </a:prstGeom>
          <a:noFill/>
          <a:ln w="28575" cap="flat" cmpd="sng">
            <a:solidFill>
              <a:schemeClr val="dk1"/>
            </a:solidFill>
            <a:prstDash val="solid"/>
            <a:round/>
            <a:headEnd type="none" w="sm" len="sm"/>
            <a:tailEnd type="none" w="sm" len="sm"/>
          </a:ln>
        </p:spPr>
      </p:cxnSp>
      <p:sp>
        <p:nvSpPr>
          <p:cNvPr id="1017" name="Google Shape;1017;p43"/>
          <p:cNvSpPr/>
          <p:nvPr/>
        </p:nvSpPr>
        <p:spPr>
          <a:xfrm>
            <a:off x="8991600" y="43434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018" name="Google Shape;1018;p43"/>
          <p:cNvCxnSpPr>
            <a:stCxn id="1017" idx="4"/>
          </p:cNvCxnSpPr>
          <p:nvPr/>
        </p:nvCxnSpPr>
        <p:spPr>
          <a:xfrm flipH="1">
            <a:off x="8686800" y="45689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19" name="Google Shape;1019;p43"/>
          <p:cNvCxnSpPr>
            <a:stCxn id="1017" idx="4"/>
          </p:cNvCxnSpPr>
          <p:nvPr/>
        </p:nvCxnSpPr>
        <p:spPr>
          <a:xfrm flipH="1">
            <a:off x="8896200" y="4568952"/>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1020" name="Google Shape;1020;p43"/>
          <p:cNvCxnSpPr>
            <a:stCxn id="1017" idx="4"/>
          </p:cNvCxnSpPr>
          <p:nvPr/>
        </p:nvCxnSpPr>
        <p:spPr>
          <a:xfrm>
            <a:off x="9105900" y="4568952"/>
            <a:ext cx="0" cy="384000"/>
          </a:xfrm>
          <a:prstGeom prst="straightConnector1">
            <a:avLst/>
          </a:prstGeom>
          <a:noFill/>
          <a:ln w="28575" cap="flat" cmpd="sng">
            <a:solidFill>
              <a:schemeClr val="dk1"/>
            </a:solidFill>
            <a:prstDash val="solid"/>
            <a:round/>
            <a:headEnd type="none" w="sm" len="sm"/>
            <a:tailEnd type="none" w="sm" len="sm"/>
          </a:ln>
        </p:spPr>
      </p:cxnSp>
      <p:cxnSp>
        <p:nvCxnSpPr>
          <p:cNvPr id="1021" name="Google Shape;1021;p43"/>
          <p:cNvCxnSpPr>
            <a:stCxn id="1017" idx="4"/>
          </p:cNvCxnSpPr>
          <p:nvPr/>
        </p:nvCxnSpPr>
        <p:spPr>
          <a:xfrm>
            <a:off x="9105900" y="45689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1022" name="Google Shape;1022;p43"/>
          <p:cNvCxnSpPr>
            <a:stCxn id="1017" idx="4"/>
          </p:cNvCxnSpPr>
          <p:nvPr/>
        </p:nvCxnSpPr>
        <p:spPr>
          <a:xfrm>
            <a:off x="9105900" y="45689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23" name="Google Shape;1023;p43"/>
          <p:cNvCxnSpPr>
            <a:stCxn id="1017" idx="4"/>
            <a:endCxn id="1024" idx="0"/>
          </p:cNvCxnSpPr>
          <p:nvPr/>
        </p:nvCxnSpPr>
        <p:spPr>
          <a:xfrm>
            <a:off x="9105900" y="4568952"/>
            <a:ext cx="609600" cy="384000"/>
          </a:xfrm>
          <a:prstGeom prst="straightConnector1">
            <a:avLst/>
          </a:prstGeom>
          <a:noFill/>
          <a:ln w="28575" cap="flat" cmpd="sng">
            <a:solidFill>
              <a:schemeClr val="dk1"/>
            </a:solidFill>
            <a:prstDash val="solid"/>
            <a:round/>
            <a:headEnd type="none" w="sm" len="sm"/>
            <a:tailEnd type="none" w="sm" len="sm"/>
          </a:ln>
        </p:spPr>
      </p:cxnSp>
      <p:cxnSp>
        <p:nvCxnSpPr>
          <p:cNvPr id="1025" name="Google Shape;1025;p43"/>
          <p:cNvCxnSpPr>
            <a:stCxn id="1017" idx="4"/>
          </p:cNvCxnSpPr>
          <p:nvPr/>
        </p:nvCxnSpPr>
        <p:spPr>
          <a:xfrm flipH="1">
            <a:off x="8458200" y="4568952"/>
            <a:ext cx="647700" cy="384000"/>
          </a:xfrm>
          <a:prstGeom prst="straightConnector1">
            <a:avLst/>
          </a:prstGeom>
          <a:noFill/>
          <a:ln w="28575" cap="flat" cmpd="sng">
            <a:solidFill>
              <a:schemeClr val="dk1"/>
            </a:solidFill>
            <a:prstDash val="solid"/>
            <a:round/>
            <a:headEnd type="none" w="sm" len="sm"/>
            <a:tailEnd type="none" w="sm" len="sm"/>
          </a:ln>
        </p:spPr>
      </p:cxnSp>
      <p:sp>
        <p:nvSpPr>
          <p:cNvPr id="1024" name="Google Shape;1024;p43"/>
          <p:cNvSpPr/>
          <p:nvPr/>
        </p:nvSpPr>
        <p:spPr>
          <a:xfrm>
            <a:off x="9601200" y="4953000"/>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026" name="Google Shape;1026;p43"/>
          <p:cNvCxnSpPr>
            <a:stCxn id="1024" idx="4"/>
            <a:endCxn id="1027" idx="0"/>
          </p:cNvCxnSpPr>
          <p:nvPr/>
        </p:nvCxnSpPr>
        <p:spPr>
          <a:xfrm flipH="1">
            <a:off x="9334500" y="5178552"/>
            <a:ext cx="381000" cy="384000"/>
          </a:xfrm>
          <a:prstGeom prst="straightConnector1">
            <a:avLst/>
          </a:prstGeom>
          <a:noFill/>
          <a:ln w="28575" cap="flat" cmpd="sng">
            <a:solidFill>
              <a:schemeClr val="dk1"/>
            </a:solidFill>
            <a:prstDash val="solid"/>
            <a:round/>
            <a:headEnd type="none" w="sm" len="sm"/>
            <a:tailEnd type="none" w="sm" len="sm"/>
          </a:ln>
        </p:spPr>
      </p:cxnSp>
      <p:cxnSp>
        <p:nvCxnSpPr>
          <p:cNvPr id="1028" name="Google Shape;1028;p43"/>
          <p:cNvCxnSpPr>
            <a:stCxn id="1024" idx="4"/>
          </p:cNvCxnSpPr>
          <p:nvPr/>
        </p:nvCxnSpPr>
        <p:spPr>
          <a:xfrm flipH="1">
            <a:off x="9505800" y="5178552"/>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1029" name="Google Shape;1029;p43"/>
          <p:cNvCxnSpPr>
            <a:stCxn id="1024" idx="4"/>
          </p:cNvCxnSpPr>
          <p:nvPr/>
        </p:nvCxnSpPr>
        <p:spPr>
          <a:xfrm>
            <a:off x="9715500" y="5178552"/>
            <a:ext cx="0" cy="384000"/>
          </a:xfrm>
          <a:prstGeom prst="straightConnector1">
            <a:avLst/>
          </a:prstGeom>
          <a:noFill/>
          <a:ln w="28575" cap="flat" cmpd="sng">
            <a:solidFill>
              <a:schemeClr val="dk1"/>
            </a:solidFill>
            <a:prstDash val="solid"/>
            <a:round/>
            <a:headEnd type="none" w="sm" len="sm"/>
            <a:tailEnd type="none" w="sm" len="sm"/>
          </a:ln>
        </p:spPr>
      </p:cxnSp>
      <p:cxnSp>
        <p:nvCxnSpPr>
          <p:cNvPr id="1030" name="Google Shape;1030;p43"/>
          <p:cNvCxnSpPr>
            <a:stCxn id="1024" idx="4"/>
          </p:cNvCxnSpPr>
          <p:nvPr/>
        </p:nvCxnSpPr>
        <p:spPr>
          <a:xfrm>
            <a:off x="9715500" y="5178552"/>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1031" name="Google Shape;1031;p43"/>
          <p:cNvCxnSpPr>
            <a:stCxn id="1024" idx="4"/>
          </p:cNvCxnSpPr>
          <p:nvPr/>
        </p:nvCxnSpPr>
        <p:spPr>
          <a:xfrm>
            <a:off x="9715500" y="5178552"/>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32" name="Google Shape;1032;p43"/>
          <p:cNvCxnSpPr>
            <a:stCxn id="1024" idx="4"/>
          </p:cNvCxnSpPr>
          <p:nvPr/>
        </p:nvCxnSpPr>
        <p:spPr>
          <a:xfrm>
            <a:off x="9715500" y="5178552"/>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1033" name="Google Shape;1033;p43"/>
          <p:cNvCxnSpPr>
            <a:stCxn id="1024" idx="4"/>
          </p:cNvCxnSpPr>
          <p:nvPr/>
        </p:nvCxnSpPr>
        <p:spPr>
          <a:xfrm flipH="1">
            <a:off x="9067800" y="5178552"/>
            <a:ext cx="647700" cy="384000"/>
          </a:xfrm>
          <a:prstGeom prst="straightConnector1">
            <a:avLst/>
          </a:prstGeom>
          <a:noFill/>
          <a:ln w="28575" cap="flat" cmpd="sng">
            <a:solidFill>
              <a:schemeClr val="dk1"/>
            </a:solidFill>
            <a:prstDash val="solid"/>
            <a:round/>
            <a:headEnd type="none" w="sm" len="sm"/>
            <a:tailEnd type="none" w="sm" len="sm"/>
          </a:ln>
        </p:spPr>
      </p:cxnSp>
      <p:sp>
        <p:nvSpPr>
          <p:cNvPr id="1027" name="Google Shape;1027;p43"/>
          <p:cNvSpPr/>
          <p:nvPr/>
        </p:nvSpPr>
        <p:spPr>
          <a:xfrm>
            <a:off x="9220200" y="5562601"/>
            <a:ext cx="228600" cy="225552"/>
          </a:xfrm>
          <a:prstGeom prst="ellipse">
            <a:avLst/>
          </a:prstGeom>
          <a:noFill/>
          <a:ln w="38100" cap="flat" cmpd="sng">
            <a:solidFill>
              <a:srgbClr val="008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034" name="Google Shape;1034;p43"/>
          <p:cNvCxnSpPr>
            <a:stCxn id="1027" idx="4"/>
          </p:cNvCxnSpPr>
          <p:nvPr/>
        </p:nvCxnSpPr>
        <p:spPr>
          <a:xfrm flipH="1">
            <a:off x="8915400" y="57881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35" name="Google Shape;1035;p43"/>
          <p:cNvCxnSpPr>
            <a:stCxn id="1027" idx="4"/>
          </p:cNvCxnSpPr>
          <p:nvPr/>
        </p:nvCxnSpPr>
        <p:spPr>
          <a:xfrm flipH="1">
            <a:off x="9124800" y="5788153"/>
            <a:ext cx="209700" cy="384000"/>
          </a:xfrm>
          <a:prstGeom prst="straightConnector1">
            <a:avLst/>
          </a:prstGeom>
          <a:noFill/>
          <a:ln w="28575" cap="flat" cmpd="sng">
            <a:solidFill>
              <a:schemeClr val="dk1"/>
            </a:solidFill>
            <a:prstDash val="solid"/>
            <a:round/>
            <a:headEnd type="none" w="sm" len="sm"/>
            <a:tailEnd type="none" w="sm" len="sm"/>
          </a:ln>
        </p:spPr>
      </p:cxnSp>
      <p:cxnSp>
        <p:nvCxnSpPr>
          <p:cNvPr id="1036" name="Google Shape;1036;p43"/>
          <p:cNvCxnSpPr>
            <a:stCxn id="1027" idx="4"/>
          </p:cNvCxnSpPr>
          <p:nvPr/>
        </p:nvCxnSpPr>
        <p:spPr>
          <a:xfrm>
            <a:off x="9334500" y="5788153"/>
            <a:ext cx="0" cy="384000"/>
          </a:xfrm>
          <a:prstGeom prst="straightConnector1">
            <a:avLst/>
          </a:prstGeom>
          <a:noFill/>
          <a:ln w="28575" cap="flat" cmpd="sng">
            <a:solidFill>
              <a:schemeClr val="dk1"/>
            </a:solidFill>
            <a:prstDash val="solid"/>
            <a:round/>
            <a:headEnd type="none" w="sm" len="sm"/>
            <a:tailEnd type="none" w="sm" len="sm"/>
          </a:ln>
        </p:spPr>
      </p:cxnSp>
      <p:cxnSp>
        <p:nvCxnSpPr>
          <p:cNvPr id="1037" name="Google Shape;1037;p43"/>
          <p:cNvCxnSpPr>
            <a:stCxn id="1027" idx="4"/>
          </p:cNvCxnSpPr>
          <p:nvPr/>
        </p:nvCxnSpPr>
        <p:spPr>
          <a:xfrm>
            <a:off x="9334500" y="5788153"/>
            <a:ext cx="190500" cy="384000"/>
          </a:xfrm>
          <a:prstGeom prst="straightConnector1">
            <a:avLst/>
          </a:prstGeom>
          <a:noFill/>
          <a:ln w="28575" cap="flat" cmpd="sng">
            <a:solidFill>
              <a:schemeClr val="dk1"/>
            </a:solidFill>
            <a:prstDash val="solid"/>
            <a:round/>
            <a:headEnd type="none" w="sm" len="sm"/>
            <a:tailEnd type="none" w="sm" len="sm"/>
          </a:ln>
        </p:spPr>
      </p:cxnSp>
      <p:cxnSp>
        <p:nvCxnSpPr>
          <p:cNvPr id="1038" name="Google Shape;1038;p43"/>
          <p:cNvCxnSpPr>
            <a:stCxn id="1027" idx="4"/>
          </p:cNvCxnSpPr>
          <p:nvPr/>
        </p:nvCxnSpPr>
        <p:spPr>
          <a:xfrm>
            <a:off x="9334500" y="5788153"/>
            <a:ext cx="419100" cy="384000"/>
          </a:xfrm>
          <a:prstGeom prst="straightConnector1">
            <a:avLst/>
          </a:prstGeom>
          <a:noFill/>
          <a:ln w="28575" cap="flat" cmpd="sng">
            <a:solidFill>
              <a:schemeClr val="dk1"/>
            </a:solidFill>
            <a:prstDash val="solid"/>
            <a:round/>
            <a:headEnd type="none" w="sm" len="sm"/>
            <a:tailEnd type="none" w="sm" len="sm"/>
          </a:ln>
        </p:spPr>
      </p:cxnSp>
      <p:cxnSp>
        <p:nvCxnSpPr>
          <p:cNvPr id="1039" name="Google Shape;1039;p43"/>
          <p:cNvCxnSpPr>
            <a:stCxn id="1027" idx="4"/>
          </p:cNvCxnSpPr>
          <p:nvPr/>
        </p:nvCxnSpPr>
        <p:spPr>
          <a:xfrm>
            <a:off x="9334500" y="5788153"/>
            <a:ext cx="647700" cy="384000"/>
          </a:xfrm>
          <a:prstGeom prst="straightConnector1">
            <a:avLst/>
          </a:prstGeom>
          <a:noFill/>
          <a:ln w="28575" cap="flat" cmpd="sng">
            <a:solidFill>
              <a:schemeClr val="dk1"/>
            </a:solidFill>
            <a:prstDash val="solid"/>
            <a:round/>
            <a:headEnd type="none" w="sm" len="sm"/>
            <a:tailEnd type="none" w="sm" len="sm"/>
          </a:ln>
        </p:spPr>
      </p:cxnSp>
      <p:cxnSp>
        <p:nvCxnSpPr>
          <p:cNvPr id="1040" name="Google Shape;1040;p43"/>
          <p:cNvCxnSpPr>
            <a:stCxn id="1027" idx="4"/>
          </p:cNvCxnSpPr>
          <p:nvPr/>
        </p:nvCxnSpPr>
        <p:spPr>
          <a:xfrm flipH="1">
            <a:off x="8686800" y="5788153"/>
            <a:ext cx="647700" cy="384000"/>
          </a:xfrm>
          <a:prstGeom prst="straightConnector1">
            <a:avLst/>
          </a:prstGeom>
          <a:noFill/>
          <a:ln w="28575" cap="flat" cmpd="sng">
            <a:solidFill>
              <a:schemeClr val="dk1"/>
            </a:solidFill>
            <a:prstDash val="solid"/>
            <a:round/>
            <a:headEnd type="none" w="sm" len="sm"/>
            <a:tailEnd type="none" w="sm" len="sm"/>
          </a:ln>
        </p:spPr>
      </p:cxnSp>
      <p:sp>
        <p:nvSpPr>
          <p:cNvPr id="1041" name="Google Shape;1041;p43"/>
          <p:cNvSpPr/>
          <p:nvPr/>
        </p:nvSpPr>
        <p:spPr>
          <a:xfrm>
            <a:off x="7162802" y="4568954"/>
            <a:ext cx="3333751" cy="2061972"/>
          </a:xfrm>
          <a:prstGeom prst="rect">
            <a:avLst/>
          </a:prstGeom>
          <a:solidFill>
            <a:srgbClr val="FF0000">
              <a:alpha val="24705"/>
            </a:srgbClr>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1045"/>
        <p:cNvGrpSpPr/>
        <p:nvPr/>
      </p:nvGrpSpPr>
      <p:grpSpPr>
        <a:xfrm>
          <a:off x="0" y="0"/>
          <a:ext cx="0" cy="0"/>
          <a:chOff x="0" y="0"/>
          <a:chExt cx="0" cy="0"/>
        </a:xfrm>
      </p:grpSpPr>
      <p:sp>
        <p:nvSpPr>
          <p:cNvPr id="1046" name="Google Shape;1046;p4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cap="small"/>
              <a:t>Eval</a:t>
            </a:r>
            <a:r>
              <a:rPr lang="en-US"/>
              <a:t>: Evaluation Function</a:t>
            </a:r>
            <a:endParaRPr/>
          </a:p>
        </p:txBody>
      </p:sp>
      <p:sp>
        <p:nvSpPr>
          <p:cNvPr id="1047" name="Google Shape;1047;p44"/>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The evaluation function should be strongly correlated with the actual chances of winning.</a:t>
            </a:r>
            <a:endParaRPr/>
          </a:p>
          <a:p>
            <a:pPr marL="350848" lvl="0" indent="-339734" algn="l" rtl="0">
              <a:spcBef>
                <a:spcPts val="1200"/>
              </a:spcBef>
              <a:spcAft>
                <a:spcPts val="0"/>
              </a:spcAft>
              <a:buSzPts val="3200"/>
              <a:buChar char="•"/>
            </a:pPr>
            <a:r>
              <a:rPr lang="en-US"/>
              <a:t>The computation must not take too long. </a:t>
            </a:r>
            <a:endParaRPr/>
          </a:p>
          <a:p>
            <a:pPr marL="350848" lvl="0" indent="-339734" algn="l" rtl="0">
              <a:spcBef>
                <a:spcPts val="1200"/>
              </a:spcBef>
              <a:spcAft>
                <a:spcPts val="0"/>
              </a:spcAft>
              <a:buSzPts val="3200"/>
              <a:buChar char="•"/>
            </a:pPr>
            <a:r>
              <a:rPr lang="en-US"/>
              <a:t>Most evaluation functions work by calculating various features of the state.</a:t>
            </a:r>
            <a:endParaRPr/>
          </a:p>
          <a:p>
            <a:pPr marL="350848" lvl="0" indent="-136533" algn="l" rtl="0">
              <a:spcBef>
                <a:spcPts val="1200"/>
              </a:spcBef>
              <a:spcAft>
                <a:spcPts val="0"/>
              </a:spcAft>
              <a:buSzPts val="3200"/>
              <a:buNone/>
            </a:pPr>
            <a:endParaRPr/>
          </a:p>
        </p:txBody>
      </p:sp>
      <p:sp>
        <p:nvSpPr>
          <p:cNvPr id="1048" name="Google Shape;1048;p4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4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1052"/>
        <p:cNvGrpSpPr/>
        <p:nvPr/>
      </p:nvGrpSpPr>
      <p:grpSpPr>
        <a:xfrm>
          <a:off x="0" y="0"/>
          <a:ext cx="0" cy="0"/>
          <a:chOff x="0" y="0"/>
          <a:chExt cx="0" cy="0"/>
        </a:xfrm>
      </p:grpSpPr>
      <p:sp>
        <p:nvSpPr>
          <p:cNvPr id="1053" name="Google Shape;1053;p45"/>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Features</a:t>
            </a:r>
            <a:endParaRPr/>
          </a:p>
        </p:txBody>
      </p:sp>
      <p:sp>
        <p:nvSpPr>
          <p:cNvPr id="1054" name="Google Shape;1054;p45"/>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The features define various categories of states.</a:t>
            </a:r>
            <a:endParaRPr/>
          </a:p>
          <a:p>
            <a:pPr marL="628667" lvl="1" indent="-277820" algn="l" rtl="0">
              <a:spcBef>
                <a:spcPts val="1200"/>
              </a:spcBef>
              <a:spcAft>
                <a:spcPts val="0"/>
              </a:spcAft>
              <a:buSzPts val="2800"/>
              <a:buChar char="•"/>
            </a:pPr>
            <a:r>
              <a:rPr lang="en-US"/>
              <a:t>E.g., in chess, features: the number of white pawns, black pawns, white queens, black queens, and so on.</a:t>
            </a:r>
            <a:endParaRPr/>
          </a:p>
          <a:p>
            <a:pPr marL="350848" lvl="0" indent="-339734" algn="l" rtl="0">
              <a:spcBef>
                <a:spcPts val="1200"/>
              </a:spcBef>
              <a:spcAft>
                <a:spcPts val="0"/>
              </a:spcAft>
              <a:buSzPts val="3200"/>
              <a:buChar char="•"/>
            </a:pPr>
            <a:r>
              <a:rPr lang="en-US"/>
              <a:t>Evaluation function is a function of features. </a:t>
            </a:r>
            <a:endParaRPr/>
          </a:p>
          <a:p>
            <a:pPr marL="628667" lvl="1" indent="-277820" algn="l" rtl="0">
              <a:spcBef>
                <a:spcPts val="1200"/>
              </a:spcBef>
              <a:spcAft>
                <a:spcPts val="0"/>
              </a:spcAft>
              <a:buSzPts val="2800"/>
              <a:buChar char="•"/>
            </a:pPr>
            <a:r>
              <a:rPr lang="en-US"/>
              <a:t>E.g., in chess: Linear weighted sum of features. </a:t>
            </a:r>
            <a:endParaRPr/>
          </a:p>
          <a:p>
            <a:pPr marL="628667" lvl="1" indent="-277820" algn="l" rtl="0">
              <a:spcBef>
                <a:spcPts val="1200"/>
              </a:spcBef>
              <a:spcAft>
                <a:spcPts val="0"/>
              </a:spcAft>
              <a:buSzPts val="2800"/>
              <a:buChar char="•"/>
            </a:pPr>
            <a:r>
              <a:rPr lang="en-US"/>
              <a:t>Eval(s) = w</a:t>
            </a:r>
            <a:r>
              <a:rPr lang="en-US" baseline="-25000"/>
              <a:t>1</a:t>
            </a:r>
            <a:r>
              <a:rPr lang="en-US"/>
              <a:t>f</a:t>
            </a:r>
            <a:r>
              <a:rPr lang="en-US" baseline="-25000"/>
              <a:t>1</a:t>
            </a:r>
            <a:r>
              <a:rPr lang="en-US"/>
              <a:t>(s) + w</a:t>
            </a:r>
            <a:r>
              <a:rPr lang="en-US" baseline="-25000"/>
              <a:t>2</a:t>
            </a:r>
            <a:r>
              <a:rPr lang="en-US"/>
              <a:t>f</a:t>
            </a:r>
            <a:r>
              <a:rPr lang="en-US" baseline="-25000"/>
              <a:t>2</a:t>
            </a:r>
            <a:r>
              <a:rPr lang="en-US"/>
              <a:t>(s) + …+ w</a:t>
            </a:r>
            <a:r>
              <a:rPr lang="en-US" baseline="-25000"/>
              <a:t>n</a:t>
            </a:r>
            <a:r>
              <a:rPr lang="en-US"/>
              <a:t>f</a:t>
            </a:r>
            <a:r>
              <a:rPr lang="en-US" baseline="-25000"/>
              <a:t>n</a:t>
            </a:r>
            <a:r>
              <a:rPr lang="en-US"/>
              <a:t>(s)</a:t>
            </a:r>
            <a:br>
              <a:rPr lang="en-US"/>
            </a:br>
            <a:r>
              <a:rPr lang="en-US"/>
              <a:t>w</a:t>
            </a:r>
            <a:r>
              <a:rPr lang="en-US" baseline="-25000"/>
              <a:t>1</a:t>
            </a:r>
            <a:r>
              <a:rPr lang="en-US" sz="1600"/>
              <a:t> </a:t>
            </a:r>
            <a:r>
              <a:rPr lang="en-US"/>
              <a:t>= 9</a:t>
            </a:r>
            <a:br>
              <a:rPr lang="en-US"/>
            </a:br>
            <a:r>
              <a:rPr lang="en-US"/>
              <a:t>f</a:t>
            </a:r>
            <a:r>
              <a:rPr lang="en-US" baseline="-25000"/>
              <a:t>1</a:t>
            </a:r>
            <a:r>
              <a:rPr lang="en-US"/>
              <a:t>(s) = (number of white queens) - (number of black queens)</a:t>
            </a:r>
            <a:endParaRPr/>
          </a:p>
        </p:txBody>
      </p:sp>
      <p:sp>
        <p:nvSpPr>
          <p:cNvPr id="1055" name="Google Shape;1055;p4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059"/>
        <p:cNvGrpSpPr/>
        <p:nvPr/>
      </p:nvGrpSpPr>
      <p:grpSpPr>
        <a:xfrm>
          <a:off x="0" y="0"/>
          <a:ext cx="0" cy="0"/>
          <a:chOff x="0" y="0"/>
          <a:chExt cx="0" cy="0"/>
        </a:xfrm>
      </p:grpSpPr>
      <p:sp>
        <p:nvSpPr>
          <p:cNvPr id="1060" name="Google Shape;1060;p46"/>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Example</a:t>
            </a:r>
            <a:endParaRPr/>
          </a:p>
        </p:txBody>
      </p:sp>
      <p:sp>
        <p:nvSpPr>
          <p:cNvPr id="1061" name="Google Shape;1061;p46"/>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Suppose our experience suggests that of the states encountered in the two-pawns vs. one-pawn category </a:t>
            </a:r>
            <a:endParaRPr/>
          </a:p>
          <a:p>
            <a:pPr marL="628667" lvl="1" indent="-277820" algn="l" rtl="0">
              <a:spcBef>
                <a:spcPts val="1200"/>
              </a:spcBef>
              <a:spcAft>
                <a:spcPts val="0"/>
              </a:spcAft>
              <a:buSzPts val="2800"/>
              <a:buChar char="•"/>
            </a:pPr>
            <a:r>
              <a:rPr lang="en-US">
                <a:solidFill>
                  <a:srgbClr val="7030A0"/>
                </a:solidFill>
              </a:rPr>
              <a:t>72% lead to a win (utility=+1)</a:t>
            </a:r>
            <a:endParaRPr/>
          </a:p>
          <a:p>
            <a:pPr marL="628667" lvl="1" indent="-277820" algn="l" rtl="0">
              <a:spcBef>
                <a:spcPts val="1200"/>
              </a:spcBef>
              <a:spcAft>
                <a:spcPts val="0"/>
              </a:spcAft>
              <a:buSzPts val="2800"/>
              <a:buChar char="•"/>
            </a:pPr>
            <a:r>
              <a:rPr lang="en-US">
                <a:solidFill>
                  <a:srgbClr val="7030A0"/>
                </a:solidFill>
              </a:rPr>
              <a:t>20% to a loss (0) </a:t>
            </a:r>
            <a:endParaRPr/>
          </a:p>
          <a:p>
            <a:pPr marL="628667" lvl="1" indent="-277820" algn="l" rtl="0">
              <a:spcBef>
                <a:spcPts val="1200"/>
              </a:spcBef>
              <a:spcAft>
                <a:spcPts val="0"/>
              </a:spcAft>
              <a:buSzPts val="2800"/>
              <a:buChar char="•"/>
            </a:pPr>
            <a:r>
              <a:rPr lang="en-US">
                <a:solidFill>
                  <a:srgbClr val="7030A0"/>
                </a:solidFill>
              </a:rPr>
              <a:t> 8% to a draw (1/2)</a:t>
            </a:r>
            <a:endParaRPr/>
          </a:p>
          <a:p>
            <a:pPr marL="350848" lvl="0" indent="-339734" algn="l" rtl="0">
              <a:spcBef>
                <a:spcPts val="1200"/>
              </a:spcBef>
              <a:spcAft>
                <a:spcPts val="0"/>
              </a:spcAft>
              <a:buSzPts val="3200"/>
              <a:buChar char="•"/>
            </a:pPr>
            <a:r>
              <a:rPr lang="en-US"/>
              <a:t>Then a reasonable evaluation for states in the category is the expected value: </a:t>
            </a:r>
            <a:endParaRPr/>
          </a:p>
          <a:p>
            <a:pPr marL="628667" lvl="1" indent="-277820" algn="l" rtl="0">
              <a:spcBef>
                <a:spcPts val="1200"/>
              </a:spcBef>
              <a:spcAft>
                <a:spcPts val="0"/>
              </a:spcAft>
              <a:buSzPts val="2800"/>
              <a:buChar char="•"/>
            </a:pPr>
            <a:r>
              <a:rPr lang="en-US">
                <a:solidFill>
                  <a:srgbClr val="7030A0"/>
                </a:solidFill>
              </a:rPr>
              <a:t>(0.72 × (+1)) + (0.20 × 0) + (0.08 × (1/2)) = 0.76.</a:t>
            </a:r>
            <a:endParaRPr/>
          </a:p>
        </p:txBody>
      </p:sp>
      <p:sp>
        <p:nvSpPr>
          <p:cNvPr id="1062" name="Google Shape;1062;p4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066"/>
        <p:cNvGrpSpPr/>
        <p:nvPr/>
      </p:nvGrpSpPr>
      <p:grpSpPr>
        <a:xfrm>
          <a:off x="0" y="0"/>
          <a:ext cx="0" cy="0"/>
          <a:chOff x="0" y="0"/>
          <a:chExt cx="0" cy="0"/>
        </a:xfrm>
      </p:grpSpPr>
      <p:sp>
        <p:nvSpPr>
          <p:cNvPr id="1067" name="Google Shape;1067;p47"/>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cap="small"/>
              <a:t>Cutoff-Test</a:t>
            </a:r>
            <a:r>
              <a:rPr lang="en-US"/>
              <a:t>: a Simple Approach</a:t>
            </a:r>
            <a:endParaRPr/>
          </a:p>
        </p:txBody>
      </p:sp>
      <p:sp>
        <p:nvSpPr>
          <p:cNvPr id="1068" name="Google Shape;1068;p47"/>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Set a fixed depth limit so that it returns true for all depth greater than some fixed depth d. </a:t>
            </a:r>
            <a:endParaRPr/>
          </a:p>
          <a:p>
            <a:pPr marL="350848" lvl="0" indent="-339734" algn="l" rtl="0">
              <a:spcBef>
                <a:spcPts val="1200"/>
              </a:spcBef>
              <a:spcAft>
                <a:spcPts val="0"/>
              </a:spcAft>
              <a:buSzPts val="3200"/>
              <a:buChar char="•"/>
            </a:pPr>
            <a:r>
              <a:rPr lang="en-US"/>
              <a:t>The depth d is chosen so that a move is selected within the allocated time.</a:t>
            </a:r>
            <a:endParaRPr/>
          </a:p>
          <a:p>
            <a:pPr marL="350848" lvl="0" indent="-339734" algn="l" rtl="0">
              <a:spcBef>
                <a:spcPts val="1200"/>
              </a:spcBef>
              <a:spcAft>
                <a:spcPts val="0"/>
              </a:spcAft>
              <a:buSzPts val="3200"/>
              <a:buChar char="•"/>
            </a:pPr>
            <a:r>
              <a:rPr lang="en-US"/>
              <a:t>It can lead to errors due to the approximation.</a:t>
            </a:r>
            <a:endParaRPr/>
          </a:p>
        </p:txBody>
      </p:sp>
      <p:sp>
        <p:nvSpPr>
          <p:cNvPr id="1069" name="Google Shape;1069;p4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073"/>
        <p:cNvGrpSpPr/>
        <p:nvPr/>
      </p:nvGrpSpPr>
      <p:grpSpPr>
        <a:xfrm>
          <a:off x="0" y="0"/>
          <a:ext cx="0" cy="0"/>
          <a:chOff x="0" y="0"/>
          <a:chExt cx="0" cy="0"/>
        </a:xfrm>
      </p:grpSpPr>
      <p:sp>
        <p:nvSpPr>
          <p:cNvPr id="1074" name="Google Shape;1074;p48"/>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Cutoff-Test: Quiescence Search Approach</a:t>
            </a:r>
            <a:endParaRPr/>
          </a:p>
        </p:txBody>
      </p:sp>
      <p:sp>
        <p:nvSpPr>
          <p:cNvPr id="1075" name="Google Shape;1075;p48"/>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The evaluation function should be applied only to positions that are unlikely to exhibit wild swings in value in the near future.</a:t>
            </a:r>
            <a:endParaRPr/>
          </a:p>
          <a:p>
            <a:pPr marL="628667" lvl="1" indent="-277820" algn="l" rtl="0">
              <a:spcBef>
                <a:spcPts val="1200"/>
              </a:spcBef>
              <a:spcAft>
                <a:spcPts val="0"/>
              </a:spcAft>
              <a:buSzPts val="2800"/>
              <a:buChar char="•"/>
            </a:pPr>
            <a:r>
              <a:rPr lang="en-US"/>
              <a:t>In chess, for example, positions in which favorable captures can be made are not quiescent for an evaluation function that just counts material.</a:t>
            </a:r>
            <a:endParaRPr/>
          </a:p>
          <a:p>
            <a:pPr marL="350848" lvl="0" indent="-339734" algn="l" rtl="0">
              <a:spcBef>
                <a:spcPts val="1200"/>
              </a:spcBef>
              <a:spcAft>
                <a:spcPts val="0"/>
              </a:spcAft>
              <a:buSzPts val="3200"/>
              <a:buChar char="•"/>
            </a:pPr>
            <a:r>
              <a:rPr lang="en-US"/>
              <a:t>Quiescence search: Non-quiescent positions can be expanded further until quiescent positions are reached.</a:t>
            </a:r>
            <a:endParaRPr/>
          </a:p>
        </p:txBody>
      </p:sp>
      <p:sp>
        <p:nvSpPr>
          <p:cNvPr id="1076" name="Google Shape;1076;p4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080"/>
        <p:cNvGrpSpPr/>
        <p:nvPr/>
      </p:nvGrpSpPr>
      <p:grpSpPr>
        <a:xfrm>
          <a:off x="0" y="0"/>
          <a:ext cx="0" cy="0"/>
          <a:chOff x="0" y="0"/>
          <a:chExt cx="0" cy="0"/>
        </a:xfrm>
      </p:grpSpPr>
      <p:sp>
        <p:nvSpPr>
          <p:cNvPr id="1081" name="Google Shape;1081;p49"/>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Forward Pruning</a:t>
            </a:r>
            <a:endParaRPr/>
          </a:p>
        </p:txBody>
      </p:sp>
      <p:sp>
        <p:nvSpPr>
          <p:cNvPr id="1082" name="Google Shape;1082;p49"/>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fontScale="92500"/>
          </a:bodyPr>
          <a:lstStyle/>
          <a:p>
            <a:pPr marL="350848" lvl="0" indent="-339734" algn="l" rtl="0">
              <a:spcBef>
                <a:spcPts val="0"/>
              </a:spcBef>
              <a:spcAft>
                <a:spcPts val="0"/>
              </a:spcAft>
              <a:buSzPct val="100000"/>
              <a:buChar char="•"/>
            </a:pPr>
            <a:r>
              <a:rPr lang="en-US"/>
              <a:t>Some moves at a given node are pruned immediately without further consideration.</a:t>
            </a:r>
            <a:endParaRPr/>
          </a:p>
          <a:p>
            <a:pPr marL="628667" lvl="1" indent="-277820" algn="l" rtl="0">
              <a:spcBef>
                <a:spcPts val="1200"/>
              </a:spcBef>
              <a:spcAft>
                <a:spcPts val="0"/>
              </a:spcAft>
              <a:buSzPct val="100000"/>
              <a:buChar char="•"/>
            </a:pPr>
            <a:r>
              <a:rPr lang="en-US"/>
              <a:t>Clearly, most humans playing chess consider only a few moves from each position (at least consciously).</a:t>
            </a:r>
            <a:endParaRPr/>
          </a:p>
          <a:p>
            <a:pPr marL="350848" lvl="0" indent="-339734" algn="l" rtl="0">
              <a:spcBef>
                <a:spcPts val="1200"/>
              </a:spcBef>
              <a:spcAft>
                <a:spcPts val="0"/>
              </a:spcAft>
              <a:buSzPct val="100000"/>
              <a:buChar char="•"/>
            </a:pPr>
            <a:r>
              <a:rPr lang="en-US"/>
              <a:t>Beam search: </a:t>
            </a:r>
            <a:endParaRPr/>
          </a:p>
          <a:p>
            <a:pPr marL="628667" lvl="1" indent="-277820" algn="l" rtl="0">
              <a:spcBef>
                <a:spcPts val="1200"/>
              </a:spcBef>
              <a:spcAft>
                <a:spcPts val="0"/>
              </a:spcAft>
              <a:buSzPct val="100000"/>
              <a:buChar char="•"/>
            </a:pPr>
            <a:r>
              <a:rPr lang="en-US"/>
              <a:t>On each ply, consider only a “beam” of the n best moves (according to the evaluation function) rather than considering all possible moves.</a:t>
            </a:r>
            <a:endParaRPr/>
          </a:p>
          <a:p>
            <a:pPr marL="350848" lvl="0" indent="-339734" algn="l" rtl="0">
              <a:spcBef>
                <a:spcPts val="1200"/>
              </a:spcBef>
              <a:spcAft>
                <a:spcPts val="0"/>
              </a:spcAft>
              <a:buSzPct val="100000"/>
              <a:buChar char="•"/>
            </a:pPr>
            <a:r>
              <a:rPr lang="en-US" cap="small"/>
              <a:t>PprobCut:</a:t>
            </a:r>
            <a:endParaRPr/>
          </a:p>
          <a:p>
            <a:pPr marL="628667" lvl="1" indent="-277820" algn="l" rtl="0">
              <a:spcBef>
                <a:spcPts val="1200"/>
              </a:spcBef>
              <a:spcAft>
                <a:spcPts val="0"/>
              </a:spcAft>
              <a:buSzPct val="100000"/>
              <a:buChar char="•"/>
            </a:pPr>
            <a:r>
              <a:rPr lang="en-US"/>
              <a:t>It uses statistics gained from prior experience to lessen the chance that the best move will be pruned. </a:t>
            </a:r>
            <a:endParaRPr/>
          </a:p>
        </p:txBody>
      </p:sp>
      <p:sp>
        <p:nvSpPr>
          <p:cNvPr id="1083" name="Google Shape;1083;p49"/>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49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8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8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8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8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8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8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5"/>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Games</a:t>
            </a:r>
            <a:endParaRPr/>
          </a:p>
        </p:txBody>
      </p:sp>
      <p:sp>
        <p:nvSpPr>
          <p:cNvPr id="73" name="Google Shape;73;p5"/>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It is a multiagent competitive environment , where the agents’ goals are in conflict.</a:t>
            </a:r>
            <a:endParaRPr/>
          </a:p>
          <a:p>
            <a:pPr marL="350848" lvl="0" indent="-339734" algn="l" rtl="0">
              <a:spcBef>
                <a:spcPts val="1200"/>
              </a:spcBef>
              <a:spcAft>
                <a:spcPts val="0"/>
              </a:spcAft>
              <a:buSzPts val="3200"/>
              <a:buChar char="•"/>
            </a:pPr>
            <a:r>
              <a:rPr lang="en-US"/>
              <a:t>Each agent’s action is contingent on the other agent’s previous action.</a:t>
            </a:r>
            <a:endParaRPr/>
          </a:p>
        </p:txBody>
      </p:sp>
      <p:sp>
        <p:nvSpPr>
          <p:cNvPr id="74" name="Google Shape;74;p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087"/>
        <p:cNvGrpSpPr/>
        <p:nvPr/>
      </p:nvGrpSpPr>
      <p:grpSpPr>
        <a:xfrm>
          <a:off x="0" y="0"/>
          <a:ext cx="0" cy="0"/>
          <a:chOff x="0" y="0"/>
          <a:chExt cx="0" cy="0"/>
        </a:xfrm>
      </p:grpSpPr>
      <p:sp>
        <p:nvSpPr>
          <p:cNvPr id="1088" name="Google Shape;1088;p5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Lookup</a:t>
            </a:r>
            <a:endParaRPr/>
          </a:p>
        </p:txBody>
      </p:sp>
      <p:sp>
        <p:nvSpPr>
          <p:cNvPr id="1089" name="Google Shape;1089;p50"/>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Many game-playing programs use table lookup rather than search for the opening and ending of games.</a:t>
            </a:r>
            <a:endParaRPr/>
          </a:p>
          <a:p>
            <a:pPr marL="628667" lvl="1" indent="-277820" algn="l" rtl="0">
              <a:spcBef>
                <a:spcPts val="1200"/>
              </a:spcBef>
              <a:spcAft>
                <a:spcPts val="0"/>
              </a:spcAft>
              <a:buSzPts val="2800"/>
              <a:buChar char="•"/>
            </a:pPr>
            <a:r>
              <a:rPr lang="en-US"/>
              <a:t>For the openings, the computer is mostly relying on the expertise of humans.</a:t>
            </a:r>
            <a:endParaRPr/>
          </a:p>
          <a:p>
            <a:pPr marL="628667" lvl="1" indent="-277820" algn="l" rtl="0">
              <a:spcBef>
                <a:spcPts val="1200"/>
              </a:spcBef>
              <a:spcAft>
                <a:spcPts val="0"/>
              </a:spcAft>
              <a:buSzPts val="2800"/>
              <a:buChar char="•"/>
            </a:pPr>
            <a:r>
              <a:rPr lang="en-US"/>
              <a:t>Usually after ten moves we end up in a rarely seen position, and the program must switch from table lookup to search.</a:t>
            </a:r>
            <a:endParaRPr/>
          </a:p>
          <a:p>
            <a:pPr marL="628667" lvl="1" indent="-277820" algn="l" rtl="0">
              <a:spcBef>
                <a:spcPts val="1200"/>
              </a:spcBef>
              <a:spcAft>
                <a:spcPts val="0"/>
              </a:spcAft>
              <a:buSzPts val="2800"/>
              <a:buChar char="•"/>
            </a:pPr>
            <a:r>
              <a:rPr lang="en-US"/>
              <a:t>Near the end of the game there are again fewer possible positions, and thus more chance to do lookup.</a:t>
            </a:r>
            <a:endParaRPr/>
          </a:p>
        </p:txBody>
      </p:sp>
      <p:sp>
        <p:nvSpPr>
          <p:cNvPr id="1090" name="Google Shape;1090;p5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094"/>
        <p:cNvGrpSpPr/>
        <p:nvPr/>
      </p:nvGrpSpPr>
      <p:grpSpPr>
        <a:xfrm>
          <a:off x="0" y="0"/>
          <a:ext cx="0" cy="0"/>
          <a:chOff x="0" y="0"/>
          <a:chExt cx="0" cy="0"/>
        </a:xfrm>
      </p:grpSpPr>
      <p:sp>
        <p:nvSpPr>
          <p:cNvPr id="1095" name="Google Shape;1095;p51"/>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1096" name="Google Shape;1096;p51"/>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t>Game Tree</a:t>
            </a:r>
            <a:endParaRPr dirty="0"/>
          </a:p>
          <a:p>
            <a:pPr marL="350848" lvl="0" indent="-339734" algn="l" rtl="0">
              <a:spcBef>
                <a:spcPts val="1200"/>
              </a:spcBef>
              <a:spcAft>
                <a:spcPts val="0"/>
              </a:spcAft>
              <a:buSzPts val="3200"/>
              <a:buChar char="•"/>
            </a:pPr>
            <a:r>
              <a:rPr lang="en-US" dirty="0"/>
              <a:t>Optimal Strategy: Minimax </a:t>
            </a:r>
            <a:endParaRPr dirty="0"/>
          </a:p>
          <a:p>
            <a:pPr marL="350848" lvl="0" indent="-339734" algn="l" rtl="0">
              <a:spcBef>
                <a:spcPts val="1200"/>
              </a:spcBef>
              <a:spcAft>
                <a:spcPts val="0"/>
              </a:spcAft>
              <a:buSzPts val="3200"/>
              <a:buChar char="•"/>
            </a:pPr>
            <a:r>
              <a:rPr lang="en-US" dirty="0"/>
              <a:t>Pruning</a:t>
            </a:r>
            <a:endParaRPr dirty="0"/>
          </a:p>
          <a:p>
            <a:pPr marL="628667" lvl="1" indent="-277820" algn="l" rtl="0">
              <a:spcBef>
                <a:spcPts val="1200"/>
              </a:spcBef>
              <a:spcAft>
                <a:spcPts val="0"/>
              </a:spcAft>
              <a:buSzPts val="2800"/>
              <a:buChar char="•"/>
            </a:pPr>
            <a:r>
              <a:rPr lang="en-US" dirty="0"/>
              <a:t>Cutting branch</a:t>
            </a:r>
            <a:endParaRPr dirty="0"/>
          </a:p>
          <a:p>
            <a:pPr marL="628667" lvl="1" indent="-277820" algn="l" rtl="0">
              <a:spcBef>
                <a:spcPts val="1200"/>
              </a:spcBef>
              <a:spcAft>
                <a:spcPts val="0"/>
              </a:spcAft>
              <a:buSzPts val="2800"/>
              <a:buChar char="•"/>
            </a:pPr>
            <a:r>
              <a:rPr lang="en-US" dirty="0"/>
              <a:t>Reducing depth</a:t>
            </a:r>
            <a:endParaRPr dirty="0"/>
          </a:p>
          <a:p>
            <a:pPr marL="628667" lvl="1" indent="-277820" algn="l" rtl="0">
              <a:spcBef>
                <a:spcPts val="1200"/>
              </a:spcBef>
              <a:spcAft>
                <a:spcPts val="0"/>
              </a:spcAft>
              <a:buSzPts val="2800"/>
              <a:buChar char="•"/>
            </a:pPr>
            <a:r>
              <a:rPr lang="en-US" dirty="0">
                <a:solidFill>
                  <a:srgbClr val="FF0000"/>
                </a:solidFill>
              </a:rPr>
              <a:t>Monte Carlo tree search</a:t>
            </a:r>
            <a:endParaRPr dirty="0">
              <a:solidFill>
                <a:srgbClr val="FF0000"/>
              </a:solidFill>
            </a:endParaRPr>
          </a:p>
        </p:txBody>
      </p:sp>
      <p:sp>
        <p:nvSpPr>
          <p:cNvPr id="1097" name="Google Shape;1097;p5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101"/>
        <p:cNvGrpSpPr/>
        <p:nvPr/>
      </p:nvGrpSpPr>
      <p:grpSpPr>
        <a:xfrm>
          <a:off x="0" y="0"/>
          <a:ext cx="0" cy="0"/>
          <a:chOff x="0" y="0"/>
          <a:chExt cx="0" cy="0"/>
        </a:xfrm>
      </p:grpSpPr>
      <p:sp>
        <p:nvSpPr>
          <p:cNvPr id="1102" name="Google Shape;1102;p5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Monte Carlo Tree Search</a:t>
            </a:r>
            <a:endParaRPr/>
          </a:p>
        </p:txBody>
      </p:sp>
      <p:sp>
        <p:nvSpPr>
          <p:cNvPr id="1103" name="Google Shape;1103;p52"/>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It doesn’t use heuristic evaluation function.</a:t>
            </a:r>
            <a:endParaRPr/>
          </a:p>
          <a:p>
            <a:pPr marL="350848" lvl="0" indent="-339734" algn="l" rtl="0">
              <a:spcBef>
                <a:spcPts val="1200"/>
              </a:spcBef>
              <a:spcAft>
                <a:spcPts val="0"/>
              </a:spcAft>
              <a:buSzPts val="3200"/>
              <a:buChar char="•"/>
            </a:pPr>
            <a:r>
              <a:rPr lang="en-US"/>
              <a:t>Instead, the value of a state is estimated as the average utility over a number of simulations of complete games starting from the state.</a:t>
            </a:r>
            <a:endParaRPr/>
          </a:p>
        </p:txBody>
      </p:sp>
      <p:sp>
        <p:nvSpPr>
          <p:cNvPr id="1104" name="Google Shape;1104;p5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52</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1108"/>
        <p:cNvGrpSpPr/>
        <p:nvPr/>
      </p:nvGrpSpPr>
      <p:grpSpPr>
        <a:xfrm>
          <a:off x="0" y="0"/>
          <a:ext cx="0" cy="0"/>
          <a:chOff x="0" y="0"/>
          <a:chExt cx="0" cy="0"/>
        </a:xfrm>
      </p:grpSpPr>
      <p:sp>
        <p:nvSpPr>
          <p:cNvPr id="1109" name="Google Shape;1109;p53"/>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AlphaGo</a:t>
            </a:r>
            <a:endParaRPr/>
          </a:p>
        </p:txBody>
      </p:sp>
      <p:sp>
        <p:nvSpPr>
          <p:cNvPr id="1110" name="Google Shape;1110;p5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53</a:t>
            </a:fld>
            <a:endParaRPr/>
          </a:p>
        </p:txBody>
      </p:sp>
      <p:sp>
        <p:nvSpPr>
          <p:cNvPr id="1111" name="Google Shape;1111;p53"/>
          <p:cNvSpPr/>
          <p:nvPr/>
        </p:nvSpPr>
        <p:spPr>
          <a:xfrm>
            <a:off x="3064196" y="6519449"/>
            <a:ext cx="6063615" cy="33864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a:solidFill>
                  <a:srgbClr val="7F7F7F"/>
                </a:solidFill>
                <a:latin typeface="Candara"/>
                <a:ea typeface="Candara"/>
                <a:cs typeface="Candara"/>
                <a:sym typeface="Candara"/>
              </a:rPr>
              <a:t>D Silver </a:t>
            </a:r>
            <a:r>
              <a:rPr lang="en-US" sz="1600" i="1">
                <a:solidFill>
                  <a:srgbClr val="7F7F7F"/>
                </a:solidFill>
                <a:latin typeface="Candara"/>
                <a:ea typeface="Candara"/>
                <a:cs typeface="Candara"/>
                <a:sym typeface="Candara"/>
              </a:rPr>
              <a:t>et al. Nature </a:t>
            </a:r>
            <a:r>
              <a:rPr lang="en-US" sz="1600" b="1">
                <a:solidFill>
                  <a:srgbClr val="7F7F7F"/>
                </a:solidFill>
                <a:latin typeface="Candara"/>
                <a:ea typeface="Candara"/>
                <a:cs typeface="Candara"/>
                <a:sym typeface="Candara"/>
              </a:rPr>
              <a:t>529,</a:t>
            </a:r>
            <a:r>
              <a:rPr lang="en-US" sz="1600" i="1">
                <a:solidFill>
                  <a:srgbClr val="7F7F7F"/>
                </a:solidFill>
                <a:latin typeface="Candara"/>
                <a:ea typeface="Candara"/>
                <a:cs typeface="Candara"/>
                <a:sym typeface="Candara"/>
              </a:rPr>
              <a:t> </a:t>
            </a:r>
            <a:r>
              <a:rPr lang="en-US" sz="1600">
                <a:solidFill>
                  <a:srgbClr val="7F7F7F"/>
                </a:solidFill>
                <a:latin typeface="Candara"/>
                <a:ea typeface="Candara"/>
                <a:cs typeface="Candara"/>
                <a:sym typeface="Candara"/>
              </a:rPr>
              <a:t>484–489 (2016) doi:10.1038/nature16961</a:t>
            </a:r>
            <a:endParaRPr/>
          </a:p>
        </p:txBody>
      </p:sp>
      <p:pic>
        <p:nvPicPr>
          <p:cNvPr id="1112" name="Google Shape;1112;p53"/>
          <p:cNvPicPr preferRelativeResize="0"/>
          <p:nvPr/>
        </p:nvPicPr>
        <p:blipFill rotWithShape="1">
          <a:blip r:embed="rId3">
            <a:alphaModFix/>
          </a:blip>
          <a:srcRect/>
          <a:stretch/>
        </p:blipFill>
        <p:spPr>
          <a:xfrm>
            <a:off x="3415788" y="1057897"/>
            <a:ext cx="5360431" cy="5447947"/>
          </a:xfrm>
          <a:prstGeom prst="rect">
            <a:avLst/>
          </a:prstGeom>
          <a:noFill/>
          <a:ln>
            <a:noFill/>
          </a:ln>
        </p:spPr>
      </p:pic>
      <p:sp>
        <p:nvSpPr>
          <p:cNvPr id="1113" name="Google Shape;1113;p53"/>
          <p:cNvSpPr/>
          <p:nvPr/>
        </p:nvSpPr>
        <p:spPr>
          <a:xfrm>
            <a:off x="8869004" y="3159321"/>
            <a:ext cx="1700146" cy="1477713"/>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Black to play:</a:t>
            </a:r>
            <a:endParaRPr/>
          </a:p>
          <a:p>
            <a:pPr marL="0" marR="0" lvl="0" indent="0" algn="l" rtl="0">
              <a:spcBef>
                <a:spcPts val="0"/>
              </a:spcBef>
              <a:spcAft>
                <a:spcPts val="0"/>
              </a:spcAft>
              <a:buNone/>
            </a:pPr>
            <a:r>
              <a:rPr lang="en-US" sz="1800">
                <a:solidFill>
                  <a:schemeClr val="dk1"/>
                </a:solidFill>
                <a:latin typeface="Candara"/>
                <a:ea typeface="Candara"/>
                <a:cs typeface="Candara"/>
                <a:sym typeface="Candara"/>
              </a:rPr>
              <a:t>Percentage of winning if playing at some potential spots.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1117"/>
        <p:cNvGrpSpPr/>
        <p:nvPr/>
      </p:nvGrpSpPr>
      <p:grpSpPr>
        <a:xfrm>
          <a:off x="0" y="0"/>
          <a:ext cx="0" cy="0"/>
          <a:chOff x="0" y="0"/>
          <a:chExt cx="0" cy="0"/>
        </a:xfrm>
      </p:grpSpPr>
      <p:sp>
        <p:nvSpPr>
          <p:cNvPr id="1118" name="Google Shape;1118;p5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1119" name="Google Shape;1119;p54"/>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t>Game Tree</a:t>
            </a:r>
            <a:endParaRPr dirty="0"/>
          </a:p>
          <a:p>
            <a:pPr marL="350848" lvl="0" indent="-339734" algn="l" rtl="0">
              <a:spcBef>
                <a:spcPts val="1200"/>
              </a:spcBef>
              <a:spcAft>
                <a:spcPts val="0"/>
              </a:spcAft>
              <a:buSzPts val="3200"/>
              <a:buChar char="•"/>
            </a:pPr>
            <a:r>
              <a:rPr lang="en-US" dirty="0"/>
              <a:t>Optimal Strategy: Minimax </a:t>
            </a:r>
            <a:endParaRPr dirty="0"/>
          </a:p>
          <a:p>
            <a:pPr marL="350848" lvl="0" indent="-339734" algn="l" rtl="0">
              <a:spcBef>
                <a:spcPts val="1200"/>
              </a:spcBef>
              <a:spcAft>
                <a:spcPts val="0"/>
              </a:spcAft>
              <a:buSzPts val="3200"/>
              <a:buChar char="•"/>
            </a:pPr>
            <a:r>
              <a:rPr lang="en-US" dirty="0"/>
              <a:t>Pruning</a:t>
            </a:r>
            <a:endParaRPr dirty="0"/>
          </a:p>
          <a:p>
            <a:pPr marL="350848" lvl="0" indent="-339734" algn="l" rtl="0">
              <a:spcBef>
                <a:spcPts val="1200"/>
              </a:spcBef>
              <a:spcAft>
                <a:spcPts val="0"/>
              </a:spcAft>
              <a:buSzPts val="3200"/>
              <a:buChar char="•"/>
            </a:pPr>
            <a:r>
              <a:rPr lang="en-US" dirty="0">
                <a:solidFill>
                  <a:srgbClr val="FF0000"/>
                </a:solidFill>
              </a:rPr>
              <a:t>Stochastic Games</a:t>
            </a:r>
            <a:endParaRPr dirty="0">
              <a:solidFill>
                <a:srgbClr val="FF0000"/>
              </a:solidFill>
            </a:endParaRPr>
          </a:p>
        </p:txBody>
      </p:sp>
      <p:sp>
        <p:nvSpPr>
          <p:cNvPr id="1120" name="Google Shape;1120;p5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1124"/>
        <p:cNvGrpSpPr/>
        <p:nvPr/>
      </p:nvGrpSpPr>
      <p:grpSpPr>
        <a:xfrm>
          <a:off x="0" y="0"/>
          <a:ext cx="0" cy="0"/>
          <a:chOff x="0" y="0"/>
          <a:chExt cx="0" cy="0"/>
        </a:xfrm>
      </p:grpSpPr>
      <p:sp>
        <p:nvSpPr>
          <p:cNvPr id="1125" name="Google Shape;1125;p55"/>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Stochastic Games</a:t>
            </a:r>
            <a:endParaRPr/>
          </a:p>
        </p:txBody>
      </p:sp>
      <p:sp>
        <p:nvSpPr>
          <p:cNvPr id="1126" name="Google Shape;1126;p55"/>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Many games mirror this unpredictability by including a random element, such as the throwing of dice.</a:t>
            </a:r>
            <a:endParaRPr/>
          </a:p>
        </p:txBody>
      </p:sp>
      <p:sp>
        <p:nvSpPr>
          <p:cNvPr id="1127" name="Google Shape;1127;p5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55</a:t>
            </a:fld>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1131"/>
        <p:cNvGrpSpPr/>
        <p:nvPr/>
      </p:nvGrpSpPr>
      <p:grpSpPr>
        <a:xfrm>
          <a:off x="0" y="0"/>
          <a:ext cx="0" cy="0"/>
          <a:chOff x="0" y="0"/>
          <a:chExt cx="0" cy="0"/>
        </a:xfrm>
      </p:grpSpPr>
      <p:sp>
        <p:nvSpPr>
          <p:cNvPr id="1132" name="Google Shape;1132;p56"/>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Backgammon</a:t>
            </a:r>
            <a:endParaRPr/>
          </a:p>
        </p:txBody>
      </p:sp>
      <p:sp>
        <p:nvSpPr>
          <p:cNvPr id="1133" name="Google Shape;1133;p5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56</a:t>
            </a:fld>
            <a:endParaRPr/>
          </a:p>
        </p:txBody>
      </p:sp>
      <p:sp>
        <p:nvSpPr>
          <p:cNvPr id="1134" name="Google Shape;1134;p56"/>
          <p:cNvSpPr/>
          <p:nvPr/>
        </p:nvSpPr>
        <p:spPr>
          <a:xfrm>
            <a:off x="6324604" y="402224"/>
            <a:ext cx="4013199" cy="40021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001">
                <a:solidFill>
                  <a:srgbClr val="7F7F7F"/>
                </a:solidFill>
                <a:latin typeface="Candara"/>
                <a:ea typeface="Candara"/>
                <a:cs typeface="Candara"/>
                <a:sym typeface="Candara"/>
              </a:rPr>
              <a:t>https://cardgames.io/backgammon</a:t>
            </a:r>
            <a:endParaRPr/>
          </a:p>
        </p:txBody>
      </p:sp>
      <p:pic>
        <p:nvPicPr>
          <p:cNvPr id="1135" name="Google Shape;1135;p56"/>
          <p:cNvPicPr preferRelativeResize="0"/>
          <p:nvPr/>
        </p:nvPicPr>
        <p:blipFill rotWithShape="1">
          <a:blip r:embed="rId3">
            <a:alphaModFix/>
          </a:blip>
          <a:srcRect/>
          <a:stretch/>
        </p:blipFill>
        <p:spPr>
          <a:xfrm>
            <a:off x="2089980" y="1063890"/>
            <a:ext cx="8336187" cy="5341151"/>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1139"/>
        <p:cNvGrpSpPr/>
        <p:nvPr/>
      </p:nvGrpSpPr>
      <p:grpSpPr>
        <a:xfrm>
          <a:off x="0" y="0"/>
          <a:ext cx="0" cy="0"/>
          <a:chOff x="0" y="0"/>
          <a:chExt cx="0" cy="0"/>
        </a:xfrm>
      </p:grpSpPr>
      <p:sp>
        <p:nvSpPr>
          <p:cNvPr id="1140" name="Google Shape;1140;p57"/>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Play Backgammon</a:t>
            </a:r>
            <a:endParaRPr/>
          </a:p>
        </p:txBody>
      </p:sp>
      <p:sp>
        <p:nvSpPr>
          <p:cNvPr id="1141" name="Google Shape;1141;p57"/>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https://cardgames.io/backgammon</a:t>
            </a:r>
            <a:endParaRPr/>
          </a:p>
        </p:txBody>
      </p:sp>
      <p:sp>
        <p:nvSpPr>
          <p:cNvPr id="1142" name="Google Shape;1142;p5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57</a:t>
            </a:fl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1146"/>
        <p:cNvGrpSpPr/>
        <p:nvPr/>
      </p:nvGrpSpPr>
      <p:grpSpPr>
        <a:xfrm>
          <a:off x="0" y="0"/>
          <a:ext cx="0" cy="0"/>
          <a:chOff x="0" y="0"/>
          <a:chExt cx="0" cy="0"/>
        </a:xfrm>
      </p:grpSpPr>
      <p:sp>
        <p:nvSpPr>
          <p:cNvPr id="1147" name="Google Shape;1147;p58"/>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Game Tree with Chance Node </a:t>
            </a:r>
            <a:endParaRPr/>
          </a:p>
        </p:txBody>
      </p:sp>
      <p:sp>
        <p:nvSpPr>
          <p:cNvPr id="1148" name="Google Shape;1148;p5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58</a:t>
            </a:fld>
            <a:endParaRPr/>
          </a:p>
        </p:txBody>
      </p:sp>
      <p:cxnSp>
        <p:nvCxnSpPr>
          <p:cNvPr id="1149" name="Google Shape;1149;p58"/>
          <p:cNvCxnSpPr>
            <a:endCxn id="1150" idx="0"/>
          </p:cNvCxnSpPr>
          <p:nvPr/>
        </p:nvCxnSpPr>
        <p:spPr>
          <a:xfrm flipH="1">
            <a:off x="4170872" y="2073655"/>
            <a:ext cx="1209000" cy="506400"/>
          </a:xfrm>
          <a:prstGeom prst="straightConnector1">
            <a:avLst/>
          </a:prstGeom>
          <a:noFill/>
          <a:ln w="28575" cap="flat" cmpd="sng">
            <a:solidFill>
              <a:schemeClr val="dk1"/>
            </a:solidFill>
            <a:prstDash val="solid"/>
            <a:round/>
            <a:headEnd type="none" w="sm" len="sm"/>
            <a:tailEnd type="none" w="sm" len="sm"/>
          </a:ln>
        </p:spPr>
      </p:cxnSp>
      <p:cxnSp>
        <p:nvCxnSpPr>
          <p:cNvPr id="1151" name="Google Shape;1151;p58"/>
          <p:cNvCxnSpPr>
            <a:endCxn id="1152" idx="0"/>
          </p:cNvCxnSpPr>
          <p:nvPr/>
        </p:nvCxnSpPr>
        <p:spPr>
          <a:xfrm>
            <a:off x="5379639" y="2073832"/>
            <a:ext cx="1323900" cy="489000"/>
          </a:xfrm>
          <a:prstGeom prst="straightConnector1">
            <a:avLst/>
          </a:prstGeom>
          <a:noFill/>
          <a:ln w="28575" cap="flat" cmpd="sng">
            <a:solidFill>
              <a:schemeClr val="dk1"/>
            </a:solidFill>
            <a:prstDash val="solid"/>
            <a:round/>
            <a:headEnd type="none" w="sm" len="sm"/>
            <a:tailEnd type="none" w="sm" len="sm"/>
          </a:ln>
        </p:spPr>
      </p:cxnSp>
      <p:cxnSp>
        <p:nvCxnSpPr>
          <p:cNvPr id="1153" name="Google Shape;1153;p58"/>
          <p:cNvCxnSpPr/>
          <p:nvPr/>
        </p:nvCxnSpPr>
        <p:spPr>
          <a:xfrm flipH="1">
            <a:off x="4038602" y="2819402"/>
            <a:ext cx="876300" cy="535401"/>
          </a:xfrm>
          <a:prstGeom prst="straightConnector1">
            <a:avLst/>
          </a:prstGeom>
          <a:noFill/>
          <a:ln w="28575" cap="flat" cmpd="sng">
            <a:solidFill>
              <a:schemeClr val="dk1"/>
            </a:solidFill>
            <a:prstDash val="solid"/>
            <a:round/>
            <a:headEnd type="none" w="sm" len="sm"/>
            <a:tailEnd type="none" w="sm" len="sm"/>
          </a:ln>
        </p:spPr>
      </p:cxnSp>
      <p:cxnSp>
        <p:nvCxnSpPr>
          <p:cNvPr id="1154" name="Google Shape;1154;p58"/>
          <p:cNvCxnSpPr/>
          <p:nvPr/>
        </p:nvCxnSpPr>
        <p:spPr>
          <a:xfrm>
            <a:off x="4914902" y="2819402"/>
            <a:ext cx="800100" cy="535401"/>
          </a:xfrm>
          <a:prstGeom prst="straightConnector1">
            <a:avLst/>
          </a:prstGeom>
          <a:noFill/>
          <a:ln w="28575" cap="flat" cmpd="sng">
            <a:solidFill>
              <a:schemeClr val="dk1"/>
            </a:solidFill>
            <a:prstDash val="solid"/>
            <a:round/>
            <a:headEnd type="none" w="sm" len="sm"/>
            <a:tailEnd type="none" w="sm" len="sm"/>
          </a:ln>
        </p:spPr>
      </p:cxnSp>
      <p:cxnSp>
        <p:nvCxnSpPr>
          <p:cNvPr id="1155" name="Google Shape;1155;p58"/>
          <p:cNvCxnSpPr/>
          <p:nvPr/>
        </p:nvCxnSpPr>
        <p:spPr>
          <a:xfrm flipH="1">
            <a:off x="6515102" y="2828251"/>
            <a:ext cx="190500" cy="88557"/>
          </a:xfrm>
          <a:prstGeom prst="straightConnector1">
            <a:avLst/>
          </a:prstGeom>
          <a:noFill/>
          <a:ln w="28575" cap="flat" cmpd="sng">
            <a:solidFill>
              <a:schemeClr val="dk1"/>
            </a:solidFill>
            <a:prstDash val="solid"/>
            <a:round/>
            <a:headEnd type="none" w="sm" len="sm"/>
            <a:tailEnd type="none" w="sm" len="sm"/>
          </a:ln>
        </p:spPr>
      </p:cxnSp>
      <p:cxnSp>
        <p:nvCxnSpPr>
          <p:cNvPr id="1156" name="Google Shape;1156;p58"/>
          <p:cNvCxnSpPr/>
          <p:nvPr/>
        </p:nvCxnSpPr>
        <p:spPr>
          <a:xfrm>
            <a:off x="6705600" y="2828252"/>
            <a:ext cx="0" cy="186214"/>
          </a:xfrm>
          <a:prstGeom prst="straightConnector1">
            <a:avLst/>
          </a:prstGeom>
          <a:noFill/>
          <a:ln w="28575" cap="flat" cmpd="sng">
            <a:solidFill>
              <a:schemeClr val="dk1"/>
            </a:solidFill>
            <a:prstDash val="solid"/>
            <a:round/>
            <a:headEnd type="none" w="sm" len="sm"/>
            <a:tailEnd type="none" w="sm" len="sm"/>
          </a:ln>
        </p:spPr>
      </p:cxnSp>
      <p:sp>
        <p:nvSpPr>
          <p:cNvPr id="1157" name="Google Shape;1157;p58"/>
          <p:cNvSpPr/>
          <p:nvPr/>
        </p:nvSpPr>
        <p:spPr>
          <a:xfrm>
            <a:off x="4320982" y="1828803"/>
            <a:ext cx="524640" cy="584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ndara"/>
                <a:ea typeface="Candara"/>
                <a:cs typeface="Candara"/>
                <a:sym typeface="Candara"/>
              </a:rPr>
              <a:t>1/36</a:t>
            </a:r>
            <a:endParaRPr/>
          </a:p>
          <a:p>
            <a:pPr marL="0" marR="0" lvl="0" indent="0" algn="l" rtl="0">
              <a:spcBef>
                <a:spcPts val="0"/>
              </a:spcBef>
              <a:spcAft>
                <a:spcPts val="0"/>
              </a:spcAft>
              <a:buNone/>
            </a:pPr>
            <a:r>
              <a:rPr lang="en-US" sz="1600">
                <a:solidFill>
                  <a:schemeClr val="dk1"/>
                </a:solidFill>
                <a:latin typeface="Candara"/>
                <a:ea typeface="Candara"/>
                <a:cs typeface="Candara"/>
                <a:sym typeface="Candara"/>
              </a:rPr>
              <a:t>{1,1}</a:t>
            </a:r>
            <a:endParaRPr/>
          </a:p>
        </p:txBody>
      </p:sp>
      <p:cxnSp>
        <p:nvCxnSpPr>
          <p:cNvPr id="1158" name="Google Shape;1158;p58"/>
          <p:cNvCxnSpPr>
            <a:endCxn id="1159" idx="0"/>
          </p:cNvCxnSpPr>
          <p:nvPr/>
        </p:nvCxnSpPr>
        <p:spPr>
          <a:xfrm flipH="1">
            <a:off x="4922503" y="2073579"/>
            <a:ext cx="457200" cy="487500"/>
          </a:xfrm>
          <a:prstGeom prst="straightConnector1">
            <a:avLst/>
          </a:prstGeom>
          <a:noFill/>
          <a:ln w="28575" cap="flat" cmpd="sng">
            <a:solidFill>
              <a:schemeClr val="dk1"/>
            </a:solidFill>
            <a:prstDash val="solid"/>
            <a:round/>
            <a:headEnd type="none" w="sm" len="sm"/>
            <a:tailEnd type="none" w="sm" len="sm"/>
          </a:ln>
        </p:spPr>
      </p:cxnSp>
      <p:sp>
        <p:nvSpPr>
          <p:cNvPr id="1160" name="Google Shape;1160;p58"/>
          <p:cNvSpPr/>
          <p:nvPr/>
        </p:nvSpPr>
        <p:spPr>
          <a:xfrm>
            <a:off x="5029203" y="2236337"/>
            <a:ext cx="547087" cy="584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ndara"/>
                <a:ea typeface="Candara"/>
                <a:cs typeface="Candara"/>
                <a:sym typeface="Candara"/>
              </a:rPr>
              <a:t>1/18</a:t>
            </a:r>
            <a:endParaRPr/>
          </a:p>
          <a:p>
            <a:pPr marL="0" marR="0" lvl="0" indent="0" algn="l" rtl="0">
              <a:spcBef>
                <a:spcPts val="0"/>
              </a:spcBef>
              <a:spcAft>
                <a:spcPts val="0"/>
              </a:spcAft>
              <a:buNone/>
            </a:pPr>
            <a:r>
              <a:rPr lang="en-US" sz="1600">
                <a:solidFill>
                  <a:schemeClr val="dk1"/>
                </a:solidFill>
                <a:latin typeface="Candara"/>
                <a:ea typeface="Candara"/>
                <a:cs typeface="Candara"/>
                <a:sym typeface="Candara"/>
              </a:rPr>
              <a:t>{1,2}</a:t>
            </a:r>
            <a:endParaRPr/>
          </a:p>
        </p:txBody>
      </p:sp>
      <p:sp>
        <p:nvSpPr>
          <p:cNvPr id="1161" name="Google Shape;1161;p58"/>
          <p:cNvSpPr/>
          <p:nvPr/>
        </p:nvSpPr>
        <p:spPr>
          <a:xfrm>
            <a:off x="5943602" y="1752603"/>
            <a:ext cx="608017" cy="584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ndara"/>
                <a:ea typeface="Candara"/>
                <a:cs typeface="Candara"/>
                <a:sym typeface="Candara"/>
              </a:rPr>
              <a:t>1/36</a:t>
            </a:r>
            <a:endParaRPr/>
          </a:p>
          <a:p>
            <a:pPr marL="0" marR="0" lvl="0" indent="0" algn="l" rtl="0">
              <a:spcBef>
                <a:spcPts val="0"/>
              </a:spcBef>
              <a:spcAft>
                <a:spcPts val="0"/>
              </a:spcAft>
              <a:buNone/>
            </a:pPr>
            <a:r>
              <a:rPr lang="en-US" sz="1600">
                <a:solidFill>
                  <a:schemeClr val="dk1"/>
                </a:solidFill>
                <a:latin typeface="Candara"/>
                <a:ea typeface="Candara"/>
                <a:cs typeface="Candara"/>
                <a:sym typeface="Candara"/>
              </a:rPr>
              <a:t>{6,6}</a:t>
            </a:r>
            <a:endParaRPr/>
          </a:p>
        </p:txBody>
      </p:sp>
      <p:cxnSp>
        <p:nvCxnSpPr>
          <p:cNvPr id="1162" name="Google Shape;1162;p58"/>
          <p:cNvCxnSpPr/>
          <p:nvPr/>
        </p:nvCxnSpPr>
        <p:spPr>
          <a:xfrm>
            <a:off x="5379789" y="2073717"/>
            <a:ext cx="79259" cy="162618"/>
          </a:xfrm>
          <a:prstGeom prst="straightConnector1">
            <a:avLst/>
          </a:prstGeom>
          <a:noFill/>
          <a:ln w="28575" cap="flat" cmpd="sng">
            <a:solidFill>
              <a:schemeClr val="dk1"/>
            </a:solidFill>
            <a:prstDash val="solid"/>
            <a:round/>
            <a:headEnd type="none" w="sm" len="sm"/>
            <a:tailEnd type="none" w="sm" len="sm"/>
          </a:ln>
        </p:spPr>
      </p:cxnSp>
      <p:cxnSp>
        <p:nvCxnSpPr>
          <p:cNvPr id="1163" name="Google Shape;1163;p58"/>
          <p:cNvCxnSpPr/>
          <p:nvPr/>
        </p:nvCxnSpPr>
        <p:spPr>
          <a:xfrm>
            <a:off x="5379789" y="2073716"/>
            <a:ext cx="228600" cy="175515"/>
          </a:xfrm>
          <a:prstGeom prst="straightConnector1">
            <a:avLst/>
          </a:prstGeom>
          <a:noFill/>
          <a:ln w="28575" cap="flat" cmpd="sng">
            <a:solidFill>
              <a:schemeClr val="dk1"/>
            </a:solidFill>
            <a:prstDash val="solid"/>
            <a:round/>
            <a:headEnd type="none" w="sm" len="sm"/>
            <a:tailEnd type="none" w="sm" len="sm"/>
          </a:ln>
        </p:spPr>
      </p:cxnSp>
      <p:sp>
        <p:nvSpPr>
          <p:cNvPr id="1164" name="Google Shape;1164;p58"/>
          <p:cNvSpPr/>
          <p:nvPr/>
        </p:nvSpPr>
        <p:spPr>
          <a:xfrm>
            <a:off x="5679642" y="2444170"/>
            <a:ext cx="415606"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a:t>
            </a:r>
            <a:endParaRPr/>
          </a:p>
        </p:txBody>
      </p:sp>
      <p:cxnSp>
        <p:nvCxnSpPr>
          <p:cNvPr id="1165" name="Google Shape;1165;p58"/>
          <p:cNvCxnSpPr/>
          <p:nvPr/>
        </p:nvCxnSpPr>
        <p:spPr>
          <a:xfrm flipH="1">
            <a:off x="4679736" y="2819402"/>
            <a:ext cx="235166" cy="535401"/>
          </a:xfrm>
          <a:prstGeom prst="straightConnector1">
            <a:avLst/>
          </a:prstGeom>
          <a:noFill/>
          <a:ln w="28575" cap="flat" cmpd="sng">
            <a:solidFill>
              <a:schemeClr val="dk1"/>
            </a:solidFill>
            <a:prstDash val="solid"/>
            <a:round/>
            <a:headEnd type="none" w="sm" len="sm"/>
            <a:tailEnd type="none" w="sm" len="sm"/>
          </a:ln>
        </p:spPr>
      </p:cxnSp>
      <p:cxnSp>
        <p:nvCxnSpPr>
          <p:cNvPr id="1166" name="Google Shape;1166;p58"/>
          <p:cNvCxnSpPr/>
          <p:nvPr/>
        </p:nvCxnSpPr>
        <p:spPr>
          <a:xfrm>
            <a:off x="6705600" y="2828251"/>
            <a:ext cx="264605" cy="88557"/>
          </a:xfrm>
          <a:prstGeom prst="straightConnector1">
            <a:avLst/>
          </a:prstGeom>
          <a:noFill/>
          <a:ln w="28575" cap="flat" cmpd="sng">
            <a:solidFill>
              <a:schemeClr val="dk1"/>
            </a:solidFill>
            <a:prstDash val="solid"/>
            <a:round/>
            <a:headEnd type="none" w="sm" len="sm"/>
            <a:tailEnd type="none" w="sm" len="sm"/>
          </a:ln>
        </p:spPr>
      </p:cxnSp>
      <p:cxnSp>
        <p:nvCxnSpPr>
          <p:cNvPr id="1167" name="Google Shape;1167;p58"/>
          <p:cNvCxnSpPr/>
          <p:nvPr/>
        </p:nvCxnSpPr>
        <p:spPr>
          <a:xfrm>
            <a:off x="6705602" y="2828252"/>
            <a:ext cx="132302" cy="186214"/>
          </a:xfrm>
          <a:prstGeom prst="straightConnector1">
            <a:avLst/>
          </a:prstGeom>
          <a:noFill/>
          <a:ln w="28575" cap="flat" cmpd="sng">
            <a:solidFill>
              <a:schemeClr val="dk1"/>
            </a:solidFill>
            <a:prstDash val="solid"/>
            <a:round/>
            <a:headEnd type="none" w="sm" len="sm"/>
            <a:tailEnd type="none" w="sm" len="sm"/>
          </a:ln>
        </p:spPr>
      </p:cxnSp>
      <p:cxnSp>
        <p:nvCxnSpPr>
          <p:cNvPr id="1168" name="Google Shape;1168;p58"/>
          <p:cNvCxnSpPr/>
          <p:nvPr/>
        </p:nvCxnSpPr>
        <p:spPr>
          <a:xfrm>
            <a:off x="4914902" y="2819404"/>
            <a:ext cx="15207" cy="228462"/>
          </a:xfrm>
          <a:prstGeom prst="straightConnector1">
            <a:avLst/>
          </a:prstGeom>
          <a:noFill/>
          <a:ln w="28575" cap="flat" cmpd="sng">
            <a:solidFill>
              <a:schemeClr val="dk1"/>
            </a:solidFill>
            <a:prstDash val="solid"/>
            <a:round/>
            <a:headEnd type="none" w="sm" len="sm"/>
            <a:tailEnd type="none" w="sm" len="sm"/>
          </a:ln>
        </p:spPr>
      </p:cxnSp>
      <p:sp>
        <p:nvSpPr>
          <p:cNvPr id="1169" name="Google Shape;1169;p58"/>
          <p:cNvSpPr/>
          <p:nvPr/>
        </p:nvSpPr>
        <p:spPr>
          <a:xfrm>
            <a:off x="4993841" y="3383553"/>
            <a:ext cx="415606"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a:t>
            </a:r>
            <a:endParaRPr/>
          </a:p>
        </p:txBody>
      </p:sp>
      <p:cxnSp>
        <p:nvCxnSpPr>
          <p:cNvPr id="1170" name="Google Shape;1170;p58"/>
          <p:cNvCxnSpPr/>
          <p:nvPr/>
        </p:nvCxnSpPr>
        <p:spPr>
          <a:xfrm>
            <a:off x="4914901" y="2819404"/>
            <a:ext cx="172848" cy="228462"/>
          </a:xfrm>
          <a:prstGeom prst="straightConnector1">
            <a:avLst/>
          </a:prstGeom>
          <a:noFill/>
          <a:ln w="28575" cap="flat" cmpd="sng">
            <a:solidFill>
              <a:schemeClr val="dk1"/>
            </a:solidFill>
            <a:prstDash val="solid"/>
            <a:round/>
            <a:headEnd type="none" w="sm" len="sm"/>
            <a:tailEnd type="none" w="sm" len="sm"/>
          </a:ln>
        </p:spPr>
      </p:cxnSp>
      <p:cxnSp>
        <p:nvCxnSpPr>
          <p:cNvPr id="1171" name="Google Shape;1171;p58"/>
          <p:cNvCxnSpPr>
            <a:stCxn id="1172" idx="4"/>
          </p:cNvCxnSpPr>
          <p:nvPr/>
        </p:nvCxnSpPr>
        <p:spPr>
          <a:xfrm flipH="1">
            <a:off x="4506091" y="3764554"/>
            <a:ext cx="1236600" cy="479700"/>
          </a:xfrm>
          <a:prstGeom prst="straightConnector1">
            <a:avLst/>
          </a:prstGeom>
          <a:noFill/>
          <a:ln w="28575" cap="flat" cmpd="sng">
            <a:solidFill>
              <a:schemeClr val="dk1"/>
            </a:solidFill>
            <a:prstDash val="solid"/>
            <a:round/>
            <a:headEnd type="none" w="sm" len="sm"/>
            <a:tailEnd type="none" w="sm" len="sm"/>
          </a:ln>
        </p:spPr>
      </p:cxnSp>
      <p:cxnSp>
        <p:nvCxnSpPr>
          <p:cNvPr id="1173" name="Google Shape;1173;p58"/>
          <p:cNvCxnSpPr>
            <a:stCxn id="1172" idx="4"/>
          </p:cNvCxnSpPr>
          <p:nvPr/>
        </p:nvCxnSpPr>
        <p:spPr>
          <a:xfrm>
            <a:off x="5742691" y="3764554"/>
            <a:ext cx="1298100" cy="468900"/>
          </a:xfrm>
          <a:prstGeom prst="straightConnector1">
            <a:avLst/>
          </a:prstGeom>
          <a:noFill/>
          <a:ln w="28575" cap="flat" cmpd="sng">
            <a:solidFill>
              <a:schemeClr val="dk1"/>
            </a:solidFill>
            <a:prstDash val="solid"/>
            <a:round/>
            <a:headEnd type="none" w="sm" len="sm"/>
            <a:tailEnd type="none" w="sm" len="sm"/>
          </a:ln>
        </p:spPr>
      </p:cxnSp>
      <p:cxnSp>
        <p:nvCxnSpPr>
          <p:cNvPr id="1174" name="Google Shape;1174;p58"/>
          <p:cNvCxnSpPr/>
          <p:nvPr/>
        </p:nvCxnSpPr>
        <p:spPr>
          <a:xfrm flipH="1">
            <a:off x="6860096" y="4538187"/>
            <a:ext cx="190500" cy="88557"/>
          </a:xfrm>
          <a:prstGeom prst="straightConnector1">
            <a:avLst/>
          </a:prstGeom>
          <a:noFill/>
          <a:ln w="28575" cap="flat" cmpd="sng">
            <a:solidFill>
              <a:schemeClr val="dk1"/>
            </a:solidFill>
            <a:prstDash val="solid"/>
            <a:round/>
            <a:headEnd type="none" w="sm" len="sm"/>
            <a:tailEnd type="none" w="sm" len="sm"/>
          </a:ln>
        </p:spPr>
      </p:cxnSp>
      <p:cxnSp>
        <p:nvCxnSpPr>
          <p:cNvPr id="1175" name="Google Shape;1175;p58"/>
          <p:cNvCxnSpPr/>
          <p:nvPr/>
        </p:nvCxnSpPr>
        <p:spPr>
          <a:xfrm>
            <a:off x="7050595" y="4538188"/>
            <a:ext cx="0" cy="186214"/>
          </a:xfrm>
          <a:prstGeom prst="straightConnector1">
            <a:avLst/>
          </a:prstGeom>
          <a:noFill/>
          <a:ln w="28575" cap="flat" cmpd="sng">
            <a:solidFill>
              <a:schemeClr val="dk1"/>
            </a:solidFill>
            <a:prstDash val="solid"/>
            <a:round/>
            <a:headEnd type="none" w="sm" len="sm"/>
            <a:tailEnd type="none" w="sm" len="sm"/>
          </a:ln>
        </p:spPr>
      </p:cxnSp>
      <p:sp>
        <p:nvSpPr>
          <p:cNvPr id="1176" name="Google Shape;1176;p58"/>
          <p:cNvSpPr/>
          <p:nvPr/>
        </p:nvSpPr>
        <p:spPr>
          <a:xfrm>
            <a:off x="3637622" y="2891989"/>
            <a:ext cx="524640" cy="584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ndara"/>
                <a:ea typeface="Candara"/>
                <a:cs typeface="Candara"/>
                <a:sym typeface="Candara"/>
              </a:rPr>
              <a:t>1/36</a:t>
            </a:r>
            <a:endParaRPr/>
          </a:p>
          <a:p>
            <a:pPr marL="0" marR="0" lvl="0" indent="0" algn="l" rtl="0">
              <a:spcBef>
                <a:spcPts val="0"/>
              </a:spcBef>
              <a:spcAft>
                <a:spcPts val="0"/>
              </a:spcAft>
              <a:buNone/>
            </a:pPr>
            <a:r>
              <a:rPr lang="en-US" sz="1600">
                <a:solidFill>
                  <a:schemeClr val="dk1"/>
                </a:solidFill>
                <a:latin typeface="Candara"/>
                <a:ea typeface="Candara"/>
                <a:cs typeface="Candara"/>
                <a:sym typeface="Candara"/>
              </a:rPr>
              <a:t>{1,1}</a:t>
            </a:r>
            <a:endParaRPr/>
          </a:p>
        </p:txBody>
      </p:sp>
      <p:cxnSp>
        <p:nvCxnSpPr>
          <p:cNvPr id="1177" name="Google Shape;1177;p58"/>
          <p:cNvCxnSpPr>
            <a:stCxn id="1172" idx="4"/>
          </p:cNvCxnSpPr>
          <p:nvPr/>
        </p:nvCxnSpPr>
        <p:spPr>
          <a:xfrm flipH="1">
            <a:off x="5250091" y="3764554"/>
            <a:ext cx="492600" cy="459900"/>
          </a:xfrm>
          <a:prstGeom prst="straightConnector1">
            <a:avLst/>
          </a:prstGeom>
          <a:noFill/>
          <a:ln w="28575" cap="flat" cmpd="sng">
            <a:solidFill>
              <a:schemeClr val="dk1"/>
            </a:solidFill>
            <a:prstDash val="solid"/>
            <a:round/>
            <a:headEnd type="none" w="sm" len="sm"/>
            <a:tailEnd type="none" w="sm" len="sm"/>
          </a:ln>
        </p:spPr>
      </p:cxnSp>
      <p:sp>
        <p:nvSpPr>
          <p:cNvPr id="1178" name="Google Shape;1178;p58"/>
          <p:cNvSpPr/>
          <p:nvPr/>
        </p:nvSpPr>
        <p:spPr>
          <a:xfrm>
            <a:off x="5384092" y="3926450"/>
            <a:ext cx="547087" cy="584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ndara"/>
                <a:ea typeface="Candara"/>
                <a:cs typeface="Candara"/>
                <a:sym typeface="Candara"/>
              </a:rPr>
              <a:t>1/18</a:t>
            </a:r>
            <a:endParaRPr/>
          </a:p>
          <a:p>
            <a:pPr marL="0" marR="0" lvl="0" indent="0" algn="l" rtl="0">
              <a:spcBef>
                <a:spcPts val="0"/>
              </a:spcBef>
              <a:spcAft>
                <a:spcPts val="0"/>
              </a:spcAft>
              <a:buNone/>
            </a:pPr>
            <a:r>
              <a:rPr lang="en-US" sz="1600">
                <a:solidFill>
                  <a:schemeClr val="dk1"/>
                </a:solidFill>
                <a:latin typeface="Candara"/>
                <a:ea typeface="Candara"/>
                <a:cs typeface="Candara"/>
                <a:sym typeface="Candara"/>
              </a:rPr>
              <a:t>{1,2}</a:t>
            </a:r>
            <a:endParaRPr/>
          </a:p>
        </p:txBody>
      </p:sp>
      <p:sp>
        <p:nvSpPr>
          <p:cNvPr id="1179" name="Google Shape;1179;p58"/>
          <p:cNvSpPr/>
          <p:nvPr/>
        </p:nvSpPr>
        <p:spPr>
          <a:xfrm>
            <a:off x="6248402" y="3429003"/>
            <a:ext cx="608017" cy="584927"/>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600">
                <a:solidFill>
                  <a:schemeClr val="dk1"/>
                </a:solidFill>
                <a:latin typeface="Candara"/>
                <a:ea typeface="Candara"/>
                <a:cs typeface="Candara"/>
                <a:sym typeface="Candara"/>
              </a:rPr>
              <a:t>1/36</a:t>
            </a:r>
            <a:endParaRPr/>
          </a:p>
          <a:p>
            <a:pPr marL="0" marR="0" lvl="0" indent="0" algn="l" rtl="0">
              <a:spcBef>
                <a:spcPts val="0"/>
              </a:spcBef>
              <a:spcAft>
                <a:spcPts val="0"/>
              </a:spcAft>
              <a:buNone/>
            </a:pPr>
            <a:r>
              <a:rPr lang="en-US" sz="1600">
                <a:solidFill>
                  <a:schemeClr val="dk1"/>
                </a:solidFill>
                <a:latin typeface="Candara"/>
                <a:ea typeface="Candara"/>
                <a:cs typeface="Candara"/>
                <a:sym typeface="Candara"/>
              </a:rPr>
              <a:t>{6,6}</a:t>
            </a:r>
            <a:endParaRPr/>
          </a:p>
        </p:txBody>
      </p:sp>
      <p:cxnSp>
        <p:nvCxnSpPr>
          <p:cNvPr id="1180" name="Google Shape;1180;p58"/>
          <p:cNvCxnSpPr/>
          <p:nvPr/>
        </p:nvCxnSpPr>
        <p:spPr>
          <a:xfrm>
            <a:off x="5715002" y="3763829"/>
            <a:ext cx="79259" cy="162618"/>
          </a:xfrm>
          <a:prstGeom prst="straightConnector1">
            <a:avLst/>
          </a:prstGeom>
          <a:noFill/>
          <a:ln w="28575" cap="flat" cmpd="sng">
            <a:solidFill>
              <a:schemeClr val="dk1"/>
            </a:solidFill>
            <a:prstDash val="solid"/>
            <a:round/>
            <a:headEnd type="none" w="sm" len="sm"/>
            <a:tailEnd type="none" w="sm" len="sm"/>
          </a:ln>
        </p:spPr>
      </p:cxnSp>
      <p:cxnSp>
        <p:nvCxnSpPr>
          <p:cNvPr id="1181" name="Google Shape;1181;p58"/>
          <p:cNvCxnSpPr/>
          <p:nvPr/>
        </p:nvCxnSpPr>
        <p:spPr>
          <a:xfrm>
            <a:off x="5715000" y="3771351"/>
            <a:ext cx="228600" cy="167994"/>
          </a:xfrm>
          <a:prstGeom prst="straightConnector1">
            <a:avLst/>
          </a:prstGeom>
          <a:noFill/>
          <a:ln w="28575" cap="flat" cmpd="sng">
            <a:solidFill>
              <a:schemeClr val="dk1"/>
            </a:solidFill>
            <a:prstDash val="solid"/>
            <a:round/>
            <a:headEnd type="none" w="sm" len="sm"/>
            <a:tailEnd type="none" w="sm" len="sm"/>
          </a:ln>
        </p:spPr>
      </p:cxnSp>
      <p:sp>
        <p:nvSpPr>
          <p:cNvPr id="1182" name="Google Shape;1182;p58"/>
          <p:cNvSpPr/>
          <p:nvPr/>
        </p:nvSpPr>
        <p:spPr>
          <a:xfrm>
            <a:off x="6014853" y="4134283"/>
            <a:ext cx="415606"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a:t>
            </a:r>
            <a:endParaRPr/>
          </a:p>
        </p:txBody>
      </p:sp>
      <p:cxnSp>
        <p:nvCxnSpPr>
          <p:cNvPr id="1183" name="Google Shape;1183;p58"/>
          <p:cNvCxnSpPr/>
          <p:nvPr/>
        </p:nvCxnSpPr>
        <p:spPr>
          <a:xfrm>
            <a:off x="7050597" y="4538187"/>
            <a:ext cx="264605" cy="88557"/>
          </a:xfrm>
          <a:prstGeom prst="straightConnector1">
            <a:avLst/>
          </a:prstGeom>
          <a:noFill/>
          <a:ln w="28575" cap="flat" cmpd="sng">
            <a:solidFill>
              <a:schemeClr val="dk1"/>
            </a:solidFill>
            <a:prstDash val="solid"/>
            <a:round/>
            <a:headEnd type="none" w="sm" len="sm"/>
            <a:tailEnd type="none" w="sm" len="sm"/>
          </a:ln>
        </p:spPr>
      </p:cxnSp>
      <p:cxnSp>
        <p:nvCxnSpPr>
          <p:cNvPr id="1184" name="Google Shape;1184;p58"/>
          <p:cNvCxnSpPr/>
          <p:nvPr/>
        </p:nvCxnSpPr>
        <p:spPr>
          <a:xfrm>
            <a:off x="7050597" y="4538188"/>
            <a:ext cx="132302" cy="186214"/>
          </a:xfrm>
          <a:prstGeom prst="straightConnector1">
            <a:avLst/>
          </a:prstGeom>
          <a:noFill/>
          <a:ln w="28575" cap="flat" cmpd="sng">
            <a:solidFill>
              <a:schemeClr val="dk1"/>
            </a:solidFill>
            <a:prstDash val="solid"/>
            <a:round/>
            <a:headEnd type="none" w="sm" len="sm"/>
            <a:tailEnd type="none" w="sm" len="sm"/>
          </a:ln>
        </p:spPr>
      </p:cxnSp>
      <p:sp>
        <p:nvSpPr>
          <p:cNvPr id="1185" name="Google Shape;1185;p58"/>
          <p:cNvSpPr/>
          <p:nvPr/>
        </p:nvSpPr>
        <p:spPr>
          <a:xfrm>
            <a:off x="2374122" y="2491715"/>
            <a:ext cx="598397"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a:t>
            </a:r>
            <a:endParaRPr sz="1800">
              <a:solidFill>
                <a:schemeClr val="dk1"/>
              </a:solidFill>
              <a:latin typeface="Candara"/>
              <a:ea typeface="Candara"/>
              <a:cs typeface="Candara"/>
              <a:sym typeface="Candara"/>
            </a:endParaRPr>
          </a:p>
        </p:txBody>
      </p:sp>
      <p:sp>
        <p:nvSpPr>
          <p:cNvPr id="1186" name="Google Shape;1186;p58"/>
          <p:cNvSpPr/>
          <p:nvPr/>
        </p:nvSpPr>
        <p:spPr>
          <a:xfrm>
            <a:off x="2376307" y="4128624"/>
            <a:ext cx="55831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a:t>
            </a:r>
            <a:endParaRPr sz="1800">
              <a:solidFill>
                <a:schemeClr val="dk1"/>
              </a:solidFill>
              <a:latin typeface="Candara"/>
              <a:ea typeface="Candara"/>
              <a:cs typeface="Candara"/>
              <a:sym typeface="Candara"/>
            </a:endParaRPr>
          </a:p>
        </p:txBody>
      </p:sp>
      <p:sp>
        <p:nvSpPr>
          <p:cNvPr id="1187" name="Google Shape;1187;p58"/>
          <p:cNvSpPr/>
          <p:nvPr/>
        </p:nvSpPr>
        <p:spPr>
          <a:xfrm>
            <a:off x="2374122" y="1774667"/>
            <a:ext cx="86777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Chance</a:t>
            </a:r>
            <a:endParaRPr sz="1800">
              <a:solidFill>
                <a:schemeClr val="dk1"/>
              </a:solidFill>
              <a:latin typeface="Candara"/>
              <a:ea typeface="Candara"/>
              <a:cs typeface="Candara"/>
              <a:sym typeface="Candara"/>
            </a:endParaRPr>
          </a:p>
        </p:txBody>
      </p:sp>
      <p:cxnSp>
        <p:nvCxnSpPr>
          <p:cNvPr id="1188" name="Google Shape;1188;p58"/>
          <p:cNvCxnSpPr/>
          <p:nvPr/>
        </p:nvCxnSpPr>
        <p:spPr>
          <a:xfrm flipH="1">
            <a:off x="3964092" y="2837936"/>
            <a:ext cx="190500" cy="88557"/>
          </a:xfrm>
          <a:prstGeom prst="straightConnector1">
            <a:avLst/>
          </a:prstGeom>
          <a:noFill/>
          <a:ln w="28575" cap="flat" cmpd="sng">
            <a:solidFill>
              <a:schemeClr val="dk1"/>
            </a:solidFill>
            <a:prstDash val="solid"/>
            <a:round/>
            <a:headEnd type="none" w="sm" len="sm"/>
            <a:tailEnd type="none" w="sm" len="sm"/>
          </a:ln>
        </p:spPr>
      </p:cxnSp>
      <p:cxnSp>
        <p:nvCxnSpPr>
          <p:cNvPr id="1189" name="Google Shape;1189;p58"/>
          <p:cNvCxnSpPr/>
          <p:nvPr/>
        </p:nvCxnSpPr>
        <p:spPr>
          <a:xfrm>
            <a:off x="4154590" y="2837938"/>
            <a:ext cx="0" cy="186214"/>
          </a:xfrm>
          <a:prstGeom prst="straightConnector1">
            <a:avLst/>
          </a:prstGeom>
          <a:noFill/>
          <a:ln w="28575" cap="flat" cmpd="sng">
            <a:solidFill>
              <a:schemeClr val="dk1"/>
            </a:solidFill>
            <a:prstDash val="solid"/>
            <a:round/>
            <a:headEnd type="none" w="sm" len="sm"/>
            <a:tailEnd type="none" w="sm" len="sm"/>
          </a:ln>
        </p:spPr>
      </p:cxnSp>
      <p:cxnSp>
        <p:nvCxnSpPr>
          <p:cNvPr id="1190" name="Google Shape;1190;p58"/>
          <p:cNvCxnSpPr/>
          <p:nvPr/>
        </p:nvCxnSpPr>
        <p:spPr>
          <a:xfrm>
            <a:off x="4154592" y="2837936"/>
            <a:ext cx="264605" cy="88557"/>
          </a:xfrm>
          <a:prstGeom prst="straightConnector1">
            <a:avLst/>
          </a:prstGeom>
          <a:noFill/>
          <a:ln w="28575" cap="flat" cmpd="sng">
            <a:solidFill>
              <a:schemeClr val="dk1"/>
            </a:solidFill>
            <a:prstDash val="solid"/>
            <a:round/>
            <a:headEnd type="none" w="sm" len="sm"/>
            <a:tailEnd type="none" w="sm" len="sm"/>
          </a:ln>
        </p:spPr>
      </p:cxnSp>
      <p:cxnSp>
        <p:nvCxnSpPr>
          <p:cNvPr id="1191" name="Google Shape;1191;p58"/>
          <p:cNvCxnSpPr/>
          <p:nvPr/>
        </p:nvCxnSpPr>
        <p:spPr>
          <a:xfrm>
            <a:off x="4154593" y="2837938"/>
            <a:ext cx="132302" cy="186214"/>
          </a:xfrm>
          <a:prstGeom prst="straightConnector1">
            <a:avLst/>
          </a:prstGeom>
          <a:noFill/>
          <a:ln w="28575" cap="flat" cmpd="sng">
            <a:solidFill>
              <a:schemeClr val="dk1"/>
            </a:solidFill>
            <a:prstDash val="solid"/>
            <a:round/>
            <a:headEnd type="none" w="sm" len="sm"/>
            <a:tailEnd type="none" w="sm" len="sm"/>
          </a:ln>
        </p:spPr>
      </p:cxnSp>
      <p:cxnSp>
        <p:nvCxnSpPr>
          <p:cNvPr id="1192" name="Google Shape;1192;p58"/>
          <p:cNvCxnSpPr/>
          <p:nvPr/>
        </p:nvCxnSpPr>
        <p:spPr>
          <a:xfrm flipH="1">
            <a:off x="3849224" y="3733800"/>
            <a:ext cx="190500" cy="88557"/>
          </a:xfrm>
          <a:prstGeom prst="straightConnector1">
            <a:avLst/>
          </a:prstGeom>
          <a:noFill/>
          <a:ln w="28575" cap="flat" cmpd="sng">
            <a:solidFill>
              <a:schemeClr val="dk1"/>
            </a:solidFill>
            <a:prstDash val="solid"/>
            <a:round/>
            <a:headEnd type="none" w="sm" len="sm"/>
            <a:tailEnd type="none" w="sm" len="sm"/>
          </a:ln>
        </p:spPr>
      </p:cxnSp>
      <p:cxnSp>
        <p:nvCxnSpPr>
          <p:cNvPr id="1193" name="Google Shape;1193;p58"/>
          <p:cNvCxnSpPr/>
          <p:nvPr/>
        </p:nvCxnSpPr>
        <p:spPr>
          <a:xfrm>
            <a:off x="4039723" y="3733804"/>
            <a:ext cx="0" cy="186214"/>
          </a:xfrm>
          <a:prstGeom prst="straightConnector1">
            <a:avLst/>
          </a:prstGeom>
          <a:noFill/>
          <a:ln w="28575" cap="flat" cmpd="sng">
            <a:solidFill>
              <a:schemeClr val="dk1"/>
            </a:solidFill>
            <a:prstDash val="solid"/>
            <a:round/>
            <a:headEnd type="none" w="sm" len="sm"/>
            <a:tailEnd type="none" w="sm" len="sm"/>
          </a:ln>
        </p:spPr>
      </p:cxnSp>
      <p:cxnSp>
        <p:nvCxnSpPr>
          <p:cNvPr id="1194" name="Google Shape;1194;p58"/>
          <p:cNvCxnSpPr/>
          <p:nvPr/>
        </p:nvCxnSpPr>
        <p:spPr>
          <a:xfrm>
            <a:off x="4039724" y="3733800"/>
            <a:ext cx="264605" cy="88557"/>
          </a:xfrm>
          <a:prstGeom prst="straightConnector1">
            <a:avLst/>
          </a:prstGeom>
          <a:noFill/>
          <a:ln w="28575" cap="flat" cmpd="sng">
            <a:solidFill>
              <a:schemeClr val="dk1"/>
            </a:solidFill>
            <a:prstDash val="solid"/>
            <a:round/>
            <a:headEnd type="none" w="sm" len="sm"/>
            <a:tailEnd type="none" w="sm" len="sm"/>
          </a:ln>
        </p:spPr>
      </p:cxnSp>
      <p:cxnSp>
        <p:nvCxnSpPr>
          <p:cNvPr id="1195" name="Google Shape;1195;p58"/>
          <p:cNvCxnSpPr/>
          <p:nvPr/>
        </p:nvCxnSpPr>
        <p:spPr>
          <a:xfrm>
            <a:off x="4039725" y="3733804"/>
            <a:ext cx="132302" cy="186214"/>
          </a:xfrm>
          <a:prstGeom prst="straightConnector1">
            <a:avLst/>
          </a:prstGeom>
          <a:noFill/>
          <a:ln w="28575" cap="flat" cmpd="sng">
            <a:solidFill>
              <a:schemeClr val="dk1"/>
            </a:solidFill>
            <a:prstDash val="solid"/>
            <a:round/>
            <a:headEnd type="none" w="sm" len="sm"/>
            <a:tailEnd type="none" w="sm" len="sm"/>
          </a:ln>
        </p:spPr>
      </p:cxnSp>
      <p:cxnSp>
        <p:nvCxnSpPr>
          <p:cNvPr id="1196" name="Google Shape;1196;p58"/>
          <p:cNvCxnSpPr/>
          <p:nvPr/>
        </p:nvCxnSpPr>
        <p:spPr>
          <a:xfrm flipH="1">
            <a:off x="4477799" y="3744680"/>
            <a:ext cx="190500" cy="88557"/>
          </a:xfrm>
          <a:prstGeom prst="straightConnector1">
            <a:avLst/>
          </a:prstGeom>
          <a:noFill/>
          <a:ln w="28575" cap="flat" cmpd="sng">
            <a:solidFill>
              <a:schemeClr val="dk1"/>
            </a:solidFill>
            <a:prstDash val="solid"/>
            <a:round/>
            <a:headEnd type="none" w="sm" len="sm"/>
            <a:tailEnd type="none" w="sm" len="sm"/>
          </a:ln>
        </p:spPr>
      </p:cxnSp>
      <p:cxnSp>
        <p:nvCxnSpPr>
          <p:cNvPr id="1197" name="Google Shape;1197;p58"/>
          <p:cNvCxnSpPr/>
          <p:nvPr/>
        </p:nvCxnSpPr>
        <p:spPr>
          <a:xfrm>
            <a:off x="4668297" y="3744682"/>
            <a:ext cx="0" cy="186214"/>
          </a:xfrm>
          <a:prstGeom prst="straightConnector1">
            <a:avLst/>
          </a:prstGeom>
          <a:noFill/>
          <a:ln w="28575" cap="flat" cmpd="sng">
            <a:solidFill>
              <a:schemeClr val="dk1"/>
            </a:solidFill>
            <a:prstDash val="solid"/>
            <a:round/>
            <a:headEnd type="none" w="sm" len="sm"/>
            <a:tailEnd type="none" w="sm" len="sm"/>
          </a:ln>
        </p:spPr>
      </p:cxnSp>
      <p:cxnSp>
        <p:nvCxnSpPr>
          <p:cNvPr id="1198" name="Google Shape;1198;p58"/>
          <p:cNvCxnSpPr/>
          <p:nvPr/>
        </p:nvCxnSpPr>
        <p:spPr>
          <a:xfrm>
            <a:off x="4668299" y="3744680"/>
            <a:ext cx="264605" cy="88557"/>
          </a:xfrm>
          <a:prstGeom prst="straightConnector1">
            <a:avLst/>
          </a:prstGeom>
          <a:noFill/>
          <a:ln w="28575" cap="flat" cmpd="sng">
            <a:solidFill>
              <a:schemeClr val="dk1"/>
            </a:solidFill>
            <a:prstDash val="solid"/>
            <a:round/>
            <a:headEnd type="none" w="sm" len="sm"/>
            <a:tailEnd type="none" w="sm" len="sm"/>
          </a:ln>
        </p:spPr>
      </p:cxnSp>
      <p:cxnSp>
        <p:nvCxnSpPr>
          <p:cNvPr id="1199" name="Google Shape;1199;p58"/>
          <p:cNvCxnSpPr/>
          <p:nvPr/>
        </p:nvCxnSpPr>
        <p:spPr>
          <a:xfrm>
            <a:off x="4668299" y="3744682"/>
            <a:ext cx="132302" cy="186214"/>
          </a:xfrm>
          <a:prstGeom prst="straightConnector1">
            <a:avLst/>
          </a:prstGeom>
          <a:noFill/>
          <a:ln w="28575" cap="flat" cmpd="sng">
            <a:solidFill>
              <a:schemeClr val="dk1"/>
            </a:solidFill>
            <a:prstDash val="solid"/>
            <a:round/>
            <a:headEnd type="none" w="sm" len="sm"/>
            <a:tailEnd type="none" w="sm" len="sm"/>
          </a:ln>
        </p:spPr>
      </p:cxnSp>
      <p:cxnSp>
        <p:nvCxnSpPr>
          <p:cNvPr id="1200" name="Google Shape;1200;p58"/>
          <p:cNvCxnSpPr>
            <a:stCxn id="1201" idx="0"/>
          </p:cNvCxnSpPr>
          <p:nvPr/>
        </p:nvCxnSpPr>
        <p:spPr>
          <a:xfrm flipH="1">
            <a:off x="4267200" y="4547718"/>
            <a:ext cx="228600" cy="72300"/>
          </a:xfrm>
          <a:prstGeom prst="straightConnector1">
            <a:avLst/>
          </a:prstGeom>
          <a:noFill/>
          <a:ln w="28575" cap="flat" cmpd="sng">
            <a:solidFill>
              <a:schemeClr val="dk1"/>
            </a:solidFill>
            <a:prstDash val="solid"/>
            <a:round/>
            <a:headEnd type="none" w="sm" len="sm"/>
            <a:tailEnd type="none" w="sm" len="sm"/>
          </a:ln>
        </p:spPr>
      </p:cxnSp>
      <p:cxnSp>
        <p:nvCxnSpPr>
          <p:cNvPr id="1202" name="Google Shape;1202;p58"/>
          <p:cNvCxnSpPr>
            <a:stCxn id="1201" idx="0"/>
          </p:cNvCxnSpPr>
          <p:nvPr/>
        </p:nvCxnSpPr>
        <p:spPr>
          <a:xfrm flipH="1">
            <a:off x="4457700" y="4547718"/>
            <a:ext cx="38100" cy="169800"/>
          </a:xfrm>
          <a:prstGeom prst="straightConnector1">
            <a:avLst/>
          </a:prstGeom>
          <a:noFill/>
          <a:ln w="28575" cap="flat" cmpd="sng">
            <a:solidFill>
              <a:schemeClr val="dk1"/>
            </a:solidFill>
            <a:prstDash val="solid"/>
            <a:round/>
            <a:headEnd type="none" w="sm" len="sm"/>
            <a:tailEnd type="none" w="sm" len="sm"/>
          </a:ln>
        </p:spPr>
      </p:cxnSp>
      <p:cxnSp>
        <p:nvCxnSpPr>
          <p:cNvPr id="1203" name="Google Shape;1203;p58"/>
          <p:cNvCxnSpPr>
            <a:stCxn id="1201" idx="0"/>
          </p:cNvCxnSpPr>
          <p:nvPr/>
        </p:nvCxnSpPr>
        <p:spPr>
          <a:xfrm>
            <a:off x="4495800" y="4547718"/>
            <a:ext cx="226500" cy="72300"/>
          </a:xfrm>
          <a:prstGeom prst="straightConnector1">
            <a:avLst/>
          </a:prstGeom>
          <a:noFill/>
          <a:ln w="28575" cap="flat" cmpd="sng">
            <a:solidFill>
              <a:schemeClr val="dk1"/>
            </a:solidFill>
            <a:prstDash val="solid"/>
            <a:round/>
            <a:headEnd type="none" w="sm" len="sm"/>
            <a:tailEnd type="none" w="sm" len="sm"/>
          </a:ln>
        </p:spPr>
      </p:cxnSp>
      <p:cxnSp>
        <p:nvCxnSpPr>
          <p:cNvPr id="1204" name="Google Shape;1204;p58"/>
          <p:cNvCxnSpPr>
            <a:stCxn id="1201" idx="0"/>
          </p:cNvCxnSpPr>
          <p:nvPr/>
        </p:nvCxnSpPr>
        <p:spPr>
          <a:xfrm>
            <a:off x="4495800" y="4547718"/>
            <a:ext cx="94200" cy="169800"/>
          </a:xfrm>
          <a:prstGeom prst="straightConnector1">
            <a:avLst/>
          </a:prstGeom>
          <a:noFill/>
          <a:ln w="28575" cap="flat" cmpd="sng">
            <a:solidFill>
              <a:schemeClr val="dk1"/>
            </a:solidFill>
            <a:prstDash val="solid"/>
            <a:round/>
            <a:headEnd type="none" w="sm" len="sm"/>
            <a:tailEnd type="none" w="sm" len="sm"/>
          </a:ln>
        </p:spPr>
      </p:cxnSp>
      <p:cxnSp>
        <p:nvCxnSpPr>
          <p:cNvPr id="1205" name="Google Shape;1205;p58"/>
          <p:cNvCxnSpPr/>
          <p:nvPr/>
        </p:nvCxnSpPr>
        <p:spPr>
          <a:xfrm flipH="1">
            <a:off x="5038986" y="4531339"/>
            <a:ext cx="190500" cy="88557"/>
          </a:xfrm>
          <a:prstGeom prst="straightConnector1">
            <a:avLst/>
          </a:prstGeom>
          <a:noFill/>
          <a:ln w="28575" cap="flat" cmpd="sng">
            <a:solidFill>
              <a:schemeClr val="dk1"/>
            </a:solidFill>
            <a:prstDash val="solid"/>
            <a:round/>
            <a:headEnd type="none" w="sm" len="sm"/>
            <a:tailEnd type="none" w="sm" len="sm"/>
          </a:ln>
        </p:spPr>
      </p:cxnSp>
      <p:cxnSp>
        <p:nvCxnSpPr>
          <p:cNvPr id="1206" name="Google Shape;1206;p58"/>
          <p:cNvCxnSpPr/>
          <p:nvPr/>
        </p:nvCxnSpPr>
        <p:spPr>
          <a:xfrm>
            <a:off x="5229484" y="4531339"/>
            <a:ext cx="0" cy="186214"/>
          </a:xfrm>
          <a:prstGeom prst="straightConnector1">
            <a:avLst/>
          </a:prstGeom>
          <a:noFill/>
          <a:ln w="28575" cap="flat" cmpd="sng">
            <a:solidFill>
              <a:schemeClr val="dk1"/>
            </a:solidFill>
            <a:prstDash val="solid"/>
            <a:round/>
            <a:headEnd type="none" w="sm" len="sm"/>
            <a:tailEnd type="none" w="sm" len="sm"/>
          </a:ln>
        </p:spPr>
      </p:cxnSp>
      <p:cxnSp>
        <p:nvCxnSpPr>
          <p:cNvPr id="1207" name="Google Shape;1207;p58"/>
          <p:cNvCxnSpPr/>
          <p:nvPr/>
        </p:nvCxnSpPr>
        <p:spPr>
          <a:xfrm>
            <a:off x="5229484" y="4531339"/>
            <a:ext cx="264605" cy="88557"/>
          </a:xfrm>
          <a:prstGeom prst="straightConnector1">
            <a:avLst/>
          </a:prstGeom>
          <a:noFill/>
          <a:ln w="28575" cap="flat" cmpd="sng">
            <a:solidFill>
              <a:schemeClr val="dk1"/>
            </a:solidFill>
            <a:prstDash val="solid"/>
            <a:round/>
            <a:headEnd type="none" w="sm" len="sm"/>
            <a:tailEnd type="none" w="sm" len="sm"/>
          </a:ln>
        </p:spPr>
      </p:cxnSp>
      <p:cxnSp>
        <p:nvCxnSpPr>
          <p:cNvPr id="1208" name="Google Shape;1208;p58"/>
          <p:cNvCxnSpPr/>
          <p:nvPr/>
        </p:nvCxnSpPr>
        <p:spPr>
          <a:xfrm>
            <a:off x="5229487" y="4531339"/>
            <a:ext cx="132302" cy="186214"/>
          </a:xfrm>
          <a:prstGeom prst="straightConnector1">
            <a:avLst/>
          </a:prstGeom>
          <a:noFill/>
          <a:ln w="28575" cap="flat" cmpd="sng">
            <a:solidFill>
              <a:schemeClr val="dk1"/>
            </a:solidFill>
            <a:prstDash val="solid"/>
            <a:round/>
            <a:headEnd type="none" w="sm" len="sm"/>
            <a:tailEnd type="none" w="sm" len="sm"/>
          </a:ln>
        </p:spPr>
      </p:cxnSp>
      <p:sp>
        <p:nvSpPr>
          <p:cNvPr id="1209" name="Google Shape;1209;p58"/>
          <p:cNvSpPr/>
          <p:nvPr/>
        </p:nvSpPr>
        <p:spPr>
          <a:xfrm>
            <a:off x="7692078" y="2543272"/>
            <a:ext cx="1198269"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Max Value</a:t>
            </a:r>
            <a:endParaRPr sz="1800">
              <a:solidFill>
                <a:schemeClr val="dk1"/>
              </a:solidFill>
              <a:latin typeface="Candara"/>
              <a:ea typeface="Candara"/>
              <a:cs typeface="Candara"/>
              <a:sym typeface="Candara"/>
            </a:endParaRPr>
          </a:p>
        </p:txBody>
      </p:sp>
      <p:sp>
        <p:nvSpPr>
          <p:cNvPr id="1210" name="Google Shape;1210;p58"/>
          <p:cNvSpPr/>
          <p:nvPr/>
        </p:nvSpPr>
        <p:spPr>
          <a:xfrm>
            <a:off x="7692075" y="1774668"/>
            <a:ext cx="161676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Expected Value</a:t>
            </a:r>
            <a:endParaRPr sz="1800">
              <a:solidFill>
                <a:schemeClr val="dk1"/>
              </a:solidFill>
              <a:latin typeface="Candara"/>
              <a:ea typeface="Candara"/>
              <a:cs typeface="Candara"/>
              <a:sym typeface="Candara"/>
            </a:endParaRPr>
          </a:p>
        </p:txBody>
      </p:sp>
      <p:sp>
        <p:nvSpPr>
          <p:cNvPr id="1211" name="Google Shape;1211;p58"/>
          <p:cNvSpPr/>
          <p:nvPr/>
        </p:nvSpPr>
        <p:spPr>
          <a:xfrm>
            <a:off x="7692075" y="3232375"/>
            <a:ext cx="161676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Expected Value</a:t>
            </a:r>
            <a:endParaRPr sz="1800">
              <a:solidFill>
                <a:schemeClr val="dk1"/>
              </a:solidFill>
              <a:latin typeface="Candara"/>
              <a:ea typeface="Candara"/>
              <a:cs typeface="Candara"/>
              <a:sym typeface="Candara"/>
            </a:endParaRPr>
          </a:p>
        </p:txBody>
      </p:sp>
      <p:sp>
        <p:nvSpPr>
          <p:cNvPr id="1212" name="Google Shape;1212;p58"/>
          <p:cNvSpPr/>
          <p:nvPr/>
        </p:nvSpPr>
        <p:spPr>
          <a:xfrm>
            <a:off x="2374122" y="3256520"/>
            <a:ext cx="867771"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Chance</a:t>
            </a:r>
            <a:endParaRPr sz="1800">
              <a:solidFill>
                <a:schemeClr val="dk1"/>
              </a:solidFill>
              <a:latin typeface="Candara"/>
              <a:ea typeface="Candara"/>
              <a:cs typeface="Candara"/>
              <a:sym typeface="Candara"/>
            </a:endParaRPr>
          </a:p>
        </p:txBody>
      </p:sp>
      <p:sp>
        <p:nvSpPr>
          <p:cNvPr id="1213" name="Google Shape;1213;p58"/>
          <p:cNvSpPr/>
          <p:nvPr/>
        </p:nvSpPr>
        <p:spPr>
          <a:xfrm>
            <a:off x="7692079" y="4070092"/>
            <a:ext cx="1158183"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cap="small">
                <a:solidFill>
                  <a:schemeClr val="dk1"/>
                </a:solidFill>
                <a:latin typeface="Candara"/>
                <a:ea typeface="Candara"/>
                <a:cs typeface="Candara"/>
                <a:sym typeface="Candara"/>
              </a:rPr>
              <a:t>Min Value</a:t>
            </a:r>
            <a:endParaRPr sz="1800">
              <a:solidFill>
                <a:schemeClr val="dk1"/>
              </a:solidFill>
              <a:latin typeface="Candara"/>
              <a:ea typeface="Candara"/>
              <a:cs typeface="Candara"/>
              <a:sym typeface="Candara"/>
            </a:endParaRPr>
          </a:p>
        </p:txBody>
      </p:sp>
      <p:sp>
        <p:nvSpPr>
          <p:cNvPr id="1152" name="Google Shape;1152;p58"/>
          <p:cNvSpPr/>
          <p:nvPr/>
        </p:nvSpPr>
        <p:spPr>
          <a:xfrm>
            <a:off x="6474939" y="256283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14" name="Google Shape;1214;p58"/>
          <p:cNvSpPr/>
          <p:nvPr/>
        </p:nvSpPr>
        <p:spPr>
          <a:xfrm>
            <a:off x="5191999" y="1696904"/>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150" name="Google Shape;1150;p58"/>
          <p:cNvSpPr/>
          <p:nvPr/>
        </p:nvSpPr>
        <p:spPr>
          <a:xfrm>
            <a:off x="3942272" y="2580055"/>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159" name="Google Shape;1159;p58"/>
          <p:cNvSpPr/>
          <p:nvPr/>
        </p:nvSpPr>
        <p:spPr>
          <a:xfrm>
            <a:off x="4693903" y="2561079"/>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01" name="Google Shape;1201;p58"/>
          <p:cNvSpPr/>
          <p:nvPr/>
        </p:nvSpPr>
        <p:spPr>
          <a:xfrm rot="10800000" flipH="1">
            <a:off x="4267200" y="4262730"/>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15" name="Google Shape;1215;p58"/>
          <p:cNvSpPr/>
          <p:nvPr/>
        </p:nvSpPr>
        <p:spPr>
          <a:xfrm rot="10800000" flipH="1">
            <a:off x="5017991" y="425178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16" name="Google Shape;1216;p58"/>
          <p:cNvSpPr/>
          <p:nvPr/>
        </p:nvSpPr>
        <p:spPr>
          <a:xfrm rot="10800000" flipH="1">
            <a:off x="6812255" y="4251787"/>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17" name="Google Shape;1217;p58"/>
          <p:cNvSpPr/>
          <p:nvPr/>
        </p:nvSpPr>
        <p:spPr>
          <a:xfrm>
            <a:off x="3857885" y="3364779"/>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18" name="Google Shape;1218;p58"/>
          <p:cNvSpPr/>
          <p:nvPr/>
        </p:nvSpPr>
        <p:spPr>
          <a:xfrm>
            <a:off x="4495801" y="3374074"/>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172" name="Google Shape;1172;p58"/>
          <p:cNvSpPr/>
          <p:nvPr/>
        </p:nvSpPr>
        <p:spPr>
          <a:xfrm>
            <a:off x="5552191" y="3383554"/>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8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8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8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0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1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212"/>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1222"/>
        <p:cNvGrpSpPr/>
        <p:nvPr/>
      </p:nvGrpSpPr>
      <p:grpSpPr>
        <a:xfrm>
          <a:off x="0" y="0"/>
          <a:ext cx="0" cy="0"/>
          <a:chOff x="0" y="0"/>
          <a:chExt cx="0" cy="0"/>
        </a:xfrm>
      </p:grpSpPr>
      <p:sp>
        <p:nvSpPr>
          <p:cNvPr id="1223" name="Google Shape;1223;p59"/>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Backgammon In Practice</a:t>
            </a:r>
            <a:endParaRPr/>
          </a:p>
        </p:txBody>
      </p:sp>
      <p:sp>
        <p:nvSpPr>
          <p:cNvPr id="1224" name="Google Shape;1224;p59"/>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Complexity:</a:t>
            </a:r>
            <a:endParaRPr/>
          </a:p>
          <a:p>
            <a:pPr marL="628667" lvl="1" indent="-277820" algn="l" rtl="0">
              <a:spcBef>
                <a:spcPts val="1200"/>
              </a:spcBef>
              <a:spcAft>
                <a:spcPts val="0"/>
              </a:spcAft>
              <a:buSzPts val="2800"/>
              <a:buChar char="•"/>
            </a:pPr>
            <a:r>
              <a:rPr lang="en-US"/>
              <a:t>Number of rolls n: 21 possible rolls with 2 dice.</a:t>
            </a:r>
            <a:endParaRPr/>
          </a:p>
          <a:p>
            <a:pPr marL="628667" lvl="1" indent="-277820" algn="l" rtl="0">
              <a:spcBef>
                <a:spcPts val="1200"/>
              </a:spcBef>
              <a:spcAft>
                <a:spcPts val="0"/>
              </a:spcAft>
              <a:buSzPts val="2800"/>
              <a:buChar char="•"/>
            </a:pPr>
            <a:r>
              <a:rPr lang="en-US"/>
              <a:t>Branching factor b: about 20 legal moves.</a:t>
            </a:r>
            <a:endParaRPr/>
          </a:p>
          <a:p>
            <a:pPr marL="628667" lvl="1" indent="-277820" algn="l" rtl="0">
              <a:spcBef>
                <a:spcPts val="1200"/>
              </a:spcBef>
              <a:spcAft>
                <a:spcPts val="0"/>
              </a:spcAft>
              <a:buSzPts val="2800"/>
              <a:buChar char="•"/>
            </a:pPr>
            <a:r>
              <a:rPr lang="en-US"/>
              <a:t>Even for a small depth m=4, the complexity is O((bn)</a:t>
            </a:r>
            <a:r>
              <a:rPr lang="en-US" baseline="30000"/>
              <a:t>m</a:t>
            </a:r>
            <a:r>
              <a:rPr lang="en-US"/>
              <a:t>) = O((21*20)</a:t>
            </a:r>
            <a:r>
              <a:rPr lang="en-US" baseline="30000"/>
              <a:t>4</a:t>
            </a:r>
            <a:r>
              <a:rPr lang="en-US"/>
              <a:t>) ≈ 3.1*10</a:t>
            </a:r>
            <a:r>
              <a:rPr lang="en-US" baseline="30000"/>
              <a:t>10</a:t>
            </a:r>
            <a:r>
              <a:rPr lang="en-US"/>
              <a:t>.</a:t>
            </a:r>
            <a:endParaRPr/>
          </a:p>
          <a:p>
            <a:pPr marL="350848" lvl="0" indent="-339734" algn="l" rtl="0">
              <a:spcBef>
                <a:spcPts val="1200"/>
              </a:spcBef>
              <a:spcAft>
                <a:spcPts val="0"/>
              </a:spcAft>
              <a:buSzPts val="3200"/>
              <a:buChar char="•"/>
            </a:pPr>
            <a:r>
              <a:rPr lang="en-US"/>
              <a:t>TDGammon: world-champion level</a:t>
            </a:r>
            <a:endParaRPr/>
          </a:p>
          <a:p>
            <a:pPr marL="628667" lvl="1" indent="-277820" algn="l" rtl="0">
              <a:spcBef>
                <a:spcPts val="1200"/>
              </a:spcBef>
              <a:spcAft>
                <a:spcPts val="0"/>
              </a:spcAft>
              <a:buSzPts val="2800"/>
              <a:buChar char="•"/>
            </a:pPr>
            <a:r>
              <a:rPr lang="en-US"/>
              <a:t>Use depth-2 search + very good Eval.</a:t>
            </a:r>
            <a:endParaRPr/>
          </a:p>
          <a:p>
            <a:pPr marL="350848" lvl="0" indent="-136533" algn="l" rtl="0">
              <a:spcBef>
                <a:spcPts val="1200"/>
              </a:spcBef>
              <a:spcAft>
                <a:spcPts val="0"/>
              </a:spcAft>
              <a:buSzPts val="3200"/>
              <a:buNone/>
            </a:pPr>
            <a:endParaRPr/>
          </a:p>
        </p:txBody>
      </p:sp>
      <p:sp>
        <p:nvSpPr>
          <p:cNvPr id="1225" name="Google Shape;1225;p59"/>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59</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Two-Player Games</a:t>
            </a:r>
            <a:endParaRPr/>
          </a:p>
        </p:txBody>
      </p:sp>
      <p:sp>
        <p:nvSpPr>
          <p:cNvPr id="80" name="Google Shape;80;p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a:t>
            </a:fld>
            <a:endParaRPr/>
          </a:p>
        </p:txBody>
      </p:sp>
      <p:sp>
        <p:nvSpPr>
          <p:cNvPr id="81" name="Google Shape;81;p6"/>
          <p:cNvSpPr/>
          <p:nvPr/>
        </p:nvSpPr>
        <p:spPr>
          <a:xfrm>
            <a:off x="4902218" y="1371601"/>
            <a:ext cx="2315031" cy="3505200"/>
          </a:xfrm>
          <a:prstGeom prst="ellipse">
            <a:avLst/>
          </a:prstGeom>
          <a:noFill/>
          <a:ln w="76200" cap="flat" cmpd="sng">
            <a:solidFill>
              <a:srgbClr val="002060"/>
            </a:solidFill>
            <a:prstDash val="solid"/>
            <a:round/>
            <a:headEnd type="none" w="sm" len="sm"/>
            <a:tailEnd type="none" w="sm" len="sm"/>
          </a:ln>
        </p:spPr>
        <p:txBody>
          <a:bodyPr spcFirstLastPara="1" wrap="square" lIns="0" tIns="0" rIns="0" bIns="0" anchor="ctr" anchorCtr="0">
            <a:no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Environment</a:t>
            </a:r>
            <a:endParaRPr/>
          </a:p>
        </p:txBody>
      </p:sp>
      <p:sp>
        <p:nvSpPr>
          <p:cNvPr id="82" name="Google Shape;82;p6"/>
          <p:cNvSpPr/>
          <p:nvPr/>
        </p:nvSpPr>
        <p:spPr>
          <a:xfrm>
            <a:off x="2209800" y="2057400"/>
            <a:ext cx="1447800" cy="1771376"/>
          </a:xfrm>
          <a:prstGeom prst="rect">
            <a:avLst/>
          </a:prstGeom>
          <a:noFill/>
          <a:ln w="76200" cap="flat" cmpd="sng">
            <a:solidFill>
              <a:srgbClr val="002060"/>
            </a:solidFill>
            <a:prstDash val="solid"/>
            <a:round/>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Agent  A</a:t>
            </a:r>
            <a:endParaRPr/>
          </a:p>
        </p:txBody>
      </p:sp>
      <p:cxnSp>
        <p:nvCxnSpPr>
          <p:cNvPr id="83" name="Google Shape;83;p6"/>
          <p:cNvCxnSpPr/>
          <p:nvPr/>
        </p:nvCxnSpPr>
        <p:spPr>
          <a:xfrm rot="10800000">
            <a:off x="3733800" y="3505200"/>
            <a:ext cx="1154254" cy="0"/>
          </a:xfrm>
          <a:prstGeom prst="straightConnector1">
            <a:avLst/>
          </a:prstGeom>
          <a:noFill/>
          <a:ln w="76200" cap="flat" cmpd="sng">
            <a:solidFill>
              <a:srgbClr val="7F7F7F"/>
            </a:solidFill>
            <a:prstDash val="solid"/>
            <a:round/>
            <a:headEnd type="none" w="sm" len="sm"/>
            <a:tailEnd type="triangle" w="med" len="med"/>
          </a:ln>
        </p:spPr>
      </p:cxnSp>
      <p:sp>
        <p:nvSpPr>
          <p:cNvPr id="84" name="Google Shape;84;p6"/>
          <p:cNvSpPr/>
          <p:nvPr/>
        </p:nvSpPr>
        <p:spPr>
          <a:xfrm>
            <a:off x="3656518" y="2161767"/>
            <a:ext cx="1075574"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A’s move</a:t>
            </a:r>
            <a:endParaRPr/>
          </a:p>
        </p:txBody>
      </p:sp>
      <p:pic>
        <p:nvPicPr>
          <p:cNvPr id="85" name="Google Shape;85;p6" descr="Line Arrow: Counterclockwise curve"/>
          <p:cNvPicPr preferRelativeResize="0"/>
          <p:nvPr/>
        </p:nvPicPr>
        <p:blipFill rotWithShape="1">
          <a:blip r:embed="rId3">
            <a:alphaModFix/>
          </a:blip>
          <a:srcRect/>
          <a:stretch/>
        </p:blipFill>
        <p:spPr>
          <a:xfrm rot="-879774" flipH="1">
            <a:off x="3010108" y="2594303"/>
            <a:ext cx="1004350" cy="1004350"/>
          </a:xfrm>
          <a:prstGeom prst="rect">
            <a:avLst/>
          </a:prstGeom>
          <a:noFill/>
          <a:ln>
            <a:noFill/>
          </a:ln>
        </p:spPr>
      </p:pic>
      <p:sp>
        <p:nvSpPr>
          <p:cNvPr id="86" name="Google Shape;86;p6"/>
          <p:cNvSpPr/>
          <p:nvPr/>
        </p:nvSpPr>
        <p:spPr>
          <a:xfrm>
            <a:off x="3657600" y="3498503"/>
            <a:ext cx="1069803"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B’s move</a:t>
            </a:r>
            <a:endParaRPr/>
          </a:p>
        </p:txBody>
      </p:sp>
      <p:cxnSp>
        <p:nvCxnSpPr>
          <p:cNvPr id="87" name="Google Shape;87;p6"/>
          <p:cNvCxnSpPr/>
          <p:nvPr/>
        </p:nvCxnSpPr>
        <p:spPr>
          <a:xfrm>
            <a:off x="3747964" y="2597845"/>
            <a:ext cx="1154254" cy="1"/>
          </a:xfrm>
          <a:prstGeom prst="straightConnector1">
            <a:avLst/>
          </a:prstGeom>
          <a:noFill/>
          <a:ln w="76200" cap="flat" cmpd="sng">
            <a:solidFill>
              <a:srgbClr val="7F7F7F"/>
            </a:solidFill>
            <a:prstDash val="solid"/>
            <a:round/>
            <a:headEnd type="none" w="sm" len="sm"/>
            <a:tailEnd type="triangle" w="med" len="med"/>
          </a:ln>
        </p:spPr>
      </p:cxnSp>
      <p:sp>
        <p:nvSpPr>
          <p:cNvPr id="88" name="Google Shape;88;p6"/>
          <p:cNvSpPr/>
          <p:nvPr/>
        </p:nvSpPr>
        <p:spPr>
          <a:xfrm>
            <a:off x="8534401" y="2171702"/>
            <a:ext cx="1447800" cy="1771376"/>
          </a:xfrm>
          <a:prstGeom prst="rect">
            <a:avLst/>
          </a:prstGeom>
          <a:noFill/>
          <a:ln w="76200" cap="flat" cmpd="sng">
            <a:solidFill>
              <a:srgbClr val="002060"/>
            </a:solidFill>
            <a:prstDash val="solid"/>
            <a:round/>
            <a:headEnd type="none" w="sm" len="sm"/>
            <a:tailEnd type="none" w="sm" len="sm"/>
          </a:ln>
        </p:spPr>
        <p:txBody>
          <a:bodyPr spcFirstLastPara="1" wrap="square" lIns="0" tIns="0" rIns="0" bIns="0" anchor="t" anchorCtr="0">
            <a:no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Agent  B</a:t>
            </a:r>
            <a:endParaRPr/>
          </a:p>
        </p:txBody>
      </p:sp>
      <p:pic>
        <p:nvPicPr>
          <p:cNvPr id="89" name="Google Shape;89;p6" descr="Line Arrow: Counterclockwise curve"/>
          <p:cNvPicPr preferRelativeResize="0"/>
          <p:nvPr/>
        </p:nvPicPr>
        <p:blipFill rotWithShape="1">
          <a:blip r:embed="rId3">
            <a:alphaModFix/>
          </a:blip>
          <a:srcRect/>
          <a:stretch/>
        </p:blipFill>
        <p:spPr>
          <a:xfrm rot="9920226" flipH="1">
            <a:off x="8105006" y="2521171"/>
            <a:ext cx="1004350" cy="1004350"/>
          </a:xfrm>
          <a:prstGeom prst="rect">
            <a:avLst/>
          </a:prstGeom>
          <a:noFill/>
          <a:ln>
            <a:noFill/>
          </a:ln>
        </p:spPr>
      </p:pic>
      <p:cxnSp>
        <p:nvCxnSpPr>
          <p:cNvPr id="90" name="Google Shape;90;p6"/>
          <p:cNvCxnSpPr/>
          <p:nvPr/>
        </p:nvCxnSpPr>
        <p:spPr>
          <a:xfrm flipH="1">
            <a:off x="7227750" y="3470339"/>
            <a:ext cx="1245662" cy="6698"/>
          </a:xfrm>
          <a:prstGeom prst="straightConnector1">
            <a:avLst/>
          </a:prstGeom>
          <a:noFill/>
          <a:ln w="76200" cap="flat" cmpd="sng">
            <a:solidFill>
              <a:srgbClr val="7F7F7F"/>
            </a:solidFill>
            <a:prstDash val="solid"/>
            <a:round/>
            <a:headEnd type="none" w="sm" len="sm"/>
            <a:tailEnd type="triangle" w="med" len="med"/>
          </a:ln>
        </p:spPr>
      </p:cxnSp>
      <p:sp>
        <p:nvSpPr>
          <p:cNvPr id="91" name="Google Shape;91;p6"/>
          <p:cNvSpPr/>
          <p:nvPr/>
        </p:nvSpPr>
        <p:spPr>
          <a:xfrm>
            <a:off x="7147589" y="2133601"/>
            <a:ext cx="1075574"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A’s move</a:t>
            </a:r>
            <a:endParaRPr/>
          </a:p>
        </p:txBody>
      </p:sp>
      <p:sp>
        <p:nvSpPr>
          <p:cNvPr id="92" name="Google Shape;92;p6"/>
          <p:cNvSpPr/>
          <p:nvPr/>
        </p:nvSpPr>
        <p:spPr>
          <a:xfrm>
            <a:off x="7163359" y="3470338"/>
            <a:ext cx="1069803"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B’s move</a:t>
            </a:r>
            <a:endParaRPr/>
          </a:p>
        </p:txBody>
      </p:sp>
      <p:cxnSp>
        <p:nvCxnSpPr>
          <p:cNvPr id="93" name="Google Shape;93;p6"/>
          <p:cNvCxnSpPr/>
          <p:nvPr/>
        </p:nvCxnSpPr>
        <p:spPr>
          <a:xfrm>
            <a:off x="7239002" y="2569676"/>
            <a:ext cx="1234410" cy="0"/>
          </a:xfrm>
          <a:prstGeom prst="straightConnector1">
            <a:avLst/>
          </a:prstGeom>
          <a:noFill/>
          <a:ln w="76200" cap="flat" cmpd="sng">
            <a:solidFill>
              <a:srgbClr val="7F7F7F"/>
            </a:solidFill>
            <a:prstDash val="solid"/>
            <a:round/>
            <a:headEnd type="none" w="sm" len="sm"/>
            <a:tailEnd type="triangle" w="med" len="med"/>
          </a:ln>
        </p:spPr>
      </p:cxn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1229"/>
        <p:cNvGrpSpPr/>
        <p:nvPr/>
      </p:nvGrpSpPr>
      <p:grpSpPr>
        <a:xfrm>
          <a:off x="0" y="0"/>
          <a:ext cx="0" cy="0"/>
          <a:chOff x="0" y="0"/>
          <a:chExt cx="0" cy="0"/>
        </a:xfrm>
      </p:grpSpPr>
      <p:sp>
        <p:nvSpPr>
          <p:cNvPr id="1230" name="Google Shape;1230;p60"/>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Game Tree for Coin Flipping</a:t>
            </a:r>
            <a:endParaRPr/>
          </a:p>
        </p:txBody>
      </p:sp>
      <p:sp>
        <p:nvSpPr>
          <p:cNvPr id="1231" name="Google Shape;1231;p60"/>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60</a:t>
            </a:fld>
            <a:endParaRPr/>
          </a:p>
        </p:txBody>
      </p:sp>
      <p:sp>
        <p:nvSpPr>
          <p:cNvPr id="1232" name="Google Shape;1232;p60"/>
          <p:cNvSpPr/>
          <p:nvPr/>
        </p:nvSpPr>
        <p:spPr>
          <a:xfrm rot="10800000" flipH="1">
            <a:off x="3352800"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33" name="Google Shape;1233;p60"/>
          <p:cNvSpPr/>
          <p:nvPr/>
        </p:nvSpPr>
        <p:spPr>
          <a:xfrm>
            <a:off x="5562601" y="1398271"/>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34" name="Google Shape;1234;p60"/>
          <p:cNvSpPr/>
          <p:nvPr/>
        </p:nvSpPr>
        <p:spPr>
          <a:xfrm>
            <a:off x="4314826" y="22871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35" name="Google Shape;1235;p60"/>
          <p:cNvSpPr/>
          <p:nvPr/>
        </p:nvSpPr>
        <p:spPr>
          <a:xfrm>
            <a:off x="6858001" y="229781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236" name="Google Shape;1236;p60"/>
          <p:cNvCxnSpPr>
            <a:stCxn id="1233" idx="4"/>
            <a:endCxn id="1234" idx="0"/>
          </p:cNvCxnSpPr>
          <p:nvPr/>
        </p:nvCxnSpPr>
        <p:spPr>
          <a:xfrm flipH="1">
            <a:off x="4543501" y="1779271"/>
            <a:ext cx="1209600" cy="507900"/>
          </a:xfrm>
          <a:prstGeom prst="straightConnector1">
            <a:avLst/>
          </a:prstGeom>
          <a:noFill/>
          <a:ln w="28575" cap="flat" cmpd="sng">
            <a:solidFill>
              <a:schemeClr val="dk1"/>
            </a:solidFill>
            <a:prstDash val="solid"/>
            <a:round/>
            <a:headEnd type="none" w="sm" len="sm"/>
            <a:tailEnd type="none" w="sm" len="sm"/>
          </a:ln>
        </p:spPr>
      </p:cxnSp>
      <p:cxnSp>
        <p:nvCxnSpPr>
          <p:cNvPr id="1237" name="Google Shape;1237;p60"/>
          <p:cNvCxnSpPr>
            <a:stCxn id="1233" idx="4"/>
            <a:endCxn id="1235" idx="0"/>
          </p:cNvCxnSpPr>
          <p:nvPr/>
        </p:nvCxnSpPr>
        <p:spPr>
          <a:xfrm>
            <a:off x="5753101" y="1779271"/>
            <a:ext cx="1333500" cy="518400"/>
          </a:xfrm>
          <a:prstGeom prst="straightConnector1">
            <a:avLst/>
          </a:prstGeom>
          <a:noFill/>
          <a:ln w="28575" cap="flat" cmpd="sng">
            <a:solidFill>
              <a:schemeClr val="dk1"/>
            </a:solidFill>
            <a:prstDash val="solid"/>
            <a:round/>
            <a:headEnd type="none" w="sm" len="sm"/>
            <a:tailEnd type="none" w="sm" len="sm"/>
          </a:ln>
        </p:spPr>
      </p:cxnSp>
      <p:cxnSp>
        <p:nvCxnSpPr>
          <p:cNvPr id="1238" name="Google Shape;1238;p60"/>
          <p:cNvCxnSpPr>
            <a:stCxn id="1234" idx="3"/>
            <a:endCxn id="1239" idx="0"/>
          </p:cNvCxnSpPr>
          <p:nvPr/>
        </p:nvCxnSpPr>
        <p:spPr>
          <a:xfrm flipH="1">
            <a:off x="3914626" y="2572132"/>
            <a:ext cx="628800" cy="517200"/>
          </a:xfrm>
          <a:prstGeom prst="straightConnector1">
            <a:avLst/>
          </a:prstGeom>
          <a:noFill/>
          <a:ln w="28575" cap="flat" cmpd="sng">
            <a:solidFill>
              <a:schemeClr val="dk1"/>
            </a:solidFill>
            <a:prstDash val="solid"/>
            <a:round/>
            <a:headEnd type="none" w="sm" len="sm"/>
            <a:tailEnd type="none" w="sm" len="sm"/>
          </a:ln>
        </p:spPr>
      </p:cxnSp>
      <p:cxnSp>
        <p:nvCxnSpPr>
          <p:cNvPr id="1240" name="Google Shape;1240;p60"/>
          <p:cNvCxnSpPr>
            <a:stCxn id="1234" idx="3"/>
            <a:endCxn id="1241" idx="0"/>
          </p:cNvCxnSpPr>
          <p:nvPr/>
        </p:nvCxnSpPr>
        <p:spPr>
          <a:xfrm>
            <a:off x="4543426" y="2572132"/>
            <a:ext cx="600000" cy="517200"/>
          </a:xfrm>
          <a:prstGeom prst="straightConnector1">
            <a:avLst/>
          </a:prstGeom>
          <a:noFill/>
          <a:ln w="28575" cap="flat" cmpd="sng">
            <a:solidFill>
              <a:schemeClr val="dk1"/>
            </a:solidFill>
            <a:prstDash val="solid"/>
            <a:round/>
            <a:headEnd type="none" w="sm" len="sm"/>
            <a:tailEnd type="none" w="sm" len="sm"/>
          </a:ln>
        </p:spPr>
      </p:cxnSp>
      <p:sp>
        <p:nvSpPr>
          <p:cNvPr id="1239" name="Google Shape;1239;p60"/>
          <p:cNvSpPr/>
          <p:nvPr/>
        </p:nvSpPr>
        <p:spPr>
          <a:xfrm>
            <a:off x="3724275"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41" name="Google Shape;1241;p60"/>
          <p:cNvSpPr/>
          <p:nvPr/>
        </p:nvSpPr>
        <p:spPr>
          <a:xfrm>
            <a:off x="49530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242" name="Google Shape;1242;p60"/>
          <p:cNvCxnSpPr>
            <a:stCxn id="1235" idx="3"/>
            <a:endCxn id="1243" idx="0"/>
          </p:cNvCxnSpPr>
          <p:nvPr/>
        </p:nvCxnSpPr>
        <p:spPr>
          <a:xfrm flipH="1">
            <a:off x="6438901" y="2582800"/>
            <a:ext cx="647700" cy="506700"/>
          </a:xfrm>
          <a:prstGeom prst="straightConnector1">
            <a:avLst/>
          </a:prstGeom>
          <a:noFill/>
          <a:ln w="28575" cap="flat" cmpd="sng">
            <a:solidFill>
              <a:schemeClr val="dk1"/>
            </a:solidFill>
            <a:prstDash val="solid"/>
            <a:round/>
            <a:headEnd type="none" w="sm" len="sm"/>
            <a:tailEnd type="none" w="sm" len="sm"/>
          </a:ln>
        </p:spPr>
      </p:cxnSp>
      <p:cxnSp>
        <p:nvCxnSpPr>
          <p:cNvPr id="1244" name="Google Shape;1244;p60"/>
          <p:cNvCxnSpPr>
            <a:stCxn id="1235" idx="3"/>
            <a:endCxn id="1245" idx="0"/>
          </p:cNvCxnSpPr>
          <p:nvPr/>
        </p:nvCxnSpPr>
        <p:spPr>
          <a:xfrm>
            <a:off x="7086601" y="2582800"/>
            <a:ext cx="571500" cy="506700"/>
          </a:xfrm>
          <a:prstGeom prst="straightConnector1">
            <a:avLst/>
          </a:prstGeom>
          <a:noFill/>
          <a:ln w="28575" cap="flat" cmpd="sng">
            <a:solidFill>
              <a:schemeClr val="dk1"/>
            </a:solidFill>
            <a:prstDash val="solid"/>
            <a:round/>
            <a:headEnd type="none" w="sm" len="sm"/>
            <a:tailEnd type="none" w="sm" len="sm"/>
          </a:ln>
        </p:spPr>
      </p:cxnSp>
      <p:sp>
        <p:nvSpPr>
          <p:cNvPr id="1243" name="Google Shape;1243;p60"/>
          <p:cNvSpPr/>
          <p:nvPr/>
        </p:nvSpPr>
        <p:spPr>
          <a:xfrm>
            <a:off x="6248400"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45" name="Google Shape;1245;p60"/>
          <p:cNvSpPr/>
          <p:nvPr/>
        </p:nvSpPr>
        <p:spPr>
          <a:xfrm>
            <a:off x="74676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46" name="Google Shape;1246;p60"/>
          <p:cNvSpPr/>
          <p:nvPr/>
        </p:nvSpPr>
        <p:spPr>
          <a:xfrm rot="10800000" flipH="1">
            <a:off x="3995057"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247" name="Google Shape;1247;p60"/>
          <p:cNvCxnSpPr>
            <a:stCxn id="1239" idx="4"/>
            <a:endCxn id="1232" idx="3"/>
          </p:cNvCxnSpPr>
          <p:nvPr/>
        </p:nvCxnSpPr>
        <p:spPr>
          <a:xfrm flipH="1">
            <a:off x="3581475" y="3470430"/>
            <a:ext cx="333300" cy="678600"/>
          </a:xfrm>
          <a:prstGeom prst="straightConnector1">
            <a:avLst/>
          </a:prstGeom>
          <a:noFill/>
          <a:ln w="28575" cap="flat" cmpd="sng">
            <a:solidFill>
              <a:schemeClr val="dk1"/>
            </a:solidFill>
            <a:prstDash val="solid"/>
            <a:round/>
            <a:headEnd type="none" w="sm" len="sm"/>
            <a:tailEnd type="none" w="sm" len="sm"/>
          </a:ln>
        </p:spPr>
      </p:cxnSp>
      <p:cxnSp>
        <p:nvCxnSpPr>
          <p:cNvPr id="1248" name="Google Shape;1248;p60"/>
          <p:cNvCxnSpPr>
            <a:stCxn id="1239" idx="4"/>
            <a:endCxn id="1246" idx="3"/>
          </p:cNvCxnSpPr>
          <p:nvPr/>
        </p:nvCxnSpPr>
        <p:spPr>
          <a:xfrm>
            <a:off x="3914775" y="3470430"/>
            <a:ext cx="309000" cy="678600"/>
          </a:xfrm>
          <a:prstGeom prst="straightConnector1">
            <a:avLst/>
          </a:prstGeom>
          <a:noFill/>
          <a:ln w="28575" cap="flat" cmpd="sng">
            <a:solidFill>
              <a:schemeClr val="dk1"/>
            </a:solidFill>
            <a:prstDash val="solid"/>
            <a:round/>
            <a:headEnd type="none" w="sm" len="sm"/>
            <a:tailEnd type="none" w="sm" len="sm"/>
          </a:ln>
        </p:spPr>
      </p:cxnSp>
      <p:sp>
        <p:nvSpPr>
          <p:cNvPr id="1249" name="Google Shape;1249;p60"/>
          <p:cNvSpPr/>
          <p:nvPr/>
        </p:nvSpPr>
        <p:spPr>
          <a:xfrm rot="10800000" flipH="1">
            <a:off x="4637316"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50" name="Google Shape;1250;p60"/>
          <p:cNvSpPr/>
          <p:nvPr/>
        </p:nvSpPr>
        <p:spPr>
          <a:xfrm rot="10800000" flipH="1">
            <a:off x="527957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251" name="Google Shape;1251;p60"/>
          <p:cNvCxnSpPr>
            <a:endCxn id="1249" idx="3"/>
          </p:cNvCxnSpPr>
          <p:nvPr/>
        </p:nvCxnSpPr>
        <p:spPr>
          <a:xfrm flipH="1">
            <a:off x="4865916" y="3470444"/>
            <a:ext cx="310800" cy="678600"/>
          </a:xfrm>
          <a:prstGeom prst="straightConnector1">
            <a:avLst/>
          </a:prstGeom>
          <a:noFill/>
          <a:ln w="28575" cap="flat" cmpd="sng">
            <a:solidFill>
              <a:schemeClr val="dk1"/>
            </a:solidFill>
            <a:prstDash val="solid"/>
            <a:round/>
            <a:headEnd type="none" w="sm" len="sm"/>
            <a:tailEnd type="none" w="sm" len="sm"/>
          </a:ln>
        </p:spPr>
      </p:cxnSp>
      <p:cxnSp>
        <p:nvCxnSpPr>
          <p:cNvPr id="1252" name="Google Shape;1252;p60"/>
          <p:cNvCxnSpPr>
            <a:endCxn id="1250" idx="3"/>
          </p:cNvCxnSpPr>
          <p:nvPr/>
        </p:nvCxnSpPr>
        <p:spPr>
          <a:xfrm>
            <a:off x="5176971" y="3470444"/>
            <a:ext cx="331200" cy="678600"/>
          </a:xfrm>
          <a:prstGeom prst="straightConnector1">
            <a:avLst/>
          </a:prstGeom>
          <a:noFill/>
          <a:ln w="28575" cap="flat" cmpd="sng">
            <a:solidFill>
              <a:schemeClr val="dk1"/>
            </a:solidFill>
            <a:prstDash val="solid"/>
            <a:round/>
            <a:headEnd type="none" w="sm" len="sm"/>
            <a:tailEnd type="none" w="sm" len="sm"/>
          </a:ln>
        </p:spPr>
      </p:cxnSp>
      <p:sp>
        <p:nvSpPr>
          <p:cNvPr id="1253" name="Google Shape;1253;p60"/>
          <p:cNvSpPr/>
          <p:nvPr/>
        </p:nvSpPr>
        <p:spPr>
          <a:xfrm rot="10800000" flipH="1">
            <a:off x="5921828"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54" name="Google Shape;1254;p60"/>
          <p:cNvSpPr/>
          <p:nvPr/>
        </p:nvSpPr>
        <p:spPr>
          <a:xfrm rot="10800000" flipH="1">
            <a:off x="6564085"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255" name="Google Shape;1255;p60"/>
          <p:cNvCxnSpPr>
            <a:endCxn id="1253" idx="3"/>
          </p:cNvCxnSpPr>
          <p:nvPr/>
        </p:nvCxnSpPr>
        <p:spPr>
          <a:xfrm flipH="1">
            <a:off x="6150428" y="3470444"/>
            <a:ext cx="277500" cy="678600"/>
          </a:xfrm>
          <a:prstGeom prst="straightConnector1">
            <a:avLst/>
          </a:prstGeom>
          <a:noFill/>
          <a:ln w="28575" cap="flat" cmpd="sng">
            <a:solidFill>
              <a:schemeClr val="dk1"/>
            </a:solidFill>
            <a:prstDash val="solid"/>
            <a:round/>
            <a:headEnd type="none" w="sm" len="sm"/>
            <a:tailEnd type="none" w="sm" len="sm"/>
          </a:ln>
        </p:spPr>
      </p:cxnSp>
      <p:cxnSp>
        <p:nvCxnSpPr>
          <p:cNvPr id="1256" name="Google Shape;1256;p60"/>
          <p:cNvCxnSpPr>
            <a:endCxn id="1254" idx="3"/>
          </p:cNvCxnSpPr>
          <p:nvPr/>
        </p:nvCxnSpPr>
        <p:spPr>
          <a:xfrm>
            <a:off x="6428185" y="3470444"/>
            <a:ext cx="364500" cy="678600"/>
          </a:xfrm>
          <a:prstGeom prst="straightConnector1">
            <a:avLst/>
          </a:prstGeom>
          <a:noFill/>
          <a:ln w="28575" cap="flat" cmpd="sng">
            <a:solidFill>
              <a:schemeClr val="dk1"/>
            </a:solidFill>
            <a:prstDash val="solid"/>
            <a:round/>
            <a:headEnd type="none" w="sm" len="sm"/>
            <a:tailEnd type="none" w="sm" len="sm"/>
          </a:ln>
        </p:spPr>
      </p:cxnSp>
      <p:sp>
        <p:nvSpPr>
          <p:cNvPr id="1257" name="Google Shape;1257;p60"/>
          <p:cNvSpPr/>
          <p:nvPr/>
        </p:nvSpPr>
        <p:spPr>
          <a:xfrm rot="10800000" flipH="1">
            <a:off x="7206343"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258" name="Google Shape;1258;p60"/>
          <p:cNvSpPr/>
          <p:nvPr/>
        </p:nvSpPr>
        <p:spPr>
          <a:xfrm rot="10800000" flipH="1">
            <a:off x="784860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259" name="Google Shape;1259;p60"/>
          <p:cNvCxnSpPr>
            <a:stCxn id="1245" idx="4"/>
            <a:endCxn id="1257" idx="3"/>
          </p:cNvCxnSpPr>
          <p:nvPr/>
        </p:nvCxnSpPr>
        <p:spPr>
          <a:xfrm flipH="1">
            <a:off x="7434901" y="3470430"/>
            <a:ext cx="223200" cy="678600"/>
          </a:xfrm>
          <a:prstGeom prst="straightConnector1">
            <a:avLst/>
          </a:prstGeom>
          <a:noFill/>
          <a:ln w="28575" cap="flat" cmpd="sng">
            <a:solidFill>
              <a:schemeClr val="dk1"/>
            </a:solidFill>
            <a:prstDash val="solid"/>
            <a:round/>
            <a:headEnd type="none" w="sm" len="sm"/>
            <a:tailEnd type="none" w="sm" len="sm"/>
          </a:ln>
        </p:spPr>
      </p:cxnSp>
      <p:cxnSp>
        <p:nvCxnSpPr>
          <p:cNvPr id="1260" name="Google Shape;1260;p60"/>
          <p:cNvCxnSpPr>
            <a:stCxn id="1245" idx="4"/>
            <a:endCxn id="1258" idx="3"/>
          </p:cNvCxnSpPr>
          <p:nvPr/>
        </p:nvCxnSpPr>
        <p:spPr>
          <a:xfrm>
            <a:off x="7658101" y="3470430"/>
            <a:ext cx="419100" cy="678600"/>
          </a:xfrm>
          <a:prstGeom prst="straightConnector1">
            <a:avLst/>
          </a:prstGeom>
          <a:noFill/>
          <a:ln w="28575" cap="flat" cmpd="sng">
            <a:solidFill>
              <a:schemeClr val="dk1"/>
            </a:solidFill>
            <a:prstDash val="solid"/>
            <a:round/>
            <a:headEnd type="none" w="sm" len="sm"/>
            <a:tailEnd type="none" w="sm" len="sm"/>
          </a:ln>
        </p:spPr>
      </p:cxnSp>
      <p:sp>
        <p:nvSpPr>
          <p:cNvPr id="1261" name="Google Shape;1261;p60"/>
          <p:cNvSpPr/>
          <p:nvPr/>
        </p:nvSpPr>
        <p:spPr>
          <a:xfrm>
            <a:off x="4875721" y="1742364"/>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262" name="Google Shape;1262;p60"/>
          <p:cNvSpPr/>
          <p:nvPr/>
        </p:nvSpPr>
        <p:spPr>
          <a:xfrm>
            <a:off x="6350632" y="1751034"/>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263" name="Google Shape;1263;p60"/>
          <p:cNvSpPr/>
          <p:nvPr/>
        </p:nvSpPr>
        <p:spPr>
          <a:xfrm>
            <a:off x="3428107" y="3589210"/>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264" name="Google Shape;1264;p60"/>
          <p:cNvSpPr/>
          <p:nvPr/>
        </p:nvSpPr>
        <p:spPr>
          <a:xfrm>
            <a:off x="4046524" y="3595487"/>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265" name="Google Shape;1265;p60"/>
          <p:cNvSpPr/>
          <p:nvPr/>
        </p:nvSpPr>
        <p:spPr>
          <a:xfrm>
            <a:off x="4703478" y="3582932"/>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266" name="Google Shape;1266;p60"/>
          <p:cNvSpPr/>
          <p:nvPr/>
        </p:nvSpPr>
        <p:spPr>
          <a:xfrm>
            <a:off x="5321893" y="358921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267" name="Google Shape;1267;p60"/>
          <p:cNvSpPr/>
          <p:nvPr/>
        </p:nvSpPr>
        <p:spPr>
          <a:xfrm>
            <a:off x="5961405" y="3596543"/>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268" name="Google Shape;1268;p60"/>
          <p:cNvSpPr/>
          <p:nvPr/>
        </p:nvSpPr>
        <p:spPr>
          <a:xfrm>
            <a:off x="6579821" y="360282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269" name="Google Shape;1269;p60"/>
          <p:cNvSpPr/>
          <p:nvPr/>
        </p:nvSpPr>
        <p:spPr>
          <a:xfrm>
            <a:off x="7214865" y="3590267"/>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270" name="Google Shape;1270;p60"/>
          <p:cNvSpPr/>
          <p:nvPr/>
        </p:nvSpPr>
        <p:spPr>
          <a:xfrm>
            <a:off x="7855192" y="3596543"/>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271" name="Google Shape;1271;p60"/>
          <p:cNvSpPr txBox="1"/>
          <p:nvPr/>
        </p:nvSpPr>
        <p:spPr>
          <a:xfrm>
            <a:off x="3011234"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a:t>
            </a:r>
            <a:endParaRPr/>
          </a:p>
        </p:txBody>
      </p:sp>
      <p:sp>
        <p:nvSpPr>
          <p:cNvPr id="1272" name="Google Shape;1272;p60"/>
          <p:cNvSpPr txBox="1"/>
          <p:nvPr/>
        </p:nvSpPr>
        <p:spPr>
          <a:xfrm>
            <a:off x="3657601"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cxnSp>
        <p:nvCxnSpPr>
          <p:cNvPr id="1273" name="Google Shape;1273;p60"/>
          <p:cNvCxnSpPr/>
          <p:nvPr/>
        </p:nvCxnSpPr>
        <p:spPr>
          <a:xfrm flipH="1">
            <a:off x="3248027"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274" name="Google Shape;1274;p60"/>
          <p:cNvCxnSpPr/>
          <p:nvPr/>
        </p:nvCxnSpPr>
        <p:spPr>
          <a:xfrm>
            <a:off x="3581400"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275" name="Google Shape;1275;p60"/>
          <p:cNvSpPr txBox="1"/>
          <p:nvPr/>
        </p:nvSpPr>
        <p:spPr>
          <a:xfrm>
            <a:off x="4067175" y="4309505"/>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1276" name="Google Shape;1276;p60"/>
          <p:cNvSpPr txBox="1"/>
          <p:nvPr/>
        </p:nvSpPr>
        <p:spPr>
          <a:xfrm>
            <a:off x="4617584"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1277" name="Google Shape;1277;p60"/>
          <p:cNvSpPr txBox="1"/>
          <p:nvPr/>
        </p:nvSpPr>
        <p:spPr>
          <a:xfrm>
            <a:off x="4927119"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1278" name="Google Shape;1278;p60"/>
          <p:cNvSpPr txBox="1"/>
          <p:nvPr/>
        </p:nvSpPr>
        <p:spPr>
          <a:xfrm>
            <a:off x="5573485"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cxnSp>
        <p:nvCxnSpPr>
          <p:cNvPr id="1279" name="Google Shape;1279;p60"/>
          <p:cNvCxnSpPr/>
          <p:nvPr/>
        </p:nvCxnSpPr>
        <p:spPr>
          <a:xfrm flipH="1">
            <a:off x="5163911" y="441124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280" name="Google Shape;1280;p60"/>
          <p:cNvCxnSpPr/>
          <p:nvPr/>
        </p:nvCxnSpPr>
        <p:spPr>
          <a:xfrm>
            <a:off x="5497285" y="4411248"/>
            <a:ext cx="308882" cy="678612"/>
          </a:xfrm>
          <a:prstGeom prst="straightConnector1">
            <a:avLst/>
          </a:prstGeom>
          <a:noFill/>
          <a:ln w="28575" cap="flat" cmpd="sng">
            <a:solidFill>
              <a:schemeClr val="dk1"/>
            </a:solidFill>
            <a:prstDash val="solid"/>
            <a:round/>
            <a:headEnd type="none" w="sm" len="sm"/>
            <a:tailEnd type="none" w="sm" len="sm"/>
          </a:ln>
        </p:spPr>
      </p:cxnSp>
      <p:sp>
        <p:nvSpPr>
          <p:cNvPr id="1281" name="Google Shape;1281;p60"/>
          <p:cNvSpPr txBox="1"/>
          <p:nvPr/>
        </p:nvSpPr>
        <p:spPr>
          <a:xfrm>
            <a:off x="598170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282" name="Google Shape;1282;p60"/>
          <p:cNvSpPr txBox="1"/>
          <p:nvPr/>
        </p:nvSpPr>
        <p:spPr>
          <a:xfrm>
            <a:off x="6574943" y="433798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1283" name="Google Shape;1283;p60"/>
          <p:cNvSpPr txBox="1"/>
          <p:nvPr/>
        </p:nvSpPr>
        <p:spPr>
          <a:xfrm>
            <a:off x="7923468" y="4337962"/>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1284" name="Google Shape;1284;p60"/>
          <p:cNvSpPr txBox="1"/>
          <p:nvPr/>
        </p:nvSpPr>
        <p:spPr>
          <a:xfrm>
            <a:off x="6860722"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285" name="Google Shape;1285;p60"/>
          <p:cNvSpPr txBox="1"/>
          <p:nvPr/>
        </p:nvSpPr>
        <p:spPr>
          <a:xfrm>
            <a:off x="7507088"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10</a:t>
            </a:r>
            <a:endParaRPr/>
          </a:p>
        </p:txBody>
      </p:sp>
      <p:cxnSp>
        <p:nvCxnSpPr>
          <p:cNvPr id="1286" name="Google Shape;1286;p60"/>
          <p:cNvCxnSpPr/>
          <p:nvPr/>
        </p:nvCxnSpPr>
        <p:spPr>
          <a:xfrm flipH="1">
            <a:off x="7097515"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287" name="Google Shape;1287;p60"/>
          <p:cNvCxnSpPr/>
          <p:nvPr/>
        </p:nvCxnSpPr>
        <p:spPr>
          <a:xfrm>
            <a:off x="7430888"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288" name="Google Shape;1288;p60"/>
          <p:cNvSpPr txBox="1"/>
          <p:nvPr/>
        </p:nvSpPr>
        <p:spPr>
          <a:xfrm>
            <a:off x="3049331" y="427704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89" name="Google Shape;1289;p60"/>
          <p:cNvSpPr/>
          <p:nvPr/>
        </p:nvSpPr>
        <p:spPr>
          <a:xfrm>
            <a:off x="8090811" y="1373036"/>
            <a:ext cx="899839" cy="64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 50%  </a:t>
            </a:r>
            <a:endParaRPr/>
          </a:p>
          <a:p>
            <a:pPr marL="0" marR="0" lvl="0" indent="0" algn="l" rtl="0">
              <a:spcBef>
                <a:spcPts val="0"/>
              </a:spcBef>
              <a:spcAft>
                <a:spcPts val="0"/>
              </a:spcAft>
              <a:buNone/>
            </a:pPr>
            <a:r>
              <a:rPr lang="en-US" sz="1800">
                <a:solidFill>
                  <a:schemeClr val="dk1"/>
                </a:solidFill>
                <a:latin typeface="Candara"/>
                <a:ea typeface="Candara"/>
                <a:cs typeface="Candara"/>
                <a:sym typeface="Candara"/>
              </a:rPr>
              <a:t>T: 50%</a:t>
            </a:r>
            <a:endParaRPr/>
          </a:p>
        </p:txBody>
      </p:sp>
      <p:sp>
        <p:nvSpPr>
          <p:cNvPr id="1290" name="Google Shape;1290;p60"/>
          <p:cNvSpPr txBox="1"/>
          <p:nvPr/>
        </p:nvSpPr>
        <p:spPr>
          <a:xfrm>
            <a:off x="3354843" y="308480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1" name="Google Shape;1291;p60"/>
          <p:cNvSpPr txBox="1"/>
          <p:nvPr/>
        </p:nvSpPr>
        <p:spPr>
          <a:xfrm>
            <a:off x="5459199" y="43365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2" name="Google Shape;1292;p60"/>
          <p:cNvSpPr txBox="1"/>
          <p:nvPr/>
        </p:nvSpPr>
        <p:spPr>
          <a:xfrm>
            <a:off x="5209497" y="3079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3" name="Google Shape;1293;p60"/>
          <p:cNvSpPr txBox="1"/>
          <p:nvPr/>
        </p:nvSpPr>
        <p:spPr>
          <a:xfrm>
            <a:off x="4647122" y="21931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4" name="Google Shape;1294;p60"/>
          <p:cNvSpPr txBox="1"/>
          <p:nvPr/>
        </p:nvSpPr>
        <p:spPr>
          <a:xfrm>
            <a:off x="6514720" y="3067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5" name="Google Shape;1295;p60"/>
          <p:cNvSpPr txBox="1"/>
          <p:nvPr/>
        </p:nvSpPr>
        <p:spPr>
          <a:xfrm>
            <a:off x="741045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6" name="Google Shape;1296;p60"/>
          <p:cNvSpPr txBox="1"/>
          <p:nvPr/>
        </p:nvSpPr>
        <p:spPr>
          <a:xfrm>
            <a:off x="7759145" y="305389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7" name="Google Shape;1297;p60"/>
          <p:cNvSpPr txBox="1"/>
          <p:nvPr/>
        </p:nvSpPr>
        <p:spPr>
          <a:xfrm>
            <a:off x="7200900" y="222176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298" name="Google Shape;1298;p60"/>
          <p:cNvSpPr txBox="1"/>
          <p:nvPr/>
        </p:nvSpPr>
        <p:spPr>
          <a:xfrm>
            <a:off x="5822319" y="137397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1302"/>
        <p:cNvGrpSpPr/>
        <p:nvPr/>
      </p:nvGrpSpPr>
      <p:grpSpPr>
        <a:xfrm>
          <a:off x="0" y="0"/>
          <a:ext cx="0" cy="0"/>
          <a:chOff x="0" y="0"/>
          <a:chExt cx="0" cy="0"/>
        </a:xfrm>
      </p:grpSpPr>
      <p:sp>
        <p:nvSpPr>
          <p:cNvPr id="1303" name="Google Shape;1303;p61"/>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Solution</a:t>
            </a:r>
            <a:endParaRPr/>
          </a:p>
        </p:txBody>
      </p:sp>
      <p:sp>
        <p:nvSpPr>
          <p:cNvPr id="1304" name="Google Shape;1304;p61"/>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61</a:t>
            </a:fld>
            <a:endParaRPr/>
          </a:p>
        </p:txBody>
      </p:sp>
      <p:sp>
        <p:nvSpPr>
          <p:cNvPr id="1305" name="Google Shape;1305;p61"/>
          <p:cNvSpPr/>
          <p:nvPr/>
        </p:nvSpPr>
        <p:spPr>
          <a:xfrm rot="10800000" flipH="1">
            <a:off x="3352800"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06" name="Google Shape;1306;p61"/>
          <p:cNvSpPr/>
          <p:nvPr/>
        </p:nvSpPr>
        <p:spPr>
          <a:xfrm>
            <a:off x="5562601" y="1398271"/>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07" name="Google Shape;1307;p61"/>
          <p:cNvSpPr/>
          <p:nvPr/>
        </p:nvSpPr>
        <p:spPr>
          <a:xfrm>
            <a:off x="4314826" y="22871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08" name="Google Shape;1308;p61"/>
          <p:cNvSpPr/>
          <p:nvPr/>
        </p:nvSpPr>
        <p:spPr>
          <a:xfrm>
            <a:off x="6858001" y="229781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09" name="Google Shape;1309;p61"/>
          <p:cNvCxnSpPr>
            <a:stCxn id="1306" idx="4"/>
            <a:endCxn id="1307" idx="0"/>
          </p:cNvCxnSpPr>
          <p:nvPr/>
        </p:nvCxnSpPr>
        <p:spPr>
          <a:xfrm flipH="1">
            <a:off x="4543501" y="1779271"/>
            <a:ext cx="1209600" cy="507900"/>
          </a:xfrm>
          <a:prstGeom prst="straightConnector1">
            <a:avLst/>
          </a:prstGeom>
          <a:noFill/>
          <a:ln w="28575" cap="flat" cmpd="sng">
            <a:solidFill>
              <a:schemeClr val="dk1"/>
            </a:solidFill>
            <a:prstDash val="solid"/>
            <a:round/>
            <a:headEnd type="none" w="sm" len="sm"/>
            <a:tailEnd type="none" w="sm" len="sm"/>
          </a:ln>
        </p:spPr>
      </p:cxnSp>
      <p:cxnSp>
        <p:nvCxnSpPr>
          <p:cNvPr id="1310" name="Google Shape;1310;p61"/>
          <p:cNvCxnSpPr>
            <a:stCxn id="1306" idx="4"/>
            <a:endCxn id="1308" idx="0"/>
          </p:cNvCxnSpPr>
          <p:nvPr/>
        </p:nvCxnSpPr>
        <p:spPr>
          <a:xfrm>
            <a:off x="5753101" y="1779271"/>
            <a:ext cx="1333500" cy="518400"/>
          </a:xfrm>
          <a:prstGeom prst="straightConnector1">
            <a:avLst/>
          </a:prstGeom>
          <a:noFill/>
          <a:ln w="28575" cap="flat" cmpd="sng">
            <a:solidFill>
              <a:schemeClr val="dk1"/>
            </a:solidFill>
            <a:prstDash val="solid"/>
            <a:round/>
            <a:headEnd type="none" w="sm" len="sm"/>
            <a:tailEnd type="none" w="sm" len="sm"/>
          </a:ln>
        </p:spPr>
      </p:cxnSp>
      <p:cxnSp>
        <p:nvCxnSpPr>
          <p:cNvPr id="1311" name="Google Shape;1311;p61"/>
          <p:cNvCxnSpPr>
            <a:stCxn id="1307" idx="3"/>
            <a:endCxn id="1312" idx="0"/>
          </p:cNvCxnSpPr>
          <p:nvPr/>
        </p:nvCxnSpPr>
        <p:spPr>
          <a:xfrm flipH="1">
            <a:off x="3914626" y="2572132"/>
            <a:ext cx="628800" cy="517200"/>
          </a:xfrm>
          <a:prstGeom prst="straightConnector1">
            <a:avLst/>
          </a:prstGeom>
          <a:noFill/>
          <a:ln w="28575" cap="flat" cmpd="sng">
            <a:solidFill>
              <a:schemeClr val="dk1"/>
            </a:solidFill>
            <a:prstDash val="solid"/>
            <a:round/>
            <a:headEnd type="none" w="sm" len="sm"/>
            <a:tailEnd type="none" w="sm" len="sm"/>
          </a:ln>
        </p:spPr>
      </p:cxnSp>
      <p:cxnSp>
        <p:nvCxnSpPr>
          <p:cNvPr id="1313" name="Google Shape;1313;p61"/>
          <p:cNvCxnSpPr>
            <a:stCxn id="1307" idx="3"/>
            <a:endCxn id="1314" idx="0"/>
          </p:cNvCxnSpPr>
          <p:nvPr/>
        </p:nvCxnSpPr>
        <p:spPr>
          <a:xfrm>
            <a:off x="4543426" y="2572132"/>
            <a:ext cx="600000" cy="517200"/>
          </a:xfrm>
          <a:prstGeom prst="straightConnector1">
            <a:avLst/>
          </a:prstGeom>
          <a:noFill/>
          <a:ln w="28575" cap="flat" cmpd="sng">
            <a:solidFill>
              <a:schemeClr val="dk1"/>
            </a:solidFill>
            <a:prstDash val="solid"/>
            <a:round/>
            <a:headEnd type="none" w="sm" len="sm"/>
            <a:tailEnd type="none" w="sm" len="sm"/>
          </a:ln>
        </p:spPr>
      </p:cxnSp>
      <p:sp>
        <p:nvSpPr>
          <p:cNvPr id="1312" name="Google Shape;1312;p61"/>
          <p:cNvSpPr/>
          <p:nvPr/>
        </p:nvSpPr>
        <p:spPr>
          <a:xfrm>
            <a:off x="3724275"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14" name="Google Shape;1314;p61"/>
          <p:cNvSpPr/>
          <p:nvPr/>
        </p:nvSpPr>
        <p:spPr>
          <a:xfrm>
            <a:off x="49530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15" name="Google Shape;1315;p61"/>
          <p:cNvCxnSpPr>
            <a:stCxn id="1308" idx="3"/>
            <a:endCxn id="1316" idx="0"/>
          </p:cNvCxnSpPr>
          <p:nvPr/>
        </p:nvCxnSpPr>
        <p:spPr>
          <a:xfrm flipH="1">
            <a:off x="6438901" y="2582800"/>
            <a:ext cx="647700" cy="506700"/>
          </a:xfrm>
          <a:prstGeom prst="straightConnector1">
            <a:avLst/>
          </a:prstGeom>
          <a:noFill/>
          <a:ln w="28575" cap="flat" cmpd="sng">
            <a:solidFill>
              <a:schemeClr val="dk1"/>
            </a:solidFill>
            <a:prstDash val="solid"/>
            <a:round/>
            <a:headEnd type="none" w="sm" len="sm"/>
            <a:tailEnd type="none" w="sm" len="sm"/>
          </a:ln>
        </p:spPr>
      </p:cxnSp>
      <p:cxnSp>
        <p:nvCxnSpPr>
          <p:cNvPr id="1317" name="Google Shape;1317;p61"/>
          <p:cNvCxnSpPr>
            <a:stCxn id="1308" idx="3"/>
            <a:endCxn id="1318" idx="0"/>
          </p:cNvCxnSpPr>
          <p:nvPr/>
        </p:nvCxnSpPr>
        <p:spPr>
          <a:xfrm>
            <a:off x="7086601" y="2582800"/>
            <a:ext cx="571500" cy="506700"/>
          </a:xfrm>
          <a:prstGeom prst="straightConnector1">
            <a:avLst/>
          </a:prstGeom>
          <a:noFill/>
          <a:ln w="28575" cap="flat" cmpd="sng">
            <a:solidFill>
              <a:schemeClr val="dk1"/>
            </a:solidFill>
            <a:prstDash val="solid"/>
            <a:round/>
            <a:headEnd type="none" w="sm" len="sm"/>
            <a:tailEnd type="none" w="sm" len="sm"/>
          </a:ln>
        </p:spPr>
      </p:cxnSp>
      <p:sp>
        <p:nvSpPr>
          <p:cNvPr id="1316" name="Google Shape;1316;p61"/>
          <p:cNvSpPr/>
          <p:nvPr/>
        </p:nvSpPr>
        <p:spPr>
          <a:xfrm>
            <a:off x="6248400"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18" name="Google Shape;1318;p61"/>
          <p:cNvSpPr/>
          <p:nvPr/>
        </p:nvSpPr>
        <p:spPr>
          <a:xfrm>
            <a:off x="74676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19" name="Google Shape;1319;p61"/>
          <p:cNvSpPr/>
          <p:nvPr/>
        </p:nvSpPr>
        <p:spPr>
          <a:xfrm rot="10800000" flipH="1">
            <a:off x="3995057"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20" name="Google Shape;1320;p61"/>
          <p:cNvCxnSpPr>
            <a:stCxn id="1312" idx="4"/>
            <a:endCxn id="1305" idx="3"/>
          </p:cNvCxnSpPr>
          <p:nvPr/>
        </p:nvCxnSpPr>
        <p:spPr>
          <a:xfrm flipH="1">
            <a:off x="3581475" y="3470430"/>
            <a:ext cx="333300" cy="678600"/>
          </a:xfrm>
          <a:prstGeom prst="straightConnector1">
            <a:avLst/>
          </a:prstGeom>
          <a:noFill/>
          <a:ln w="28575" cap="flat" cmpd="sng">
            <a:solidFill>
              <a:schemeClr val="dk1"/>
            </a:solidFill>
            <a:prstDash val="solid"/>
            <a:round/>
            <a:headEnd type="none" w="sm" len="sm"/>
            <a:tailEnd type="none" w="sm" len="sm"/>
          </a:ln>
        </p:spPr>
      </p:cxnSp>
      <p:cxnSp>
        <p:nvCxnSpPr>
          <p:cNvPr id="1321" name="Google Shape;1321;p61"/>
          <p:cNvCxnSpPr>
            <a:stCxn id="1312" idx="4"/>
            <a:endCxn id="1319" idx="3"/>
          </p:cNvCxnSpPr>
          <p:nvPr/>
        </p:nvCxnSpPr>
        <p:spPr>
          <a:xfrm>
            <a:off x="3914775" y="3470430"/>
            <a:ext cx="309000" cy="678600"/>
          </a:xfrm>
          <a:prstGeom prst="straightConnector1">
            <a:avLst/>
          </a:prstGeom>
          <a:noFill/>
          <a:ln w="28575" cap="flat" cmpd="sng">
            <a:solidFill>
              <a:schemeClr val="dk1"/>
            </a:solidFill>
            <a:prstDash val="solid"/>
            <a:round/>
            <a:headEnd type="none" w="sm" len="sm"/>
            <a:tailEnd type="none" w="sm" len="sm"/>
          </a:ln>
        </p:spPr>
      </p:cxnSp>
      <p:sp>
        <p:nvSpPr>
          <p:cNvPr id="1322" name="Google Shape;1322;p61"/>
          <p:cNvSpPr/>
          <p:nvPr/>
        </p:nvSpPr>
        <p:spPr>
          <a:xfrm rot="10800000" flipH="1">
            <a:off x="4637316"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23" name="Google Shape;1323;p61"/>
          <p:cNvSpPr/>
          <p:nvPr/>
        </p:nvSpPr>
        <p:spPr>
          <a:xfrm rot="10800000" flipH="1">
            <a:off x="527957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24" name="Google Shape;1324;p61"/>
          <p:cNvCxnSpPr>
            <a:endCxn id="1322" idx="3"/>
          </p:cNvCxnSpPr>
          <p:nvPr/>
        </p:nvCxnSpPr>
        <p:spPr>
          <a:xfrm flipH="1">
            <a:off x="4865916" y="3470444"/>
            <a:ext cx="310800" cy="678600"/>
          </a:xfrm>
          <a:prstGeom prst="straightConnector1">
            <a:avLst/>
          </a:prstGeom>
          <a:noFill/>
          <a:ln w="28575" cap="flat" cmpd="sng">
            <a:solidFill>
              <a:schemeClr val="dk1"/>
            </a:solidFill>
            <a:prstDash val="solid"/>
            <a:round/>
            <a:headEnd type="none" w="sm" len="sm"/>
            <a:tailEnd type="none" w="sm" len="sm"/>
          </a:ln>
        </p:spPr>
      </p:cxnSp>
      <p:cxnSp>
        <p:nvCxnSpPr>
          <p:cNvPr id="1325" name="Google Shape;1325;p61"/>
          <p:cNvCxnSpPr>
            <a:endCxn id="1323" idx="3"/>
          </p:cNvCxnSpPr>
          <p:nvPr/>
        </p:nvCxnSpPr>
        <p:spPr>
          <a:xfrm>
            <a:off x="5176971" y="3470444"/>
            <a:ext cx="331200" cy="678600"/>
          </a:xfrm>
          <a:prstGeom prst="straightConnector1">
            <a:avLst/>
          </a:prstGeom>
          <a:noFill/>
          <a:ln w="28575" cap="flat" cmpd="sng">
            <a:solidFill>
              <a:schemeClr val="dk1"/>
            </a:solidFill>
            <a:prstDash val="solid"/>
            <a:round/>
            <a:headEnd type="none" w="sm" len="sm"/>
            <a:tailEnd type="none" w="sm" len="sm"/>
          </a:ln>
        </p:spPr>
      </p:cxnSp>
      <p:sp>
        <p:nvSpPr>
          <p:cNvPr id="1326" name="Google Shape;1326;p61"/>
          <p:cNvSpPr/>
          <p:nvPr/>
        </p:nvSpPr>
        <p:spPr>
          <a:xfrm rot="10800000" flipH="1">
            <a:off x="5921828"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27" name="Google Shape;1327;p61"/>
          <p:cNvSpPr/>
          <p:nvPr/>
        </p:nvSpPr>
        <p:spPr>
          <a:xfrm rot="10800000" flipH="1">
            <a:off x="6564085"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28" name="Google Shape;1328;p61"/>
          <p:cNvCxnSpPr>
            <a:endCxn id="1326" idx="3"/>
          </p:cNvCxnSpPr>
          <p:nvPr/>
        </p:nvCxnSpPr>
        <p:spPr>
          <a:xfrm flipH="1">
            <a:off x="6150428" y="3470444"/>
            <a:ext cx="277500" cy="678600"/>
          </a:xfrm>
          <a:prstGeom prst="straightConnector1">
            <a:avLst/>
          </a:prstGeom>
          <a:noFill/>
          <a:ln w="28575" cap="flat" cmpd="sng">
            <a:solidFill>
              <a:schemeClr val="dk1"/>
            </a:solidFill>
            <a:prstDash val="solid"/>
            <a:round/>
            <a:headEnd type="none" w="sm" len="sm"/>
            <a:tailEnd type="none" w="sm" len="sm"/>
          </a:ln>
        </p:spPr>
      </p:cxnSp>
      <p:cxnSp>
        <p:nvCxnSpPr>
          <p:cNvPr id="1329" name="Google Shape;1329;p61"/>
          <p:cNvCxnSpPr>
            <a:endCxn id="1327" idx="3"/>
          </p:cNvCxnSpPr>
          <p:nvPr/>
        </p:nvCxnSpPr>
        <p:spPr>
          <a:xfrm>
            <a:off x="6428185" y="3470444"/>
            <a:ext cx="364500" cy="678600"/>
          </a:xfrm>
          <a:prstGeom prst="straightConnector1">
            <a:avLst/>
          </a:prstGeom>
          <a:noFill/>
          <a:ln w="28575" cap="flat" cmpd="sng">
            <a:solidFill>
              <a:schemeClr val="dk1"/>
            </a:solidFill>
            <a:prstDash val="solid"/>
            <a:round/>
            <a:headEnd type="none" w="sm" len="sm"/>
            <a:tailEnd type="none" w="sm" len="sm"/>
          </a:ln>
        </p:spPr>
      </p:cxnSp>
      <p:sp>
        <p:nvSpPr>
          <p:cNvPr id="1330" name="Google Shape;1330;p61"/>
          <p:cNvSpPr/>
          <p:nvPr/>
        </p:nvSpPr>
        <p:spPr>
          <a:xfrm rot="10800000" flipH="1">
            <a:off x="7206343"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31" name="Google Shape;1331;p61"/>
          <p:cNvSpPr/>
          <p:nvPr/>
        </p:nvSpPr>
        <p:spPr>
          <a:xfrm rot="10800000" flipH="1">
            <a:off x="784860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32" name="Google Shape;1332;p61"/>
          <p:cNvCxnSpPr>
            <a:stCxn id="1318" idx="4"/>
            <a:endCxn id="1330" idx="3"/>
          </p:cNvCxnSpPr>
          <p:nvPr/>
        </p:nvCxnSpPr>
        <p:spPr>
          <a:xfrm flipH="1">
            <a:off x="7434901" y="3470430"/>
            <a:ext cx="223200" cy="678600"/>
          </a:xfrm>
          <a:prstGeom prst="straightConnector1">
            <a:avLst/>
          </a:prstGeom>
          <a:noFill/>
          <a:ln w="28575" cap="flat" cmpd="sng">
            <a:solidFill>
              <a:schemeClr val="dk1"/>
            </a:solidFill>
            <a:prstDash val="solid"/>
            <a:round/>
            <a:headEnd type="none" w="sm" len="sm"/>
            <a:tailEnd type="none" w="sm" len="sm"/>
          </a:ln>
        </p:spPr>
      </p:cxnSp>
      <p:cxnSp>
        <p:nvCxnSpPr>
          <p:cNvPr id="1333" name="Google Shape;1333;p61"/>
          <p:cNvCxnSpPr>
            <a:stCxn id="1318" idx="4"/>
            <a:endCxn id="1331" idx="3"/>
          </p:cNvCxnSpPr>
          <p:nvPr/>
        </p:nvCxnSpPr>
        <p:spPr>
          <a:xfrm>
            <a:off x="7658101" y="3470430"/>
            <a:ext cx="419100" cy="678600"/>
          </a:xfrm>
          <a:prstGeom prst="straightConnector1">
            <a:avLst/>
          </a:prstGeom>
          <a:noFill/>
          <a:ln w="28575" cap="flat" cmpd="sng">
            <a:solidFill>
              <a:schemeClr val="dk1"/>
            </a:solidFill>
            <a:prstDash val="solid"/>
            <a:round/>
            <a:headEnd type="none" w="sm" len="sm"/>
            <a:tailEnd type="none" w="sm" len="sm"/>
          </a:ln>
        </p:spPr>
      </p:cxnSp>
      <p:sp>
        <p:nvSpPr>
          <p:cNvPr id="1334" name="Google Shape;1334;p61"/>
          <p:cNvSpPr/>
          <p:nvPr/>
        </p:nvSpPr>
        <p:spPr>
          <a:xfrm>
            <a:off x="4875721" y="1742364"/>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335" name="Google Shape;1335;p61"/>
          <p:cNvSpPr/>
          <p:nvPr/>
        </p:nvSpPr>
        <p:spPr>
          <a:xfrm>
            <a:off x="6350632" y="1751034"/>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336" name="Google Shape;1336;p61"/>
          <p:cNvSpPr/>
          <p:nvPr/>
        </p:nvSpPr>
        <p:spPr>
          <a:xfrm>
            <a:off x="3428107" y="3589210"/>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337" name="Google Shape;1337;p61"/>
          <p:cNvSpPr/>
          <p:nvPr/>
        </p:nvSpPr>
        <p:spPr>
          <a:xfrm>
            <a:off x="4046524" y="3595487"/>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338" name="Google Shape;1338;p61"/>
          <p:cNvSpPr/>
          <p:nvPr/>
        </p:nvSpPr>
        <p:spPr>
          <a:xfrm>
            <a:off x="4703478" y="3582932"/>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339" name="Google Shape;1339;p61"/>
          <p:cNvSpPr/>
          <p:nvPr/>
        </p:nvSpPr>
        <p:spPr>
          <a:xfrm>
            <a:off x="5321893" y="358921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340" name="Google Shape;1340;p61"/>
          <p:cNvSpPr/>
          <p:nvPr/>
        </p:nvSpPr>
        <p:spPr>
          <a:xfrm>
            <a:off x="5961405" y="3596543"/>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341" name="Google Shape;1341;p61"/>
          <p:cNvSpPr/>
          <p:nvPr/>
        </p:nvSpPr>
        <p:spPr>
          <a:xfrm>
            <a:off x="6579821" y="360282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342" name="Google Shape;1342;p61"/>
          <p:cNvSpPr/>
          <p:nvPr/>
        </p:nvSpPr>
        <p:spPr>
          <a:xfrm>
            <a:off x="7214865" y="3590267"/>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343" name="Google Shape;1343;p61"/>
          <p:cNvSpPr/>
          <p:nvPr/>
        </p:nvSpPr>
        <p:spPr>
          <a:xfrm>
            <a:off x="7855192" y="3596543"/>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344" name="Google Shape;1344;p61"/>
          <p:cNvSpPr txBox="1"/>
          <p:nvPr/>
        </p:nvSpPr>
        <p:spPr>
          <a:xfrm>
            <a:off x="3011234"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a:t>
            </a:r>
            <a:endParaRPr/>
          </a:p>
        </p:txBody>
      </p:sp>
      <p:sp>
        <p:nvSpPr>
          <p:cNvPr id="1345" name="Google Shape;1345;p61"/>
          <p:cNvSpPr txBox="1"/>
          <p:nvPr/>
        </p:nvSpPr>
        <p:spPr>
          <a:xfrm>
            <a:off x="3657601"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3</a:t>
            </a:r>
            <a:endParaRPr/>
          </a:p>
        </p:txBody>
      </p:sp>
      <p:cxnSp>
        <p:nvCxnSpPr>
          <p:cNvPr id="1346" name="Google Shape;1346;p61"/>
          <p:cNvCxnSpPr/>
          <p:nvPr/>
        </p:nvCxnSpPr>
        <p:spPr>
          <a:xfrm flipH="1">
            <a:off x="3248027"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347" name="Google Shape;1347;p61"/>
          <p:cNvCxnSpPr/>
          <p:nvPr/>
        </p:nvCxnSpPr>
        <p:spPr>
          <a:xfrm>
            <a:off x="3581400"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348" name="Google Shape;1348;p61"/>
          <p:cNvSpPr txBox="1"/>
          <p:nvPr/>
        </p:nvSpPr>
        <p:spPr>
          <a:xfrm>
            <a:off x="4067175" y="4309505"/>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sp>
        <p:nvSpPr>
          <p:cNvPr id="1349" name="Google Shape;1349;p61"/>
          <p:cNvSpPr txBox="1"/>
          <p:nvPr/>
        </p:nvSpPr>
        <p:spPr>
          <a:xfrm>
            <a:off x="4617584"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1350" name="Google Shape;1350;p61"/>
          <p:cNvSpPr txBox="1"/>
          <p:nvPr/>
        </p:nvSpPr>
        <p:spPr>
          <a:xfrm>
            <a:off x="4927119"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1351" name="Google Shape;1351;p61"/>
          <p:cNvSpPr txBox="1"/>
          <p:nvPr/>
        </p:nvSpPr>
        <p:spPr>
          <a:xfrm>
            <a:off x="5573485"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cxnSp>
        <p:nvCxnSpPr>
          <p:cNvPr id="1352" name="Google Shape;1352;p61"/>
          <p:cNvCxnSpPr/>
          <p:nvPr/>
        </p:nvCxnSpPr>
        <p:spPr>
          <a:xfrm flipH="1">
            <a:off x="5163911" y="441124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353" name="Google Shape;1353;p61"/>
          <p:cNvCxnSpPr/>
          <p:nvPr/>
        </p:nvCxnSpPr>
        <p:spPr>
          <a:xfrm>
            <a:off x="5497285" y="4411248"/>
            <a:ext cx="308882" cy="678612"/>
          </a:xfrm>
          <a:prstGeom prst="straightConnector1">
            <a:avLst/>
          </a:prstGeom>
          <a:noFill/>
          <a:ln w="28575" cap="flat" cmpd="sng">
            <a:solidFill>
              <a:schemeClr val="dk1"/>
            </a:solidFill>
            <a:prstDash val="solid"/>
            <a:round/>
            <a:headEnd type="none" w="sm" len="sm"/>
            <a:tailEnd type="none" w="sm" len="sm"/>
          </a:ln>
        </p:spPr>
      </p:cxnSp>
      <p:sp>
        <p:nvSpPr>
          <p:cNvPr id="1354" name="Google Shape;1354;p61"/>
          <p:cNvSpPr txBox="1"/>
          <p:nvPr/>
        </p:nvSpPr>
        <p:spPr>
          <a:xfrm>
            <a:off x="598170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355" name="Google Shape;1355;p61"/>
          <p:cNvSpPr txBox="1"/>
          <p:nvPr/>
        </p:nvSpPr>
        <p:spPr>
          <a:xfrm>
            <a:off x="6574943" y="433798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1356" name="Google Shape;1356;p61"/>
          <p:cNvSpPr txBox="1"/>
          <p:nvPr/>
        </p:nvSpPr>
        <p:spPr>
          <a:xfrm>
            <a:off x="7923468" y="4337962"/>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1357" name="Google Shape;1357;p61"/>
          <p:cNvSpPr txBox="1"/>
          <p:nvPr/>
        </p:nvSpPr>
        <p:spPr>
          <a:xfrm>
            <a:off x="6860722"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358" name="Google Shape;1358;p61"/>
          <p:cNvSpPr txBox="1"/>
          <p:nvPr/>
        </p:nvSpPr>
        <p:spPr>
          <a:xfrm>
            <a:off x="7507088"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10</a:t>
            </a:r>
            <a:endParaRPr/>
          </a:p>
        </p:txBody>
      </p:sp>
      <p:cxnSp>
        <p:nvCxnSpPr>
          <p:cNvPr id="1359" name="Google Shape;1359;p61"/>
          <p:cNvCxnSpPr/>
          <p:nvPr/>
        </p:nvCxnSpPr>
        <p:spPr>
          <a:xfrm flipH="1">
            <a:off x="7097515"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360" name="Google Shape;1360;p61"/>
          <p:cNvCxnSpPr/>
          <p:nvPr/>
        </p:nvCxnSpPr>
        <p:spPr>
          <a:xfrm>
            <a:off x="7430888"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361" name="Google Shape;1361;p61"/>
          <p:cNvSpPr txBox="1"/>
          <p:nvPr/>
        </p:nvSpPr>
        <p:spPr>
          <a:xfrm>
            <a:off x="3049331" y="427704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1</a:t>
            </a:r>
            <a:endParaRPr/>
          </a:p>
        </p:txBody>
      </p:sp>
      <p:sp>
        <p:nvSpPr>
          <p:cNvPr id="1362" name="Google Shape;1362;p61"/>
          <p:cNvSpPr txBox="1"/>
          <p:nvPr/>
        </p:nvSpPr>
        <p:spPr>
          <a:xfrm>
            <a:off x="3354843" y="308480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1363" name="Google Shape;1363;p61"/>
          <p:cNvSpPr txBox="1"/>
          <p:nvPr/>
        </p:nvSpPr>
        <p:spPr>
          <a:xfrm>
            <a:off x="5459199" y="43365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2</a:t>
            </a:r>
            <a:endParaRPr/>
          </a:p>
        </p:txBody>
      </p:sp>
      <p:sp>
        <p:nvSpPr>
          <p:cNvPr id="1364" name="Google Shape;1364;p61"/>
          <p:cNvSpPr txBox="1"/>
          <p:nvPr/>
        </p:nvSpPr>
        <p:spPr>
          <a:xfrm>
            <a:off x="5209497" y="3079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5</a:t>
            </a:r>
            <a:endParaRPr/>
          </a:p>
        </p:txBody>
      </p:sp>
      <p:sp>
        <p:nvSpPr>
          <p:cNvPr id="1365" name="Google Shape;1365;p61"/>
          <p:cNvSpPr txBox="1"/>
          <p:nvPr/>
        </p:nvSpPr>
        <p:spPr>
          <a:xfrm>
            <a:off x="4647122" y="21931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5</a:t>
            </a:r>
            <a:endParaRPr/>
          </a:p>
        </p:txBody>
      </p:sp>
      <p:sp>
        <p:nvSpPr>
          <p:cNvPr id="1366" name="Google Shape;1366;p61"/>
          <p:cNvSpPr txBox="1"/>
          <p:nvPr/>
        </p:nvSpPr>
        <p:spPr>
          <a:xfrm>
            <a:off x="6514720" y="3067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3</a:t>
            </a:r>
            <a:endParaRPr/>
          </a:p>
        </p:txBody>
      </p:sp>
      <p:sp>
        <p:nvSpPr>
          <p:cNvPr id="1367" name="Google Shape;1367;p61"/>
          <p:cNvSpPr txBox="1"/>
          <p:nvPr/>
        </p:nvSpPr>
        <p:spPr>
          <a:xfrm>
            <a:off x="741045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0</a:t>
            </a:r>
            <a:endParaRPr/>
          </a:p>
        </p:txBody>
      </p:sp>
      <p:sp>
        <p:nvSpPr>
          <p:cNvPr id="1368" name="Google Shape;1368;p61"/>
          <p:cNvSpPr txBox="1"/>
          <p:nvPr/>
        </p:nvSpPr>
        <p:spPr>
          <a:xfrm>
            <a:off x="7759145" y="305389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2</a:t>
            </a:r>
            <a:endParaRPr/>
          </a:p>
        </p:txBody>
      </p:sp>
      <p:sp>
        <p:nvSpPr>
          <p:cNvPr id="1369" name="Google Shape;1369;p61"/>
          <p:cNvSpPr txBox="1"/>
          <p:nvPr/>
        </p:nvSpPr>
        <p:spPr>
          <a:xfrm>
            <a:off x="7200900" y="222176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3</a:t>
            </a:r>
            <a:endParaRPr/>
          </a:p>
        </p:txBody>
      </p:sp>
      <p:sp>
        <p:nvSpPr>
          <p:cNvPr id="1370" name="Google Shape;1370;p61"/>
          <p:cNvSpPr txBox="1"/>
          <p:nvPr/>
        </p:nvSpPr>
        <p:spPr>
          <a:xfrm>
            <a:off x="5822319" y="137397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1371" name="Google Shape;1371;p61"/>
          <p:cNvSpPr/>
          <p:nvPr/>
        </p:nvSpPr>
        <p:spPr>
          <a:xfrm>
            <a:off x="8090811" y="1373036"/>
            <a:ext cx="899839" cy="64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 50%  </a:t>
            </a:r>
            <a:endParaRPr/>
          </a:p>
          <a:p>
            <a:pPr marL="0" marR="0" lvl="0" indent="0" algn="l" rtl="0">
              <a:spcBef>
                <a:spcPts val="0"/>
              </a:spcBef>
              <a:spcAft>
                <a:spcPts val="0"/>
              </a:spcAft>
              <a:buNone/>
            </a:pPr>
            <a:r>
              <a:rPr lang="en-US" sz="1800">
                <a:solidFill>
                  <a:schemeClr val="dk1"/>
                </a:solidFill>
                <a:latin typeface="Candara"/>
                <a:ea typeface="Candara"/>
                <a:cs typeface="Candara"/>
                <a:sym typeface="Candara"/>
              </a:rPr>
              <a:t>T: 50%</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1375"/>
        <p:cNvGrpSpPr/>
        <p:nvPr/>
      </p:nvGrpSpPr>
      <p:grpSpPr>
        <a:xfrm>
          <a:off x="0" y="0"/>
          <a:ext cx="0" cy="0"/>
          <a:chOff x="0" y="0"/>
          <a:chExt cx="0" cy="0"/>
        </a:xfrm>
      </p:grpSpPr>
      <p:sp>
        <p:nvSpPr>
          <p:cNvPr id="1376" name="Google Shape;1376;p62"/>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a:t>
            </a:r>
            <a:endParaRPr/>
          </a:p>
        </p:txBody>
      </p:sp>
      <p:sp>
        <p:nvSpPr>
          <p:cNvPr id="1377" name="Google Shape;1377;p62"/>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62</a:t>
            </a:fld>
            <a:endParaRPr/>
          </a:p>
        </p:txBody>
      </p:sp>
      <p:sp>
        <p:nvSpPr>
          <p:cNvPr id="1378" name="Google Shape;1378;p62"/>
          <p:cNvSpPr/>
          <p:nvPr/>
        </p:nvSpPr>
        <p:spPr>
          <a:xfrm rot="10800000" flipH="1">
            <a:off x="3352800"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79" name="Google Shape;1379;p62"/>
          <p:cNvSpPr/>
          <p:nvPr/>
        </p:nvSpPr>
        <p:spPr>
          <a:xfrm>
            <a:off x="5562601" y="1398271"/>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80" name="Google Shape;1380;p62"/>
          <p:cNvSpPr/>
          <p:nvPr/>
        </p:nvSpPr>
        <p:spPr>
          <a:xfrm>
            <a:off x="4314826" y="22871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81" name="Google Shape;1381;p62"/>
          <p:cNvSpPr/>
          <p:nvPr/>
        </p:nvSpPr>
        <p:spPr>
          <a:xfrm>
            <a:off x="6858001" y="229781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82" name="Google Shape;1382;p62"/>
          <p:cNvCxnSpPr>
            <a:stCxn id="1379" idx="4"/>
            <a:endCxn id="1380" idx="0"/>
          </p:cNvCxnSpPr>
          <p:nvPr/>
        </p:nvCxnSpPr>
        <p:spPr>
          <a:xfrm flipH="1">
            <a:off x="4543501" y="1779271"/>
            <a:ext cx="1209600" cy="507900"/>
          </a:xfrm>
          <a:prstGeom prst="straightConnector1">
            <a:avLst/>
          </a:prstGeom>
          <a:noFill/>
          <a:ln w="28575" cap="flat" cmpd="sng">
            <a:solidFill>
              <a:schemeClr val="dk1"/>
            </a:solidFill>
            <a:prstDash val="solid"/>
            <a:round/>
            <a:headEnd type="none" w="sm" len="sm"/>
            <a:tailEnd type="none" w="sm" len="sm"/>
          </a:ln>
        </p:spPr>
      </p:cxnSp>
      <p:cxnSp>
        <p:nvCxnSpPr>
          <p:cNvPr id="1383" name="Google Shape;1383;p62"/>
          <p:cNvCxnSpPr>
            <a:stCxn id="1379" idx="4"/>
            <a:endCxn id="1381" idx="0"/>
          </p:cNvCxnSpPr>
          <p:nvPr/>
        </p:nvCxnSpPr>
        <p:spPr>
          <a:xfrm>
            <a:off x="5753101" y="1779271"/>
            <a:ext cx="1333500" cy="518400"/>
          </a:xfrm>
          <a:prstGeom prst="straightConnector1">
            <a:avLst/>
          </a:prstGeom>
          <a:noFill/>
          <a:ln w="28575" cap="flat" cmpd="sng">
            <a:solidFill>
              <a:schemeClr val="dk1"/>
            </a:solidFill>
            <a:prstDash val="solid"/>
            <a:round/>
            <a:headEnd type="none" w="sm" len="sm"/>
            <a:tailEnd type="none" w="sm" len="sm"/>
          </a:ln>
        </p:spPr>
      </p:cxnSp>
      <p:cxnSp>
        <p:nvCxnSpPr>
          <p:cNvPr id="1384" name="Google Shape;1384;p62"/>
          <p:cNvCxnSpPr>
            <a:stCxn id="1380" idx="3"/>
            <a:endCxn id="1385" idx="0"/>
          </p:cNvCxnSpPr>
          <p:nvPr/>
        </p:nvCxnSpPr>
        <p:spPr>
          <a:xfrm flipH="1">
            <a:off x="3914626" y="2572132"/>
            <a:ext cx="628800" cy="517200"/>
          </a:xfrm>
          <a:prstGeom prst="straightConnector1">
            <a:avLst/>
          </a:prstGeom>
          <a:noFill/>
          <a:ln w="28575" cap="flat" cmpd="sng">
            <a:solidFill>
              <a:schemeClr val="dk1"/>
            </a:solidFill>
            <a:prstDash val="solid"/>
            <a:round/>
            <a:headEnd type="none" w="sm" len="sm"/>
            <a:tailEnd type="none" w="sm" len="sm"/>
          </a:ln>
        </p:spPr>
      </p:cxnSp>
      <p:cxnSp>
        <p:nvCxnSpPr>
          <p:cNvPr id="1386" name="Google Shape;1386;p62"/>
          <p:cNvCxnSpPr>
            <a:stCxn id="1380" idx="3"/>
            <a:endCxn id="1387" idx="0"/>
          </p:cNvCxnSpPr>
          <p:nvPr/>
        </p:nvCxnSpPr>
        <p:spPr>
          <a:xfrm>
            <a:off x="4543426" y="2572132"/>
            <a:ext cx="600000" cy="517200"/>
          </a:xfrm>
          <a:prstGeom prst="straightConnector1">
            <a:avLst/>
          </a:prstGeom>
          <a:noFill/>
          <a:ln w="28575" cap="flat" cmpd="sng">
            <a:solidFill>
              <a:schemeClr val="dk1"/>
            </a:solidFill>
            <a:prstDash val="solid"/>
            <a:round/>
            <a:headEnd type="none" w="sm" len="sm"/>
            <a:tailEnd type="none" w="sm" len="sm"/>
          </a:ln>
        </p:spPr>
      </p:cxnSp>
      <p:sp>
        <p:nvSpPr>
          <p:cNvPr id="1385" name="Google Shape;1385;p62"/>
          <p:cNvSpPr/>
          <p:nvPr/>
        </p:nvSpPr>
        <p:spPr>
          <a:xfrm>
            <a:off x="3724275"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87" name="Google Shape;1387;p62"/>
          <p:cNvSpPr/>
          <p:nvPr/>
        </p:nvSpPr>
        <p:spPr>
          <a:xfrm>
            <a:off x="49530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88" name="Google Shape;1388;p62"/>
          <p:cNvCxnSpPr>
            <a:stCxn id="1381" idx="3"/>
            <a:endCxn id="1389" idx="0"/>
          </p:cNvCxnSpPr>
          <p:nvPr/>
        </p:nvCxnSpPr>
        <p:spPr>
          <a:xfrm flipH="1">
            <a:off x="6438901" y="2582800"/>
            <a:ext cx="647700" cy="506700"/>
          </a:xfrm>
          <a:prstGeom prst="straightConnector1">
            <a:avLst/>
          </a:prstGeom>
          <a:noFill/>
          <a:ln w="28575" cap="flat" cmpd="sng">
            <a:solidFill>
              <a:schemeClr val="dk1"/>
            </a:solidFill>
            <a:prstDash val="solid"/>
            <a:round/>
            <a:headEnd type="none" w="sm" len="sm"/>
            <a:tailEnd type="none" w="sm" len="sm"/>
          </a:ln>
        </p:spPr>
      </p:cxnSp>
      <p:cxnSp>
        <p:nvCxnSpPr>
          <p:cNvPr id="1390" name="Google Shape;1390;p62"/>
          <p:cNvCxnSpPr>
            <a:stCxn id="1381" idx="3"/>
            <a:endCxn id="1391" idx="0"/>
          </p:cNvCxnSpPr>
          <p:nvPr/>
        </p:nvCxnSpPr>
        <p:spPr>
          <a:xfrm>
            <a:off x="7086601" y="2582800"/>
            <a:ext cx="571500" cy="506700"/>
          </a:xfrm>
          <a:prstGeom prst="straightConnector1">
            <a:avLst/>
          </a:prstGeom>
          <a:noFill/>
          <a:ln w="28575" cap="flat" cmpd="sng">
            <a:solidFill>
              <a:schemeClr val="dk1"/>
            </a:solidFill>
            <a:prstDash val="solid"/>
            <a:round/>
            <a:headEnd type="none" w="sm" len="sm"/>
            <a:tailEnd type="none" w="sm" len="sm"/>
          </a:ln>
        </p:spPr>
      </p:cxnSp>
      <p:sp>
        <p:nvSpPr>
          <p:cNvPr id="1389" name="Google Shape;1389;p62"/>
          <p:cNvSpPr/>
          <p:nvPr/>
        </p:nvSpPr>
        <p:spPr>
          <a:xfrm>
            <a:off x="6248400"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91" name="Google Shape;1391;p62"/>
          <p:cNvSpPr/>
          <p:nvPr/>
        </p:nvSpPr>
        <p:spPr>
          <a:xfrm>
            <a:off x="74676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92" name="Google Shape;1392;p62"/>
          <p:cNvSpPr/>
          <p:nvPr/>
        </p:nvSpPr>
        <p:spPr>
          <a:xfrm rot="10800000" flipH="1">
            <a:off x="3995057"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93" name="Google Shape;1393;p62"/>
          <p:cNvCxnSpPr>
            <a:stCxn id="1385" idx="4"/>
            <a:endCxn id="1378" idx="3"/>
          </p:cNvCxnSpPr>
          <p:nvPr/>
        </p:nvCxnSpPr>
        <p:spPr>
          <a:xfrm flipH="1">
            <a:off x="3581475" y="3470430"/>
            <a:ext cx="333300" cy="678600"/>
          </a:xfrm>
          <a:prstGeom prst="straightConnector1">
            <a:avLst/>
          </a:prstGeom>
          <a:noFill/>
          <a:ln w="28575" cap="flat" cmpd="sng">
            <a:solidFill>
              <a:schemeClr val="dk1"/>
            </a:solidFill>
            <a:prstDash val="solid"/>
            <a:round/>
            <a:headEnd type="none" w="sm" len="sm"/>
            <a:tailEnd type="none" w="sm" len="sm"/>
          </a:ln>
        </p:spPr>
      </p:cxnSp>
      <p:cxnSp>
        <p:nvCxnSpPr>
          <p:cNvPr id="1394" name="Google Shape;1394;p62"/>
          <p:cNvCxnSpPr>
            <a:stCxn id="1385" idx="4"/>
            <a:endCxn id="1392" idx="3"/>
          </p:cNvCxnSpPr>
          <p:nvPr/>
        </p:nvCxnSpPr>
        <p:spPr>
          <a:xfrm>
            <a:off x="3914775" y="3470430"/>
            <a:ext cx="309000" cy="678600"/>
          </a:xfrm>
          <a:prstGeom prst="straightConnector1">
            <a:avLst/>
          </a:prstGeom>
          <a:noFill/>
          <a:ln w="28575" cap="flat" cmpd="sng">
            <a:solidFill>
              <a:schemeClr val="dk1"/>
            </a:solidFill>
            <a:prstDash val="solid"/>
            <a:round/>
            <a:headEnd type="none" w="sm" len="sm"/>
            <a:tailEnd type="none" w="sm" len="sm"/>
          </a:ln>
        </p:spPr>
      </p:cxnSp>
      <p:sp>
        <p:nvSpPr>
          <p:cNvPr id="1395" name="Google Shape;1395;p62"/>
          <p:cNvSpPr/>
          <p:nvPr/>
        </p:nvSpPr>
        <p:spPr>
          <a:xfrm rot="10800000" flipH="1">
            <a:off x="4637316"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396" name="Google Shape;1396;p62"/>
          <p:cNvSpPr/>
          <p:nvPr/>
        </p:nvSpPr>
        <p:spPr>
          <a:xfrm rot="10800000" flipH="1">
            <a:off x="527957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397" name="Google Shape;1397;p62"/>
          <p:cNvCxnSpPr>
            <a:endCxn id="1395" idx="3"/>
          </p:cNvCxnSpPr>
          <p:nvPr/>
        </p:nvCxnSpPr>
        <p:spPr>
          <a:xfrm flipH="1">
            <a:off x="4865916" y="3470444"/>
            <a:ext cx="310800" cy="678600"/>
          </a:xfrm>
          <a:prstGeom prst="straightConnector1">
            <a:avLst/>
          </a:prstGeom>
          <a:noFill/>
          <a:ln w="28575" cap="flat" cmpd="sng">
            <a:solidFill>
              <a:schemeClr val="dk1"/>
            </a:solidFill>
            <a:prstDash val="solid"/>
            <a:round/>
            <a:headEnd type="none" w="sm" len="sm"/>
            <a:tailEnd type="none" w="sm" len="sm"/>
          </a:ln>
        </p:spPr>
      </p:cxnSp>
      <p:cxnSp>
        <p:nvCxnSpPr>
          <p:cNvPr id="1398" name="Google Shape;1398;p62"/>
          <p:cNvCxnSpPr>
            <a:endCxn id="1396" idx="3"/>
          </p:cNvCxnSpPr>
          <p:nvPr/>
        </p:nvCxnSpPr>
        <p:spPr>
          <a:xfrm>
            <a:off x="5176971" y="3470444"/>
            <a:ext cx="331200" cy="678600"/>
          </a:xfrm>
          <a:prstGeom prst="straightConnector1">
            <a:avLst/>
          </a:prstGeom>
          <a:noFill/>
          <a:ln w="28575" cap="flat" cmpd="sng">
            <a:solidFill>
              <a:schemeClr val="dk1"/>
            </a:solidFill>
            <a:prstDash val="solid"/>
            <a:round/>
            <a:headEnd type="none" w="sm" len="sm"/>
            <a:tailEnd type="none" w="sm" len="sm"/>
          </a:ln>
        </p:spPr>
      </p:cxnSp>
      <p:sp>
        <p:nvSpPr>
          <p:cNvPr id="1399" name="Google Shape;1399;p62"/>
          <p:cNvSpPr/>
          <p:nvPr/>
        </p:nvSpPr>
        <p:spPr>
          <a:xfrm rot="10800000" flipH="1">
            <a:off x="5921828"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00" name="Google Shape;1400;p62"/>
          <p:cNvSpPr/>
          <p:nvPr/>
        </p:nvSpPr>
        <p:spPr>
          <a:xfrm rot="10800000" flipH="1">
            <a:off x="6564085"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01" name="Google Shape;1401;p62"/>
          <p:cNvCxnSpPr>
            <a:endCxn id="1399" idx="3"/>
          </p:cNvCxnSpPr>
          <p:nvPr/>
        </p:nvCxnSpPr>
        <p:spPr>
          <a:xfrm flipH="1">
            <a:off x="6150428" y="3470444"/>
            <a:ext cx="277500" cy="678600"/>
          </a:xfrm>
          <a:prstGeom prst="straightConnector1">
            <a:avLst/>
          </a:prstGeom>
          <a:noFill/>
          <a:ln w="28575" cap="flat" cmpd="sng">
            <a:solidFill>
              <a:schemeClr val="dk1"/>
            </a:solidFill>
            <a:prstDash val="solid"/>
            <a:round/>
            <a:headEnd type="none" w="sm" len="sm"/>
            <a:tailEnd type="none" w="sm" len="sm"/>
          </a:ln>
        </p:spPr>
      </p:cxnSp>
      <p:cxnSp>
        <p:nvCxnSpPr>
          <p:cNvPr id="1402" name="Google Shape;1402;p62"/>
          <p:cNvCxnSpPr>
            <a:endCxn id="1400" idx="3"/>
          </p:cNvCxnSpPr>
          <p:nvPr/>
        </p:nvCxnSpPr>
        <p:spPr>
          <a:xfrm>
            <a:off x="6428185" y="3470444"/>
            <a:ext cx="364500" cy="678600"/>
          </a:xfrm>
          <a:prstGeom prst="straightConnector1">
            <a:avLst/>
          </a:prstGeom>
          <a:noFill/>
          <a:ln w="28575" cap="flat" cmpd="sng">
            <a:solidFill>
              <a:schemeClr val="dk1"/>
            </a:solidFill>
            <a:prstDash val="solid"/>
            <a:round/>
            <a:headEnd type="none" w="sm" len="sm"/>
            <a:tailEnd type="none" w="sm" len="sm"/>
          </a:ln>
        </p:spPr>
      </p:cxnSp>
      <p:sp>
        <p:nvSpPr>
          <p:cNvPr id="1403" name="Google Shape;1403;p62"/>
          <p:cNvSpPr/>
          <p:nvPr/>
        </p:nvSpPr>
        <p:spPr>
          <a:xfrm rot="10800000" flipH="1">
            <a:off x="7206343"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04" name="Google Shape;1404;p62"/>
          <p:cNvSpPr/>
          <p:nvPr/>
        </p:nvSpPr>
        <p:spPr>
          <a:xfrm rot="10800000" flipH="1">
            <a:off x="784860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05" name="Google Shape;1405;p62"/>
          <p:cNvCxnSpPr>
            <a:stCxn id="1391" idx="4"/>
            <a:endCxn id="1403" idx="3"/>
          </p:cNvCxnSpPr>
          <p:nvPr/>
        </p:nvCxnSpPr>
        <p:spPr>
          <a:xfrm flipH="1">
            <a:off x="7434901" y="3470430"/>
            <a:ext cx="223200" cy="678600"/>
          </a:xfrm>
          <a:prstGeom prst="straightConnector1">
            <a:avLst/>
          </a:prstGeom>
          <a:noFill/>
          <a:ln w="28575" cap="flat" cmpd="sng">
            <a:solidFill>
              <a:schemeClr val="dk1"/>
            </a:solidFill>
            <a:prstDash val="solid"/>
            <a:round/>
            <a:headEnd type="none" w="sm" len="sm"/>
            <a:tailEnd type="none" w="sm" len="sm"/>
          </a:ln>
        </p:spPr>
      </p:cxnSp>
      <p:cxnSp>
        <p:nvCxnSpPr>
          <p:cNvPr id="1406" name="Google Shape;1406;p62"/>
          <p:cNvCxnSpPr>
            <a:stCxn id="1391" idx="4"/>
            <a:endCxn id="1404" idx="3"/>
          </p:cNvCxnSpPr>
          <p:nvPr/>
        </p:nvCxnSpPr>
        <p:spPr>
          <a:xfrm>
            <a:off x="7658101" y="3470430"/>
            <a:ext cx="419100" cy="678600"/>
          </a:xfrm>
          <a:prstGeom prst="straightConnector1">
            <a:avLst/>
          </a:prstGeom>
          <a:noFill/>
          <a:ln w="28575" cap="flat" cmpd="sng">
            <a:solidFill>
              <a:schemeClr val="dk1"/>
            </a:solidFill>
            <a:prstDash val="solid"/>
            <a:round/>
            <a:headEnd type="none" w="sm" len="sm"/>
            <a:tailEnd type="none" w="sm" len="sm"/>
          </a:ln>
        </p:spPr>
      </p:cxnSp>
      <p:sp>
        <p:nvSpPr>
          <p:cNvPr id="1407" name="Google Shape;1407;p62"/>
          <p:cNvSpPr/>
          <p:nvPr/>
        </p:nvSpPr>
        <p:spPr>
          <a:xfrm>
            <a:off x="4875721" y="1742364"/>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08" name="Google Shape;1408;p62"/>
          <p:cNvSpPr/>
          <p:nvPr/>
        </p:nvSpPr>
        <p:spPr>
          <a:xfrm>
            <a:off x="6350632" y="1751034"/>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09" name="Google Shape;1409;p62"/>
          <p:cNvSpPr/>
          <p:nvPr/>
        </p:nvSpPr>
        <p:spPr>
          <a:xfrm>
            <a:off x="3428107" y="3589210"/>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10" name="Google Shape;1410;p62"/>
          <p:cNvSpPr/>
          <p:nvPr/>
        </p:nvSpPr>
        <p:spPr>
          <a:xfrm>
            <a:off x="4046524" y="3595487"/>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11" name="Google Shape;1411;p62"/>
          <p:cNvSpPr/>
          <p:nvPr/>
        </p:nvSpPr>
        <p:spPr>
          <a:xfrm>
            <a:off x="4703478" y="3582932"/>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12" name="Google Shape;1412;p62"/>
          <p:cNvSpPr/>
          <p:nvPr/>
        </p:nvSpPr>
        <p:spPr>
          <a:xfrm>
            <a:off x="5321893" y="358921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13" name="Google Shape;1413;p62"/>
          <p:cNvSpPr/>
          <p:nvPr/>
        </p:nvSpPr>
        <p:spPr>
          <a:xfrm>
            <a:off x="5961405" y="3596543"/>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14" name="Google Shape;1414;p62"/>
          <p:cNvSpPr/>
          <p:nvPr/>
        </p:nvSpPr>
        <p:spPr>
          <a:xfrm>
            <a:off x="6579821" y="360282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15" name="Google Shape;1415;p62"/>
          <p:cNvSpPr/>
          <p:nvPr/>
        </p:nvSpPr>
        <p:spPr>
          <a:xfrm>
            <a:off x="7214865" y="3590267"/>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16" name="Google Shape;1416;p62"/>
          <p:cNvSpPr/>
          <p:nvPr/>
        </p:nvSpPr>
        <p:spPr>
          <a:xfrm>
            <a:off x="7855192" y="3596543"/>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17" name="Google Shape;1417;p62"/>
          <p:cNvSpPr txBox="1"/>
          <p:nvPr/>
        </p:nvSpPr>
        <p:spPr>
          <a:xfrm>
            <a:off x="3011234"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1418" name="Google Shape;1418;p62"/>
          <p:cNvSpPr txBox="1"/>
          <p:nvPr/>
        </p:nvSpPr>
        <p:spPr>
          <a:xfrm>
            <a:off x="3657601"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cxnSp>
        <p:nvCxnSpPr>
          <p:cNvPr id="1419" name="Google Shape;1419;p62"/>
          <p:cNvCxnSpPr/>
          <p:nvPr/>
        </p:nvCxnSpPr>
        <p:spPr>
          <a:xfrm flipH="1">
            <a:off x="3248027"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420" name="Google Shape;1420;p62"/>
          <p:cNvCxnSpPr/>
          <p:nvPr/>
        </p:nvCxnSpPr>
        <p:spPr>
          <a:xfrm>
            <a:off x="3581400"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421" name="Google Shape;1421;p62"/>
          <p:cNvSpPr txBox="1"/>
          <p:nvPr/>
        </p:nvSpPr>
        <p:spPr>
          <a:xfrm>
            <a:off x="4067175" y="4309505"/>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1422" name="Google Shape;1422;p62"/>
          <p:cNvSpPr txBox="1"/>
          <p:nvPr/>
        </p:nvSpPr>
        <p:spPr>
          <a:xfrm>
            <a:off x="4617584"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1423" name="Google Shape;1423;p62"/>
          <p:cNvSpPr txBox="1"/>
          <p:nvPr/>
        </p:nvSpPr>
        <p:spPr>
          <a:xfrm>
            <a:off x="4927119"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1424" name="Google Shape;1424;p62"/>
          <p:cNvSpPr txBox="1"/>
          <p:nvPr/>
        </p:nvSpPr>
        <p:spPr>
          <a:xfrm>
            <a:off x="5573485"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cxnSp>
        <p:nvCxnSpPr>
          <p:cNvPr id="1425" name="Google Shape;1425;p62"/>
          <p:cNvCxnSpPr/>
          <p:nvPr/>
        </p:nvCxnSpPr>
        <p:spPr>
          <a:xfrm flipH="1">
            <a:off x="5163911" y="441124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426" name="Google Shape;1426;p62"/>
          <p:cNvCxnSpPr/>
          <p:nvPr/>
        </p:nvCxnSpPr>
        <p:spPr>
          <a:xfrm>
            <a:off x="5497285" y="4411248"/>
            <a:ext cx="308882" cy="678612"/>
          </a:xfrm>
          <a:prstGeom prst="straightConnector1">
            <a:avLst/>
          </a:prstGeom>
          <a:noFill/>
          <a:ln w="28575" cap="flat" cmpd="sng">
            <a:solidFill>
              <a:schemeClr val="dk1"/>
            </a:solidFill>
            <a:prstDash val="solid"/>
            <a:round/>
            <a:headEnd type="none" w="sm" len="sm"/>
            <a:tailEnd type="none" w="sm" len="sm"/>
          </a:ln>
        </p:spPr>
      </p:cxnSp>
      <p:sp>
        <p:nvSpPr>
          <p:cNvPr id="1427" name="Google Shape;1427;p62"/>
          <p:cNvSpPr txBox="1"/>
          <p:nvPr/>
        </p:nvSpPr>
        <p:spPr>
          <a:xfrm>
            <a:off x="598170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1428" name="Google Shape;1428;p62"/>
          <p:cNvSpPr txBox="1"/>
          <p:nvPr/>
        </p:nvSpPr>
        <p:spPr>
          <a:xfrm>
            <a:off x="6574943" y="433798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429" name="Google Shape;1429;p62"/>
          <p:cNvSpPr txBox="1"/>
          <p:nvPr/>
        </p:nvSpPr>
        <p:spPr>
          <a:xfrm>
            <a:off x="7923468" y="4337962"/>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12</a:t>
            </a:r>
            <a:endParaRPr/>
          </a:p>
        </p:txBody>
      </p:sp>
      <p:sp>
        <p:nvSpPr>
          <p:cNvPr id="1430" name="Google Shape;1430;p62"/>
          <p:cNvSpPr txBox="1"/>
          <p:nvPr/>
        </p:nvSpPr>
        <p:spPr>
          <a:xfrm>
            <a:off x="6860722"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431" name="Google Shape;1431;p62"/>
          <p:cNvSpPr txBox="1"/>
          <p:nvPr/>
        </p:nvSpPr>
        <p:spPr>
          <a:xfrm>
            <a:off x="7507088"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cxnSp>
        <p:nvCxnSpPr>
          <p:cNvPr id="1432" name="Google Shape;1432;p62"/>
          <p:cNvCxnSpPr/>
          <p:nvPr/>
        </p:nvCxnSpPr>
        <p:spPr>
          <a:xfrm flipH="1">
            <a:off x="7097515"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433" name="Google Shape;1433;p62"/>
          <p:cNvCxnSpPr/>
          <p:nvPr/>
        </p:nvCxnSpPr>
        <p:spPr>
          <a:xfrm>
            <a:off x="7430888"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434" name="Google Shape;1434;p62"/>
          <p:cNvSpPr txBox="1"/>
          <p:nvPr/>
        </p:nvSpPr>
        <p:spPr>
          <a:xfrm>
            <a:off x="3049331" y="427704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35" name="Google Shape;1435;p62"/>
          <p:cNvSpPr/>
          <p:nvPr/>
        </p:nvSpPr>
        <p:spPr>
          <a:xfrm>
            <a:off x="8090811" y="1373036"/>
            <a:ext cx="899839" cy="64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 50%  </a:t>
            </a:r>
            <a:endParaRPr/>
          </a:p>
          <a:p>
            <a:pPr marL="0" marR="0" lvl="0" indent="0" algn="l" rtl="0">
              <a:spcBef>
                <a:spcPts val="0"/>
              </a:spcBef>
              <a:spcAft>
                <a:spcPts val="0"/>
              </a:spcAft>
              <a:buNone/>
            </a:pPr>
            <a:r>
              <a:rPr lang="en-US" sz="1800">
                <a:solidFill>
                  <a:schemeClr val="dk1"/>
                </a:solidFill>
                <a:latin typeface="Candara"/>
                <a:ea typeface="Candara"/>
                <a:cs typeface="Candara"/>
                <a:sym typeface="Candara"/>
              </a:rPr>
              <a:t>T: 50%</a:t>
            </a:r>
            <a:endParaRPr/>
          </a:p>
        </p:txBody>
      </p:sp>
      <p:sp>
        <p:nvSpPr>
          <p:cNvPr id="1436" name="Google Shape;1436;p62"/>
          <p:cNvSpPr txBox="1"/>
          <p:nvPr/>
        </p:nvSpPr>
        <p:spPr>
          <a:xfrm>
            <a:off x="3354843" y="308480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37" name="Google Shape;1437;p62"/>
          <p:cNvSpPr txBox="1"/>
          <p:nvPr/>
        </p:nvSpPr>
        <p:spPr>
          <a:xfrm>
            <a:off x="5459199" y="43365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38" name="Google Shape;1438;p62"/>
          <p:cNvSpPr txBox="1"/>
          <p:nvPr/>
        </p:nvSpPr>
        <p:spPr>
          <a:xfrm>
            <a:off x="5209497" y="3079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39" name="Google Shape;1439;p62"/>
          <p:cNvSpPr txBox="1"/>
          <p:nvPr/>
        </p:nvSpPr>
        <p:spPr>
          <a:xfrm>
            <a:off x="4647122" y="21931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40" name="Google Shape;1440;p62"/>
          <p:cNvSpPr txBox="1"/>
          <p:nvPr/>
        </p:nvSpPr>
        <p:spPr>
          <a:xfrm>
            <a:off x="6514720" y="3067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41" name="Google Shape;1441;p62"/>
          <p:cNvSpPr txBox="1"/>
          <p:nvPr/>
        </p:nvSpPr>
        <p:spPr>
          <a:xfrm>
            <a:off x="741045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42" name="Google Shape;1442;p62"/>
          <p:cNvSpPr txBox="1"/>
          <p:nvPr/>
        </p:nvSpPr>
        <p:spPr>
          <a:xfrm>
            <a:off x="7759145" y="305389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43" name="Google Shape;1443;p62"/>
          <p:cNvSpPr txBox="1"/>
          <p:nvPr/>
        </p:nvSpPr>
        <p:spPr>
          <a:xfrm>
            <a:off x="7200900" y="222176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
        <p:nvSpPr>
          <p:cNvPr id="1444" name="Google Shape;1444;p62"/>
          <p:cNvSpPr txBox="1"/>
          <p:nvPr/>
        </p:nvSpPr>
        <p:spPr>
          <a:xfrm>
            <a:off x="5822319" y="137397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1448"/>
        <p:cNvGrpSpPr/>
        <p:nvPr/>
      </p:nvGrpSpPr>
      <p:grpSpPr>
        <a:xfrm>
          <a:off x="0" y="0"/>
          <a:ext cx="0" cy="0"/>
          <a:chOff x="0" y="0"/>
          <a:chExt cx="0" cy="0"/>
        </a:xfrm>
      </p:grpSpPr>
      <p:sp>
        <p:nvSpPr>
          <p:cNvPr id="1449" name="Google Shape;1449;p63"/>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Quiz: Solution</a:t>
            </a:r>
            <a:endParaRPr/>
          </a:p>
        </p:txBody>
      </p:sp>
      <p:sp>
        <p:nvSpPr>
          <p:cNvPr id="1450" name="Google Shape;1450;p63"/>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63</a:t>
            </a:fld>
            <a:endParaRPr/>
          </a:p>
        </p:txBody>
      </p:sp>
      <p:sp>
        <p:nvSpPr>
          <p:cNvPr id="1451" name="Google Shape;1451;p63"/>
          <p:cNvSpPr/>
          <p:nvPr/>
        </p:nvSpPr>
        <p:spPr>
          <a:xfrm rot="10800000" flipH="1">
            <a:off x="3352800"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52" name="Google Shape;1452;p63"/>
          <p:cNvSpPr/>
          <p:nvPr/>
        </p:nvSpPr>
        <p:spPr>
          <a:xfrm>
            <a:off x="5562601" y="1398271"/>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53" name="Google Shape;1453;p63"/>
          <p:cNvSpPr/>
          <p:nvPr/>
        </p:nvSpPr>
        <p:spPr>
          <a:xfrm>
            <a:off x="4314826" y="22871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54" name="Google Shape;1454;p63"/>
          <p:cNvSpPr/>
          <p:nvPr/>
        </p:nvSpPr>
        <p:spPr>
          <a:xfrm>
            <a:off x="6858001" y="2297812"/>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55" name="Google Shape;1455;p63"/>
          <p:cNvCxnSpPr>
            <a:stCxn id="1452" idx="4"/>
            <a:endCxn id="1453" idx="0"/>
          </p:cNvCxnSpPr>
          <p:nvPr/>
        </p:nvCxnSpPr>
        <p:spPr>
          <a:xfrm flipH="1">
            <a:off x="4543501" y="1779271"/>
            <a:ext cx="1209600" cy="507900"/>
          </a:xfrm>
          <a:prstGeom prst="straightConnector1">
            <a:avLst/>
          </a:prstGeom>
          <a:noFill/>
          <a:ln w="28575" cap="flat" cmpd="sng">
            <a:solidFill>
              <a:schemeClr val="dk1"/>
            </a:solidFill>
            <a:prstDash val="solid"/>
            <a:round/>
            <a:headEnd type="none" w="sm" len="sm"/>
            <a:tailEnd type="none" w="sm" len="sm"/>
          </a:ln>
        </p:spPr>
      </p:cxnSp>
      <p:cxnSp>
        <p:nvCxnSpPr>
          <p:cNvPr id="1456" name="Google Shape;1456;p63"/>
          <p:cNvCxnSpPr>
            <a:stCxn id="1452" idx="4"/>
            <a:endCxn id="1454" idx="0"/>
          </p:cNvCxnSpPr>
          <p:nvPr/>
        </p:nvCxnSpPr>
        <p:spPr>
          <a:xfrm>
            <a:off x="5753101" y="1779271"/>
            <a:ext cx="1333500" cy="518400"/>
          </a:xfrm>
          <a:prstGeom prst="straightConnector1">
            <a:avLst/>
          </a:prstGeom>
          <a:noFill/>
          <a:ln w="28575" cap="flat" cmpd="sng">
            <a:solidFill>
              <a:schemeClr val="dk1"/>
            </a:solidFill>
            <a:prstDash val="solid"/>
            <a:round/>
            <a:headEnd type="none" w="sm" len="sm"/>
            <a:tailEnd type="none" w="sm" len="sm"/>
          </a:ln>
        </p:spPr>
      </p:cxnSp>
      <p:cxnSp>
        <p:nvCxnSpPr>
          <p:cNvPr id="1457" name="Google Shape;1457;p63"/>
          <p:cNvCxnSpPr>
            <a:stCxn id="1453" idx="3"/>
            <a:endCxn id="1458" idx="0"/>
          </p:cNvCxnSpPr>
          <p:nvPr/>
        </p:nvCxnSpPr>
        <p:spPr>
          <a:xfrm flipH="1">
            <a:off x="3914626" y="2572132"/>
            <a:ext cx="628800" cy="517200"/>
          </a:xfrm>
          <a:prstGeom prst="straightConnector1">
            <a:avLst/>
          </a:prstGeom>
          <a:noFill/>
          <a:ln w="28575" cap="flat" cmpd="sng">
            <a:solidFill>
              <a:schemeClr val="dk1"/>
            </a:solidFill>
            <a:prstDash val="solid"/>
            <a:round/>
            <a:headEnd type="none" w="sm" len="sm"/>
            <a:tailEnd type="none" w="sm" len="sm"/>
          </a:ln>
        </p:spPr>
      </p:cxnSp>
      <p:cxnSp>
        <p:nvCxnSpPr>
          <p:cNvPr id="1459" name="Google Shape;1459;p63"/>
          <p:cNvCxnSpPr>
            <a:stCxn id="1453" idx="3"/>
            <a:endCxn id="1460" idx="0"/>
          </p:cNvCxnSpPr>
          <p:nvPr/>
        </p:nvCxnSpPr>
        <p:spPr>
          <a:xfrm>
            <a:off x="4543426" y="2572132"/>
            <a:ext cx="600000" cy="517200"/>
          </a:xfrm>
          <a:prstGeom prst="straightConnector1">
            <a:avLst/>
          </a:prstGeom>
          <a:noFill/>
          <a:ln w="28575" cap="flat" cmpd="sng">
            <a:solidFill>
              <a:schemeClr val="dk1"/>
            </a:solidFill>
            <a:prstDash val="solid"/>
            <a:round/>
            <a:headEnd type="none" w="sm" len="sm"/>
            <a:tailEnd type="none" w="sm" len="sm"/>
          </a:ln>
        </p:spPr>
      </p:cxnSp>
      <p:sp>
        <p:nvSpPr>
          <p:cNvPr id="1458" name="Google Shape;1458;p63"/>
          <p:cNvSpPr/>
          <p:nvPr/>
        </p:nvSpPr>
        <p:spPr>
          <a:xfrm>
            <a:off x="3724275"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60" name="Google Shape;1460;p63"/>
          <p:cNvSpPr/>
          <p:nvPr/>
        </p:nvSpPr>
        <p:spPr>
          <a:xfrm>
            <a:off x="49530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61" name="Google Shape;1461;p63"/>
          <p:cNvCxnSpPr>
            <a:stCxn id="1454" idx="3"/>
            <a:endCxn id="1462" idx="0"/>
          </p:cNvCxnSpPr>
          <p:nvPr/>
        </p:nvCxnSpPr>
        <p:spPr>
          <a:xfrm flipH="1">
            <a:off x="6438901" y="2582800"/>
            <a:ext cx="647700" cy="506700"/>
          </a:xfrm>
          <a:prstGeom prst="straightConnector1">
            <a:avLst/>
          </a:prstGeom>
          <a:noFill/>
          <a:ln w="28575" cap="flat" cmpd="sng">
            <a:solidFill>
              <a:schemeClr val="dk1"/>
            </a:solidFill>
            <a:prstDash val="solid"/>
            <a:round/>
            <a:headEnd type="none" w="sm" len="sm"/>
            <a:tailEnd type="none" w="sm" len="sm"/>
          </a:ln>
        </p:spPr>
      </p:cxnSp>
      <p:cxnSp>
        <p:nvCxnSpPr>
          <p:cNvPr id="1463" name="Google Shape;1463;p63"/>
          <p:cNvCxnSpPr>
            <a:stCxn id="1454" idx="3"/>
            <a:endCxn id="1464" idx="0"/>
          </p:cNvCxnSpPr>
          <p:nvPr/>
        </p:nvCxnSpPr>
        <p:spPr>
          <a:xfrm>
            <a:off x="7086601" y="2582800"/>
            <a:ext cx="571500" cy="506700"/>
          </a:xfrm>
          <a:prstGeom prst="straightConnector1">
            <a:avLst/>
          </a:prstGeom>
          <a:noFill/>
          <a:ln w="28575" cap="flat" cmpd="sng">
            <a:solidFill>
              <a:schemeClr val="dk1"/>
            </a:solidFill>
            <a:prstDash val="solid"/>
            <a:round/>
            <a:headEnd type="none" w="sm" len="sm"/>
            <a:tailEnd type="none" w="sm" len="sm"/>
          </a:ln>
        </p:spPr>
      </p:cxnSp>
      <p:sp>
        <p:nvSpPr>
          <p:cNvPr id="1462" name="Google Shape;1462;p63"/>
          <p:cNvSpPr/>
          <p:nvPr/>
        </p:nvSpPr>
        <p:spPr>
          <a:xfrm>
            <a:off x="6248400"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64" name="Google Shape;1464;p63"/>
          <p:cNvSpPr/>
          <p:nvPr/>
        </p:nvSpPr>
        <p:spPr>
          <a:xfrm>
            <a:off x="7467601" y="3089430"/>
            <a:ext cx="381000" cy="381000"/>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65" name="Google Shape;1465;p63"/>
          <p:cNvSpPr/>
          <p:nvPr/>
        </p:nvSpPr>
        <p:spPr>
          <a:xfrm rot="10800000" flipH="1">
            <a:off x="3995057"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66" name="Google Shape;1466;p63"/>
          <p:cNvCxnSpPr>
            <a:stCxn id="1458" idx="4"/>
            <a:endCxn id="1451" idx="3"/>
          </p:cNvCxnSpPr>
          <p:nvPr/>
        </p:nvCxnSpPr>
        <p:spPr>
          <a:xfrm flipH="1">
            <a:off x="3581475" y="3470430"/>
            <a:ext cx="333300" cy="678600"/>
          </a:xfrm>
          <a:prstGeom prst="straightConnector1">
            <a:avLst/>
          </a:prstGeom>
          <a:noFill/>
          <a:ln w="28575" cap="flat" cmpd="sng">
            <a:solidFill>
              <a:schemeClr val="dk1"/>
            </a:solidFill>
            <a:prstDash val="solid"/>
            <a:round/>
            <a:headEnd type="none" w="sm" len="sm"/>
            <a:tailEnd type="none" w="sm" len="sm"/>
          </a:ln>
        </p:spPr>
      </p:cxnSp>
      <p:cxnSp>
        <p:nvCxnSpPr>
          <p:cNvPr id="1467" name="Google Shape;1467;p63"/>
          <p:cNvCxnSpPr>
            <a:stCxn id="1458" idx="4"/>
            <a:endCxn id="1465" idx="3"/>
          </p:cNvCxnSpPr>
          <p:nvPr/>
        </p:nvCxnSpPr>
        <p:spPr>
          <a:xfrm>
            <a:off x="3914775" y="3470430"/>
            <a:ext cx="309000" cy="678600"/>
          </a:xfrm>
          <a:prstGeom prst="straightConnector1">
            <a:avLst/>
          </a:prstGeom>
          <a:noFill/>
          <a:ln w="28575" cap="flat" cmpd="sng">
            <a:solidFill>
              <a:schemeClr val="dk1"/>
            </a:solidFill>
            <a:prstDash val="solid"/>
            <a:round/>
            <a:headEnd type="none" w="sm" len="sm"/>
            <a:tailEnd type="none" w="sm" len="sm"/>
          </a:ln>
        </p:spPr>
      </p:cxnSp>
      <p:sp>
        <p:nvSpPr>
          <p:cNvPr id="1468" name="Google Shape;1468;p63"/>
          <p:cNvSpPr/>
          <p:nvPr/>
        </p:nvSpPr>
        <p:spPr>
          <a:xfrm rot="10800000" flipH="1">
            <a:off x="4637316"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69" name="Google Shape;1469;p63"/>
          <p:cNvSpPr/>
          <p:nvPr/>
        </p:nvSpPr>
        <p:spPr>
          <a:xfrm rot="10800000" flipH="1">
            <a:off x="527957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70" name="Google Shape;1470;p63"/>
          <p:cNvCxnSpPr>
            <a:endCxn id="1468" idx="3"/>
          </p:cNvCxnSpPr>
          <p:nvPr/>
        </p:nvCxnSpPr>
        <p:spPr>
          <a:xfrm flipH="1">
            <a:off x="4865916" y="3470444"/>
            <a:ext cx="310800" cy="678600"/>
          </a:xfrm>
          <a:prstGeom prst="straightConnector1">
            <a:avLst/>
          </a:prstGeom>
          <a:noFill/>
          <a:ln w="28575" cap="flat" cmpd="sng">
            <a:solidFill>
              <a:schemeClr val="dk1"/>
            </a:solidFill>
            <a:prstDash val="solid"/>
            <a:round/>
            <a:headEnd type="none" w="sm" len="sm"/>
            <a:tailEnd type="none" w="sm" len="sm"/>
          </a:ln>
        </p:spPr>
      </p:cxnSp>
      <p:cxnSp>
        <p:nvCxnSpPr>
          <p:cNvPr id="1471" name="Google Shape;1471;p63"/>
          <p:cNvCxnSpPr>
            <a:endCxn id="1469" idx="3"/>
          </p:cNvCxnSpPr>
          <p:nvPr/>
        </p:nvCxnSpPr>
        <p:spPr>
          <a:xfrm>
            <a:off x="5176971" y="3470444"/>
            <a:ext cx="331200" cy="678600"/>
          </a:xfrm>
          <a:prstGeom prst="straightConnector1">
            <a:avLst/>
          </a:prstGeom>
          <a:noFill/>
          <a:ln w="28575" cap="flat" cmpd="sng">
            <a:solidFill>
              <a:schemeClr val="dk1"/>
            </a:solidFill>
            <a:prstDash val="solid"/>
            <a:round/>
            <a:headEnd type="none" w="sm" len="sm"/>
            <a:tailEnd type="none" w="sm" len="sm"/>
          </a:ln>
        </p:spPr>
      </p:cxnSp>
      <p:sp>
        <p:nvSpPr>
          <p:cNvPr id="1472" name="Google Shape;1472;p63"/>
          <p:cNvSpPr/>
          <p:nvPr/>
        </p:nvSpPr>
        <p:spPr>
          <a:xfrm rot="10800000" flipH="1">
            <a:off x="5921828"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73" name="Google Shape;1473;p63"/>
          <p:cNvSpPr/>
          <p:nvPr/>
        </p:nvSpPr>
        <p:spPr>
          <a:xfrm rot="10800000" flipH="1">
            <a:off x="6564085"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74" name="Google Shape;1474;p63"/>
          <p:cNvCxnSpPr>
            <a:endCxn id="1472" idx="3"/>
          </p:cNvCxnSpPr>
          <p:nvPr/>
        </p:nvCxnSpPr>
        <p:spPr>
          <a:xfrm flipH="1">
            <a:off x="6150428" y="3470444"/>
            <a:ext cx="277500" cy="678600"/>
          </a:xfrm>
          <a:prstGeom prst="straightConnector1">
            <a:avLst/>
          </a:prstGeom>
          <a:noFill/>
          <a:ln w="28575" cap="flat" cmpd="sng">
            <a:solidFill>
              <a:schemeClr val="dk1"/>
            </a:solidFill>
            <a:prstDash val="solid"/>
            <a:round/>
            <a:headEnd type="none" w="sm" len="sm"/>
            <a:tailEnd type="none" w="sm" len="sm"/>
          </a:ln>
        </p:spPr>
      </p:cxnSp>
      <p:cxnSp>
        <p:nvCxnSpPr>
          <p:cNvPr id="1475" name="Google Shape;1475;p63"/>
          <p:cNvCxnSpPr>
            <a:endCxn id="1473" idx="3"/>
          </p:cNvCxnSpPr>
          <p:nvPr/>
        </p:nvCxnSpPr>
        <p:spPr>
          <a:xfrm>
            <a:off x="6428185" y="3470444"/>
            <a:ext cx="364500" cy="678600"/>
          </a:xfrm>
          <a:prstGeom prst="straightConnector1">
            <a:avLst/>
          </a:prstGeom>
          <a:noFill/>
          <a:ln w="28575" cap="flat" cmpd="sng">
            <a:solidFill>
              <a:schemeClr val="dk1"/>
            </a:solidFill>
            <a:prstDash val="solid"/>
            <a:round/>
            <a:headEnd type="none" w="sm" len="sm"/>
            <a:tailEnd type="none" w="sm" len="sm"/>
          </a:ln>
        </p:spPr>
      </p:cxnSp>
      <p:sp>
        <p:nvSpPr>
          <p:cNvPr id="1476" name="Google Shape;1476;p63"/>
          <p:cNvSpPr/>
          <p:nvPr/>
        </p:nvSpPr>
        <p:spPr>
          <a:xfrm rot="10800000" flipH="1">
            <a:off x="7206343"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sp>
        <p:nvSpPr>
          <p:cNvPr id="1477" name="Google Shape;1477;p63"/>
          <p:cNvSpPr/>
          <p:nvPr/>
        </p:nvSpPr>
        <p:spPr>
          <a:xfrm rot="10800000" flipH="1">
            <a:off x="7848601" y="4149044"/>
            <a:ext cx="457200" cy="28498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dk1"/>
              </a:solidFill>
              <a:latin typeface="Candara"/>
              <a:ea typeface="Candara"/>
              <a:cs typeface="Candara"/>
              <a:sym typeface="Candara"/>
            </a:endParaRPr>
          </a:p>
        </p:txBody>
      </p:sp>
      <p:cxnSp>
        <p:nvCxnSpPr>
          <p:cNvPr id="1478" name="Google Shape;1478;p63"/>
          <p:cNvCxnSpPr>
            <a:stCxn id="1464" idx="4"/>
            <a:endCxn id="1476" idx="3"/>
          </p:cNvCxnSpPr>
          <p:nvPr/>
        </p:nvCxnSpPr>
        <p:spPr>
          <a:xfrm flipH="1">
            <a:off x="7434901" y="3470430"/>
            <a:ext cx="223200" cy="678600"/>
          </a:xfrm>
          <a:prstGeom prst="straightConnector1">
            <a:avLst/>
          </a:prstGeom>
          <a:noFill/>
          <a:ln w="28575" cap="flat" cmpd="sng">
            <a:solidFill>
              <a:schemeClr val="dk1"/>
            </a:solidFill>
            <a:prstDash val="solid"/>
            <a:round/>
            <a:headEnd type="none" w="sm" len="sm"/>
            <a:tailEnd type="none" w="sm" len="sm"/>
          </a:ln>
        </p:spPr>
      </p:cxnSp>
      <p:cxnSp>
        <p:nvCxnSpPr>
          <p:cNvPr id="1479" name="Google Shape;1479;p63"/>
          <p:cNvCxnSpPr>
            <a:stCxn id="1464" idx="4"/>
            <a:endCxn id="1477" idx="3"/>
          </p:cNvCxnSpPr>
          <p:nvPr/>
        </p:nvCxnSpPr>
        <p:spPr>
          <a:xfrm>
            <a:off x="7658101" y="3470430"/>
            <a:ext cx="419100" cy="678600"/>
          </a:xfrm>
          <a:prstGeom prst="straightConnector1">
            <a:avLst/>
          </a:prstGeom>
          <a:noFill/>
          <a:ln w="28575" cap="flat" cmpd="sng">
            <a:solidFill>
              <a:schemeClr val="dk1"/>
            </a:solidFill>
            <a:prstDash val="solid"/>
            <a:round/>
            <a:headEnd type="none" w="sm" len="sm"/>
            <a:tailEnd type="none" w="sm" len="sm"/>
          </a:ln>
        </p:spPr>
      </p:cxnSp>
      <p:sp>
        <p:nvSpPr>
          <p:cNvPr id="1480" name="Google Shape;1480;p63"/>
          <p:cNvSpPr/>
          <p:nvPr/>
        </p:nvSpPr>
        <p:spPr>
          <a:xfrm>
            <a:off x="4875721" y="1742364"/>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81" name="Google Shape;1481;p63"/>
          <p:cNvSpPr/>
          <p:nvPr/>
        </p:nvSpPr>
        <p:spPr>
          <a:xfrm>
            <a:off x="6350632" y="1751034"/>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82" name="Google Shape;1482;p63"/>
          <p:cNvSpPr/>
          <p:nvPr/>
        </p:nvSpPr>
        <p:spPr>
          <a:xfrm>
            <a:off x="3428107" y="3589210"/>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83" name="Google Shape;1483;p63"/>
          <p:cNvSpPr/>
          <p:nvPr/>
        </p:nvSpPr>
        <p:spPr>
          <a:xfrm>
            <a:off x="4046524" y="3595487"/>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84" name="Google Shape;1484;p63"/>
          <p:cNvSpPr/>
          <p:nvPr/>
        </p:nvSpPr>
        <p:spPr>
          <a:xfrm>
            <a:off x="4703478" y="3582932"/>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85" name="Google Shape;1485;p63"/>
          <p:cNvSpPr/>
          <p:nvPr/>
        </p:nvSpPr>
        <p:spPr>
          <a:xfrm>
            <a:off x="5321893" y="358921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86" name="Google Shape;1486;p63"/>
          <p:cNvSpPr/>
          <p:nvPr/>
        </p:nvSpPr>
        <p:spPr>
          <a:xfrm>
            <a:off x="5961405" y="3596543"/>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87" name="Google Shape;1487;p63"/>
          <p:cNvSpPr/>
          <p:nvPr/>
        </p:nvSpPr>
        <p:spPr>
          <a:xfrm>
            <a:off x="6579821" y="3602820"/>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88" name="Google Shape;1488;p63"/>
          <p:cNvSpPr/>
          <p:nvPr/>
        </p:nvSpPr>
        <p:spPr>
          <a:xfrm>
            <a:off x="7214865" y="3590267"/>
            <a:ext cx="33543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a:t>
            </a:r>
            <a:endParaRPr/>
          </a:p>
        </p:txBody>
      </p:sp>
      <p:sp>
        <p:nvSpPr>
          <p:cNvPr id="1489" name="Google Shape;1489;p63"/>
          <p:cNvSpPr/>
          <p:nvPr/>
        </p:nvSpPr>
        <p:spPr>
          <a:xfrm>
            <a:off x="7855192" y="3596543"/>
            <a:ext cx="301765" cy="36942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T</a:t>
            </a:r>
            <a:endParaRPr/>
          </a:p>
        </p:txBody>
      </p:sp>
      <p:sp>
        <p:nvSpPr>
          <p:cNvPr id="1490" name="Google Shape;1490;p63"/>
          <p:cNvSpPr txBox="1"/>
          <p:nvPr/>
        </p:nvSpPr>
        <p:spPr>
          <a:xfrm>
            <a:off x="3011234"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sp>
        <p:nvSpPr>
          <p:cNvPr id="1491" name="Google Shape;1491;p63"/>
          <p:cNvSpPr txBox="1"/>
          <p:nvPr/>
        </p:nvSpPr>
        <p:spPr>
          <a:xfrm>
            <a:off x="3657601"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7</a:t>
            </a:r>
            <a:endParaRPr/>
          </a:p>
        </p:txBody>
      </p:sp>
      <p:cxnSp>
        <p:nvCxnSpPr>
          <p:cNvPr id="1492" name="Google Shape;1492;p63"/>
          <p:cNvCxnSpPr/>
          <p:nvPr/>
        </p:nvCxnSpPr>
        <p:spPr>
          <a:xfrm flipH="1">
            <a:off x="3248027"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493" name="Google Shape;1493;p63"/>
          <p:cNvCxnSpPr/>
          <p:nvPr/>
        </p:nvCxnSpPr>
        <p:spPr>
          <a:xfrm>
            <a:off x="3581400"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494" name="Google Shape;1494;p63"/>
          <p:cNvSpPr txBox="1"/>
          <p:nvPr/>
        </p:nvSpPr>
        <p:spPr>
          <a:xfrm>
            <a:off x="4067175" y="4309505"/>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1495" name="Google Shape;1495;p63"/>
          <p:cNvSpPr txBox="1"/>
          <p:nvPr/>
        </p:nvSpPr>
        <p:spPr>
          <a:xfrm>
            <a:off x="4617584"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2</a:t>
            </a:r>
            <a:endParaRPr/>
          </a:p>
        </p:txBody>
      </p:sp>
      <p:sp>
        <p:nvSpPr>
          <p:cNvPr id="1496" name="Google Shape;1496;p63"/>
          <p:cNvSpPr txBox="1"/>
          <p:nvPr/>
        </p:nvSpPr>
        <p:spPr>
          <a:xfrm>
            <a:off x="4927119"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4</a:t>
            </a:r>
            <a:endParaRPr/>
          </a:p>
        </p:txBody>
      </p:sp>
      <p:sp>
        <p:nvSpPr>
          <p:cNvPr id="1497" name="Google Shape;1497;p63"/>
          <p:cNvSpPr txBox="1"/>
          <p:nvPr/>
        </p:nvSpPr>
        <p:spPr>
          <a:xfrm>
            <a:off x="5573485" y="508962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5</a:t>
            </a:r>
            <a:endParaRPr/>
          </a:p>
        </p:txBody>
      </p:sp>
      <p:cxnSp>
        <p:nvCxnSpPr>
          <p:cNvPr id="1498" name="Google Shape;1498;p63"/>
          <p:cNvCxnSpPr/>
          <p:nvPr/>
        </p:nvCxnSpPr>
        <p:spPr>
          <a:xfrm flipH="1">
            <a:off x="5163911" y="441124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499" name="Google Shape;1499;p63"/>
          <p:cNvCxnSpPr/>
          <p:nvPr/>
        </p:nvCxnSpPr>
        <p:spPr>
          <a:xfrm>
            <a:off x="5497285" y="4411248"/>
            <a:ext cx="308882" cy="678612"/>
          </a:xfrm>
          <a:prstGeom prst="straightConnector1">
            <a:avLst/>
          </a:prstGeom>
          <a:noFill/>
          <a:ln w="28575" cap="flat" cmpd="sng">
            <a:solidFill>
              <a:schemeClr val="dk1"/>
            </a:solidFill>
            <a:prstDash val="solid"/>
            <a:round/>
            <a:headEnd type="none" w="sm" len="sm"/>
            <a:tailEnd type="none" w="sm" len="sm"/>
          </a:ln>
        </p:spPr>
      </p:cxnSp>
      <p:sp>
        <p:nvSpPr>
          <p:cNvPr id="1500" name="Google Shape;1500;p63"/>
          <p:cNvSpPr txBox="1"/>
          <p:nvPr/>
        </p:nvSpPr>
        <p:spPr>
          <a:xfrm>
            <a:off x="598170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8</a:t>
            </a:r>
            <a:endParaRPr/>
          </a:p>
        </p:txBody>
      </p:sp>
      <p:sp>
        <p:nvSpPr>
          <p:cNvPr id="1501" name="Google Shape;1501;p63"/>
          <p:cNvSpPr txBox="1"/>
          <p:nvPr/>
        </p:nvSpPr>
        <p:spPr>
          <a:xfrm>
            <a:off x="6574943" y="433798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502" name="Google Shape;1502;p63"/>
          <p:cNvSpPr txBox="1"/>
          <p:nvPr/>
        </p:nvSpPr>
        <p:spPr>
          <a:xfrm>
            <a:off x="7923468" y="4337962"/>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12</a:t>
            </a:r>
            <a:endParaRPr/>
          </a:p>
        </p:txBody>
      </p:sp>
      <p:sp>
        <p:nvSpPr>
          <p:cNvPr id="1503" name="Google Shape;1503;p63"/>
          <p:cNvSpPr txBox="1"/>
          <p:nvPr/>
        </p:nvSpPr>
        <p:spPr>
          <a:xfrm>
            <a:off x="6860722"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0</a:t>
            </a:r>
            <a:endParaRPr/>
          </a:p>
        </p:txBody>
      </p:sp>
      <p:sp>
        <p:nvSpPr>
          <p:cNvPr id="1504" name="Google Shape;1504;p63"/>
          <p:cNvSpPr txBox="1"/>
          <p:nvPr/>
        </p:nvSpPr>
        <p:spPr>
          <a:xfrm>
            <a:off x="7507088" y="51126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chemeClr val="dk1"/>
                </a:solidFill>
                <a:latin typeface="Candara"/>
                <a:ea typeface="Candara"/>
                <a:cs typeface="Candara"/>
                <a:sym typeface="Candara"/>
              </a:rPr>
              <a:t>6</a:t>
            </a:r>
            <a:endParaRPr/>
          </a:p>
        </p:txBody>
      </p:sp>
      <p:cxnSp>
        <p:nvCxnSpPr>
          <p:cNvPr id="1505" name="Google Shape;1505;p63"/>
          <p:cNvCxnSpPr/>
          <p:nvPr/>
        </p:nvCxnSpPr>
        <p:spPr>
          <a:xfrm flipH="1">
            <a:off x="7097515" y="4434258"/>
            <a:ext cx="333375" cy="678612"/>
          </a:xfrm>
          <a:prstGeom prst="straightConnector1">
            <a:avLst/>
          </a:prstGeom>
          <a:noFill/>
          <a:ln w="28575" cap="flat" cmpd="sng">
            <a:solidFill>
              <a:schemeClr val="dk1"/>
            </a:solidFill>
            <a:prstDash val="solid"/>
            <a:round/>
            <a:headEnd type="none" w="sm" len="sm"/>
            <a:tailEnd type="none" w="sm" len="sm"/>
          </a:ln>
        </p:spPr>
      </p:cxnSp>
      <p:cxnSp>
        <p:nvCxnSpPr>
          <p:cNvPr id="1506" name="Google Shape;1506;p63"/>
          <p:cNvCxnSpPr/>
          <p:nvPr/>
        </p:nvCxnSpPr>
        <p:spPr>
          <a:xfrm>
            <a:off x="7430888" y="4434258"/>
            <a:ext cx="308882" cy="678612"/>
          </a:xfrm>
          <a:prstGeom prst="straightConnector1">
            <a:avLst/>
          </a:prstGeom>
          <a:noFill/>
          <a:ln w="28575" cap="flat" cmpd="sng">
            <a:solidFill>
              <a:schemeClr val="dk1"/>
            </a:solidFill>
            <a:prstDash val="solid"/>
            <a:round/>
            <a:headEnd type="none" w="sm" len="sm"/>
            <a:tailEnd type="none" w="sm" len="sm"/>
          </a:ln>
        </p:spPr>
      </p:cxnSp>
      <p:sp>
        <p:nvSpPr>
          <p:cNvPr id="1507" name="Google Shape;1507;p63"/>
          <p:cNvSpPr txBox="1"/>
          <p:nvPr/>
        </p:nvSpPr>
        <p:spPr>
          <a:xfrm>
            <a:off x="3049331" y="4277044"/>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6</a:t>
            </a:r>
            <a:endParaRPr/>
          </a:p>
        </p:txBody>
      </p:sp>
      <p:sp>
        <p:nvSpPr>
          <p:cNvPr id="1508" name="Google Shape;1508;p63"/>
          <p:cNvSpPr/>
          <p:nvPr/>
        </p:nvSpPr>
        <p:spPr>
          <a:xfrm>
            <a:off x="8090811" y="1373036"/>
            <a:ext cx="899839" cy="646499"/>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1800">
                <a:solidFill>
                  <a:schemeClr val="dk1"/>
                </a:solidFill>
                <a:latin typeface="Candara"/>
                <a:ea typeface="Candara"/>
                <a:cs typeface="Candara"/>
                <a:sym typeface="Candara"/>
              </a:rPr>
              <a:t>H: 50%  </a:t>
            </a:r>
            <a:endParaRPr/>
          </a:p>
          <a:p>
            <a:pPr marL="0" marR="0" lvl="0" indent="0" algn="l" rtl="0">
              <a:spcBef>
                <a:spcPts val="0"/>
              </a:spcBef>
              <a:spcAft>
                <a:spcPts val="0"/>
              </a:spcAft>
              <a:buNone/>
            </a:pPr>
            <a:r>
              <a:rPr lang="en-US" sz="1800">
                <a:solidFill>
                  <a:schemeClr val="dk1"/>
                </a:solidFill>
                <a:latin typeface="Candara"/>
                <a:ea typeface="Candara"/>
                <a:cs typeface="Candara"/>
                <a:sym typeface="Candara"/>
              </a:rPr>
              <a:t>T: 50%</a:t>
            </a:r>
            <a:endParaRPr/>
          </a:p>
        </p:txBody>
      </p:sp>
      <p:sp>
        <p:nvSpPr>
          <p:cNvPr id="1509" name="Google Shape;1509;p63"/>
          <p:cNvSpPr txBox="1"/>
          <p:nvPr/>
        </p:nvSpPr>
        <p:spPr>
          <a:xfrm>
            <a:off x="3354843" y="3084809"/>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5</a:t>
            </a:r>
            <a:endParaRPr/>
          </a:p>
        </p:txBody>
      </p:sp>
      <p:sp>
        <p:nvSpPr>
          <p:cNvPr id="1510" name="Google Shape;1510;p63"/>
          <p:cNvSpPr txBox="1"/>
          <p:nvPr/>
        </p:nvSpPr>
        <p:spPr>
          <a:xfrm>
            <a:off x="5459199" y="4336541"/>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1511" name="Google Shape;1511;p63"/>
          <p:cNvSpPr txBox="1"/>
          <p:nvPr/>
        </p:nvSpPr>
        <p:spPr>
          <a:xfrm>
            <a:off x="5209497" y="3079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3</a:t>
            </a:r>
            <a:endParaRPr/>
          </a:p>
        </p:txBody>
      </p:sp>
      <p:sp>
        <p:nvSpPr>
          <p:cNvPr id="1512" name="Google Shape;1512;p63"/>
          <p:cNvSpPr txBox="1"/>
          <p:nvPr/>
        </p:nvSpPr>
        <p:spPr>
          <a:xfrm>
            <a:off x="4647122" y="219315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5</a:t>
            </a:r>
            <a:endParaRPr/>
          </a:p>
        </p:txBody>
      </p:sp>
      <p:sp>
        <p:nvSpPr>
          <p:cNvPr id="1513" name="Google Shape;1513;p63"/>
          <p:cNvSpPr txBox="1"/>
          <p:nvPr/>
        </p:nvSpPr>
        <p:spPr>
          <a:xfrm>
            <a:off x="6514720" y="306781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4</a:t>
            </a:r>
            <a:endParaRPr/>
          </a:p>
        </p:txBody>
      </p:sp>
      <p:sp>
        <p:nvSpPr>
          <p:cNvPr id="1514" name="Google Shape;1514;p63"/>
          <p:cNvSpPr txBox="1"/>
          <p:nvPr/>
        </p:nvSpPr>
        <p:spPr>
          <a:xfrm>
            <a:off x="7410451" y="433167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0</a:t>
            </a:r>
            <a:endParaRPr/>
          </a:p>
        </p:txBody>
      </p:sp>
      <p:sp>
        <p:nvSpPr>
          <p:cNvPr id="1515" name="Google Shape;1515;p63"/>
          <p:cNvSpPr txBox="1"/>
          <p:nvPr/>
        </p:nvSpPr>
        <p:spPr>
          <a:xfrm>
            <a:off x="7759145" y="3053893"/>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6</a:t>
            </a:r>
            <a:endParaRPr/>
          </a:p>
        </p:txBody>
      </p:sp>
      <p:sp>
        <p:nvSpPr>
          <p:cNvPr id="1516" name="Google Shape;1516;p63"/>
          <p:cNvSpPr txBox="1"/>
          <p:nvPr/>
        </p:nvSpPr>
        <p:spPr>
          <a:xfrm>
            <a:off x="7200900" y="2221766"/>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6</a:t>
            </a:r>
            <a:endParaRPr/>
          </a:p>
        </p:txBody>
      </p:sp>
      <p:sp>
        <p:nvSpPr>
          <p:cNvPr id="1517" name="Google Shape;1517;p63"/>
          <p:cNvSpPr txBox="1"/>
          <p:nvPr/>
        </p:nvSpPr>
        <p:spPr>
          <a:xfrm>
            <a:off x="5943601" y="1373977"/>
            <a:ext cx="457200" cy="464059"/>
          </a:xfrm>
          <a:prstGeom prst="rect">
            <a:avLst/>
          </a:prstGeom>
          <a:noFill/>
          <a:ln>
            <a:noFill/>
          </a:ln>
        </p:spPr>
        <p:txBody>
          <a:bodyPr spcFirstLastPara="1" wrap="square" lIns="0" tIns="0" rIns="0" bIns="0" anchor="ctr" anchorCtr="0">
            <a:normAutofit/>
          </a:bodyPr>
          <a:lstStyle/>
          <a:p>
            <a:pPr marL="0" marR="0" lvl="0" indent="0" algn="ctr" rtl="0">
              <a:spcBef>
                <a:spcPts val="0"/>
              </a:spcBef>
              <a:spcAft>
                <a:spcPts val="0"/>
              </a:spcAft>
              <a:buNone/>
            </a:pPr>
            <a:r>
              <a:rPr lang="en-US" sz="1800">
                <a:solidFill>
                  <a:srgbClr val="FF0000"/>
                </a:solidFill>
                <a:latin typeface="Candara"/>
                <a:ea typeface="Candara"/>
                <a:cs typeface="Candara"/>
                <a:sym typeface="Candara"/>
              </a:rPr>
              <a:t>5.5</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1521"/>
        <p:cNvGrpSpPr/>
        <p:nvPr/>
      </p:nvGrpSpPr>
      <p:grpSpPr>
        <a:xfrm>
          <a:off x="0" y="0"/>
          <a:ext cx="0" cy="0"/>
          <a:chOff x="0" y="0"/>
          <a:chExt cx="0" cy="0"/>
        </a:xfrm>
      </p:grpSpPr>
      <p:sp>
        <p:nvSpPr>
          <p:cNvPr id="1522" name="Google Shape;1522;p64"/>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1523" name="Google Shape;1523;p64"/>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t>Game Tree</a:t>
            </a:r>
            <a:endParaRPr dirty="0"/>
          </a:p>
          <a:p>
            <a:pPr marL="350848" lvl="0" indent="-339734" algn="l" rtl="0">
              <a:spcBef>
                <a:spcPts val="1200"/>
              </a:spcBef>
              <a:spcAft>
                <a:spcPts val="0"/>
              </a:spcAft>
              <a:buSzPts val="3200"/>
              <a:buChar char="•"/>
            </a:pPr>
            <a:r>
              <a:rPr lang="en-US" dirty="0"/>
              <a:t>Optimal Strategy: Minimax </a:t>
            </a:r>
            <a:endParaRPr dirty="0"/>
          </a:p>
          <a:p>
            <a:pPr marL="350848" lvl="0" indent="-339734" algn="l" rtl="0">
              <a:spcBef>
                <a:spcPts val="1200"/>
              </a:spcBef>
              <a:spcAft>
                <a:spcPts val="0"/>
              </a:spcAft>
              <a:buSzPts val="3200"/>
              <a:buChar char="•"/>
            </a:pPr>
            <a:r>
              <a:rPr lang="en-US" dirty="0"/>
              <a:t>Pruning</a:t>
            </a:r>
            <a:endParaRPr dirty="0"/>
          </a:p>
          <a:p>
            <a:pPr marL="350848" lvl="0" indent="-339734" algn="l" rtl="0">
              <a:spcBef>
                <a:spcPts val="1200"/>
              </a:spcBef>
              <a:spcAft>
                <a:spcPts val="0"/>
              </a:spcAft>
              <a:buSzPts val="3200"/>
              <a:buChar char="•"/>
            </a:pPr>
            <a:r>
              <a:rPr lang="en-US" dirty="0"/>
              <a:t>Stochastic Games</a:t>
            </a:r>
            <a:endParaRPr dirty="0"/>
          </a:p>
          <a:p>
            <a:pPr marL="350848" lvl="0" indent="-339734" algn="l" rtl="0">
              <a:spcBef>
                <a:spcPts val="1200"/>
              </a:spcBef>
              <a:spcAft>
                <a:spcPts val="0"/>
              </a:spcAft>
              <a:buSzPts val="3200"/>
              <a:buChar char="•"/>
            </a:pPr>
            <a:r>
              <a:rPr lang="en-US" dirty="0">
                <a:solidFill>
                  <a:srgbClr val="FF0000"/>
                </a:solidFill>
              </a:rPr>
              <a:t>Partially Observable Games</a:t>
            </a:r>
            <a:endParaRPr dirty="0">
              <a:solidFill>
                <a:srgbClr val="FF0000"/>
              </a:solidFill>
            </a:endParaRPr>
          </a:p>
        </p:txBody>
      </p:sp>
      <p:sp>
        <p:nvSpPr>
          <p:cNvPr id="1524" name="Google Shape;1524;p64"/>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64</a:t>
            </a:fld>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1528"/>
        <p:cNvGrpSpPr/>
        <p:nvPr/>
      </p:nvGrpSpPr>
      <p:grpSpPr>
        <a:xfrm>
          <a:off x="0" y="0"/>
          <a:ext cx="0" cy="0"/>
          <a:chOff x="0" y="0"/>
          <a:chExt cx="0" cy="0"/>
        </a:xfrm>
      </p:grpSpPr>
      <p:sp>
        <p:nvSpPr>
          <p:cNvPr id="1529" name="Google Shape;1529;p65"/>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Partially Observability</a:t>
            </a:r>
            <a:endParaRPr/>
          </a:p>
        </p:txBody>
      </p:sp>
      <p:sp>
        <p:nvSpPr>
          <p:cNvPr id="1530" name="Google Shape;1530;p65"/>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In the “fog of war,” the existence and disposition of enemy units is often unknown until revealed by direct contact. </a:t>
            </a:r>
            <a:endParaRPr/>
          </a:p>
          <a:p>
            <a:pPr marL="350848" lvl="0" indent="-339734" algn="l" rtl="0">
              <a:spcBef>
                <a:spcPts val="1200"/>
              </a:spcBef>
              <a:spcAft>
                <a:spcPts val="0"/>
              </a:spcAft>
              <a:buSzPts val="3200"/>
              <a:buChar char="•"/>
            </a:pPr>
            <a:r>
              <a:rPr lang="en-US"/>
              <a:t>As a result, warfare includes the use of scouts and spies to gather information and the use of concealment and bluff to confuse the enemy. </a:t>
            </a:r>
            <a:endParaRPr/>
          </a:p>
          <a:p>
            <a:pPr marL="350848" lvl="0" indent="-339734" algn="l" rtl="0">
              <a:spcBef>
                <a:spcPts val="1200"/>
              </a:spcBef>
              <a:spcAft>
                <a:spcPts val="0"/>
              </a:spcAft>
              <a:buSzPts val="3200"/>
              <a:buChar char="•"/>
            </a:pPr>
            <a:r>
              <a:rPr lang="en-US"/>
              <a:t>Partially observable games share these characteristics and are thus qualitatively different from the games described before.</a:t>
            </a:r>
            <a:endParaRPr/>
          </a:p>
        </p:txBody>
      </p:sp>
      <p:sp>
        <p:nvSpPr>
          <p:cNvPr id="1531" name="Google Shape;1531;p65"/>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30">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1535"/>
        <p:cNvGrpSpPr/>
        <p:nvPr/>
      </p:nvGrpSpPr>
      <p:grpSpPr>
        <a:xfrm>
          <a:off x="0" y="0"/>
          <a:ext cx="0" cy="0"/>
          <a:chOff x="0" y="0"/>
          <a:chExt cx="0" cy="0"/>
        </a:xfrm>
      </p:grpSpPr>
      <p:sp>
        <p:nvSpPr>
          <p:cNvPr id="1536" name="Google Shape;1536;p66"/>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Card Games</a:t>
            </a:r>
            <a:endParaRPr/>
          </a:p>
        </p:txBody>
      </p:sp>
      <p:sp>
        <p:nvSpPr>
          <p:cNvPr id="1537" name="Google Shape;1537;p66"/>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In card games, opponent's initial cards are unknown.</a:t>
            </a:r>
            <a:endParaRPr/>
          </a:p>
          <a:p>
            <a:pPr marL="628667" lvl="1" indent="-277820" algn="l" rtl="0">
              <a:spcBef>
                <a:spcPts val="1200"/>
              </a:spcBef>
              <a:spcAft>
                <a:spcPts val="0"/>
              </a:spcAft>
              <a:buSzPts val="2800"/>
              <a:buChar char="•"/>
            </a:pPr>
            <a:r>
              <a:rPr lang="en-US"/>
              <a:t>We can calculate a probability for each possible deal.</a:t>
            </a:r>
            <a:endParaRPr/>
          </a:p>
          <a:p>
            <a:pPr marL="628667" lvl="1" indent="-277820" algn="l" rtl="0">
              <a:spcBef>
                <a:spcPts val="1200"/>
              </a:spcBef>
              <a:spcAft>
                <a:spcPts val="0"/>
              </a:spcAft>
              <a:buSzPts val="2800"/>
              <a:buChar char="•"/>
            </a:pPr>
            <a:r>
              <a:rPr lang="en-US"/>
              <a:t>Just like having one big dice roll.</a:t>
            </a:r>
            <a:endParaRPr/>
          </a:p>
          <a:p>
            <a:pPr marL="350848" lvl="0" indent="-339734" algn="l" rtl="0">
              <a:spcBef>
                <a:spcPts val="1200"/>
              </a:spcBef>
              <a:spcAft>
                <a:spcPts val="0"/>
              </a:spcAft>
              <a:buSzPts val="3200"/>
              <a:buChar char="•"/>
            </a:pPr>
            <a:r>
              <a:rPr lang="en-US"/>
              <a:t>Idea: </a:t>
            </a:r>
            <a:endParaRPr/>
          </a:p>
          <a:p>
            <a:pPr marL="628667" lvl="1" indent="-277820" algn="l" rtl="0">
              <a:spcBef>
                <a:spcPts val="1200"/>
              </a:spcBef>
              <a:spcAft>
                <a:spcPts val="0"/>
              </a:spcAft>
              <a:buSzPts val="2800"/>
              <a:buChar char="•"/>
            </a:pPr>
            <a:r>
              <a:rPr lang="en-US"/>
              <a:t>Compute the minimax value of each action in each deal and then choose the action with highest expected value over all deals.</a:t>
            </a:r>
            <a:endParaRPr/>
          </a:p>
        </p:txBody>
      </p:sp>
      <p:sp>
        <p:nvSpPr>
          <p:cNvPr id="1538" name="Google Shape;1538;p66"/>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66</a:t>
            </a:fld>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1542"/>
        <p:cNvGrpSpPr/>
        <p:nvPr/>
      </p:nvGrpSpPr>
      <p:grpSpPr>
        <a:xfrm>
          <a:off x="0" y="0"/>
          <a:ext cx="0" cy="0"/>
          <a:chOff x="0" y="0"/>
          <a:chExt cx="0" cy="0"/>
        </a:xfrm>
      </p:grpSpPr>
      <p:sp>
        <p:nvSpPr>
          <p:cNvPr id="1543" name="Google Shape;1543;p67"/>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Play Texas Holdem</a:t>
            </a:r>
            <a:endParaRPr/>
          </a:p>
        </p:txBody>
      </p:sp>
      <p:sp>
        <p:nvSpPr>
          <p:cNvPr id="1544" name="Google Shape;1544;p67"/>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https://www.table-games-online.com/ultimate-texas-holdem</a:t>
            </a:r>
            <a:endParaRPr/>
          </a:p>
        </p:txBody>
      </p:sp>
      <p:sp>
        <p:nvSpPr>
          <p:cNvPr id="1545" name="Google Shape;1545;p6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67</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7"/>
          <p:cNvSpPr txBox="1">
            <a:spLocks noGrp="1"/>
          </p:cNvSpPr>
          <p:nvPr>
            <p:ph type="title"/>
          </p:nvPr>
        </p:nvSpPr>
        <p:spPr>
          <a:xfrm>
            <a:off x="609600" y="152400"/>
            <a:ext cx="10972801" cy="8382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Types of Games</a:t>
            </a:r>
            <a:endParaRPr/>
          </a:p>
        </p:txBody>
      </p:sp>
      <p:sp>
        <p:nvSpPr>
          <p:cNvPr id="99" name="Google Shape;99;p7"/>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7</a:t>
            </a:fld>
            <a:endParaRPr/>
          </a:p>
        </p:txBody>
      </p:sp>
      <p:graphicFrame>
        <p:nvGraphicFramePr>
          <p:cNvPr id="100" name="Google Shape;100;p7"/>
          <p:cNvGraphicFramePr/>
          <p:nvPr/>
        </p:nvGraphicFramePr>
        <p:xfrm>
          <a:off x="762000" y="1600200"/>
          <a:ext cx="6088700" cy="3215925"/>
        </p:xfrm>
        <a:graphic>
          <a:graphicData uri="http://schemas.openxmlformats.org/drawingml/2006/table">
            <a:tbl>
              <a:tblPr firstRow="1" firstCol="1">
                <a:noFill/>
                <a:tableStyleId>{6D97D86E-1026-4BD2-9D3A-93AB710E9531}</a:tableStyleId>
              </a:tblPr>
              <a:tblGrid>
                <a:gridCol w="1828800">
                  <a:extLst>
                    <a:ext uri="{9D8B030D-6E8A-4147-A177-3AD203B41FA5}">
                      <a16:colId xmlns:a16="http://schemas.microsoft.com/office/drawing/2014/main" val="20000"/>
                    </a:ext>
                  </a:extLst>
                </a:gridCol>
                <a:gridCol w="2256150">
                  <a:extLst>
                    <a:ext uri="{9D8B030D-6E8A-4147-A177-3AD203B41FA5}">
                      <a16:colId xmlns:a16="http://schemas.microsoft.com/office/drawing/2014/main" val="20001"/>
                    </a:ext>
                  </a:extLst>
                </a:gridCol>
                <a:gridCol w="2003750">
                  <a:extLst>
                    <a:ext uri="{9D8B030D-6E8A-4147-A177-3AD203B41FA5}">
                      <a16:colId xmlns:a16="http://schemas.microsoft.com/office/drawing/2014/main" val="20002"/>
                    </a:ext>
                  </a:extLst>
                </a:gridCol>
              </a:tblGrid>
              <a:tr h="665475">
                <a:tc>
                  <a:txBody>
                    <a:bodyPr/>
                    <a:lstStyle/>
                    <a:p>
                      <a:pPr marL="0" marR="0" lvl="0" indent="0" algn="l" rtl="0">
                        <a:spcBef>
                          <a:spcPts val="0"/>
                        </a:spcBef>
                        <a:spcAft>
                          <a:spcPts val="0"/>
                        </a:spcAft>
                        <a:buNone/>
                      </a:pPr>
                      <a:endParaRPr sz="2400">
                        <a:latin typeface="Candara"/>
                        <a:ea typeface="Candara"/>
                        <a:cs typeface="Candara"/>
                        <a:sym typeface="Candara"/>
                      </a:endParaRPr>
                    </a:p>
                  </a:txBody>
                  <a:tcPr marL="91450" marR="91450" marT="45725" marB="45725"/>
                </a:tc>
                <a:tc>
                  <a:txBody>
                    <a:bodyPr/>
                    <a:lstStyle/>
                    <a:p>
                      <a:pPr marL="0" marR="0" lvl="0" indent="0" algn="l" rtl="0">
                        <a:spcBef>
                          <a:spcPts val="0"/>
                        </a:spcBef>
                        <a:spcAft>
                          <a:spcPts val="0"/>
                        </a:spcAft>
                        <a:buNone/>
                      </a:pPr>
                      <a:r>
                        <a:rPr lang="en-US" sz="2400">
                          <a:latin typeface="Candara"/>
                          <a:ea typeface="Candara"/>
                          <a:cs typeface="Candara"/>
                          <a:sym typeface="Candara"/>
                        </a:rPr>
                        <a:t>Deterministic</a:t>
                      </a:r>
                      <a:endParaRPr sz="2400">
                        <a:latin typeface="Candara"/>
                        <a:ea typeface="Candara"/>
                        <a:cs typeface="Candara"/>
                        <a:sym typeface="Candara"/>
                      </a:endParaRPr>
                    </a:p>
                  </a:txBody>
                  <a:tcPr marL="91450" marR="91450" marT="45725" marB="45725"/>
                </a:tc>
                <a:tc>
                  <a:txBody>
                    <a:bodyPr/>
                    <a:lstStyle/>
                    <a:p>
                      <a:pPr marL="0" marR="0" lvl="0" indent="0" algn="l" rtl="0">
                        <a:spcBef>
                          <a:spcPts val="0"/>
                        </a:spcBef>
                        <a:spcAft>
                          <a:spcPts val="0"/>
                        </a:spcAft>
                        <a:buNone/>
                      </a:pPr>
                      <a:r>
                        <a:rPr lang="en-US" sz="2400">
                          <a:latin typeface="Candara"/>
                          <a:ea typeface="Candara"/>
                          <a:cs typeface="Candara"/>
                          <a:sym typeface="Candara"/>
                        </a:rPr>
                        <a:t>Stochastic</a:t>
                      </a:r>
                      <a:endParaRPr sz="2400">
                        <a:latin typeface="Candara"/>
                        <a:ea typeface="Candara"/>
                        <a:cs typeface="Candara"/>
                        <a:sym typeface="Candara"/>
                      </a:endParaRPr>
                    </a:p>
                  </a:txBody>
                  <a:tcPr marL="91450" marR="91450" marT="45725" marB="45725"/>
                </a:tc>
                <a:extLst>
                  <a:ext uri="{0D108BD9-81ED-4DB2-BD59-A6C34878D82A}">
                    <a16:rowId xmlns:a16="http://schemas.microsoft.com/office/drawing/2014/main" val="10000"/>
                  </a:ext>
                </a:extLst>
              </a:tr>
              <a:tr h="1189000">
                <a:tc>
                  <a:txBody>
                    <a:bodyPr/>
                    <a:lstStyle/>
                    <a:p>
                      <a:pPr marL="0" marR="0" lvl="0" indent="0" algn="l" rtl="0">
                        <a:spcBef>
                          <a:spcPts val="0"/>
                        </a:spcBef>
                        <a:spcAft>
                          <a:spcPts val="0"/>
                        </a:spcAft>
                        <a:buNone/>
                      </a:pPr>
                      <a:r>
                        <a:rPr lang="en-US" sz="2400">
                          <a:latin typeface="Candara"/>
                          <a:ea typeface="Candara"/>
                          <a:cs typeface="Candara"/>
                          <a:sym typeface="Candara"/>
                        </a:rPr>
                        <a:t>Fully Observable</a:t>
                      </a:r>
                      <a:endParaRPr sz="2400">
                        <a:latin typeface="Candara"/>
                        <a:ea typeface="Candara"/>
                        <a:cs typeface="Candara"/>
                        <a:sym typeface="Candara"/>
                      </a:endParaRPr>
                    </a:p>
                  </a:txBody>
                  <a:tcPr marL="91450" marR="91450" marT="45725" marB="45725"/>
                </a:tc>
                <a:tc>
                  <a:txBody>
                    <a:bodyPr/>
                    <a:lstStyle/>
                    <a:p>
                      <a:pPr marL="0" marR="0" lvl="0" indent="0" algn="l" rtl="0">
                        <a:spcBef>
                          <a:spcPts val="0"/>
                        </a:spcBef>
                        <a:spcAft>
                          <a:spcPts val="0"/>
                        </a:spcAft>
                        <a:buNone/>
                      </a:pPr>
                      <a:r>
                        <a:rPr lang="en-US" sz="2400">
                          <a:latin typeface="Candara"/>
                          <a:ea typeface="Candara"/>
                          <a:cs typeface="Candara"/>
                          <a:sym typeface="Candara"/>
                        </a:rPr>
                        <a:t>chess</a:t>
                      </a:r>
                      <a:endParaRPr/>
                    </a:p>
                    <a:p>
                      <a:pPr marL="0" marR="0" lvl="0" indent="0" algn="l" rtl="0">
                        <a:spcBef>
                          <a:spcPts val="0"/>
                        </a:spcBef>
                        <a:spcAft>
                          <a:spcPts val="0"/>
                        </a:spcAft>
                        <a:buNone/>
                      </a:pPr>
                      <a:r>
                        <a:rPr lang="en-US" sz="2400"/>
                        <a:t>checkers</a:t>
                      </a:r>
                      <a:endParaRPr/>
                    </a:p>
                    <a:p>
                      <a:pPr marL="0" marR="0" lvl="0" indent="0" algn="l" rtl="0">
                        <a:spcBef>
                          <a:spcPts val="0"/>
                        </a:spcBef>
                        <a:spcAft>
                          <a:spcPts val="0"/>
                        </a:spcAft>
                        <a:buNone/>
                      </a:pPr>
                      <a:r>
                        <a:rPr lang="en-US" sz="2400"/>
                        <a:t>go</a:t>
                      </a:r>
                      <a:endParaRPr sz="2400">
                        <a:solidFill>
                          <a:schemeClr val="dk1"/>
                        </a:solidFill>
                        <a:latin typeface="Candara"/>
                        <a:ea typeface="Candara"/>
                        <a:cs typeface="Candara"/>
                        <a:sym typeface="Candara"/>
                      </a:endParaRPr>
                    </a:p>
                  </a:txBody>
                  <a:tcPr marL="91450" marR="91450" marT="45725" marB="45725"/>
                </a:tc>
                <a:tc>
                  <a:txBody>
                    <a:bodyPr/>
                    <a:lstStyle/>
                    <a:p>
                      <a:pPr marL="0" marR="0" lvl="0" indent="0" algn="l" rtl="0">
                        <a:spcBef>
                          <a:spcPts val="0"/>
                        </a:spcBef>
                        <a:spcAft>
                          <a:spcPts val="0"/>
                        </a:spcAft>
                        <a:buNone/>
                      </a:pPr>
                      <a:r>
                        <a:rPr lang="en-US" sz="2400">
                          <a:latin typeface="Candara"/>
                          <a:ea typeface="Candara"/>
                          <a:cs typeface="Candara"/>
                          <a:sym typeface="Candara"/>
                        </a:rPr>
                        <a:t>backgammon</a:t>
                      </a:r>
                      <a:endParaRPr/>
                    </a:p>
                    <a:p>
                      <a:pPr marL="0" marR="0" lvl="0" indent="0" algn="l" rtl="0">
                        <a:spcBef>
                          <a:spcPts val="0"/>
                        </a:spcBef>
                        <a:spcAft>
                          <a:spcPts val="0"/>
                        </a:spcAft>
                        <a:buNone/>
                      </a:pPr>
                      <a:r>
                        <a:rPr lang="en-US" sz="2400"/>
                        <a:t>monopoly</a:t>
                      </a:r>
                      <a:endParaRPr sz="2400">
                        <a:solidFill>
                          <a:schemeClr val="dk1"/>
                        </a:solidFill>
                        <a:latin typeface="Candara"/>
                        <a:ea typeface="Candara"/>
                        <a:cs typeface="Candara"/>
                        <a:sym typeface="Candara"/>
                      </a:endParaRPr>
                    </a:p>
                  </a:txBody>
                  <a:tcPr marL="91450" marR="91450" marT="45725" marB="45725"/>
                </a:tc>
                <a:extLst>
                  <a:ext uri="{0D108BD9-81ED-4DB2-BD59-A6C34878D82A}">
                    <a16:rowId xmlns:a16="http://schemas.microsoft.com/office/drawing/2014/main" val="10001"/>
                  </a:ext>
                </a:extLst>
              </a:tr>
              <a:tr h="1361450">
                <a:tc>
                  <a:txBody>
                    <a:bodyPr/>
                    <a:lstStyle/>
                    <a:p>
                      <a:pPr marL="0" marR="0" lvl="0" indent="0" algn="l" rtl="0">
                        <a:lnSpc>
                          <a:spcPct val="100000"/>
                        </a:lnSpc>
                        <a:spcBef>
                          <a:spcPts val="0"/>
                        </a:spcBef>
                        <a:spcAft>
                          <a:spcPts val="0"/>
                        </a:spcAft>
                        <a:buClr>
                          <a:schemeClr val="dk1"/>
                        </a:buClr>
                        <a:buSzPts val="2400"/>
                        <a:buFont typeface="Candara"/>
                        <a:buNone/>
                      </a:pPr>
                      <a:r>
                        <a:rPr lang="en-US" sz="2400">
                          <a:latin typeface="Candara"/>
                          <a:ea typeface="Candara"/>
                          <a:cs typeface="Candara"/>
                          <a:sym typeface="Candara"/>
                        </a:rPr>
                        <a:t>Partially Observable</a:t>
                      </a:r>
                      <a:endParaRPr/>
                    </a:p>
                    <a:p>
                      <a:pPr marL="0" marR="0" lvl="0" indent="0" algn="l" rtl="0">
                        <a:spcBef>
                          <a:spcPts val="0"/>
                        </a:spcBef>
                        <a:spcAft>
                          <a:spcPts val="0"/>
                        </a:spcAft>
                        <a:buNone/>
                      </a:pPr>
                      <a:endParaRPr sz="2400">
                        <a:latin typeface="Candara"/>
                        <a:ea typeface="Candara"/>
                        <a:cs typeface="Candara"/>
                        <a:sym typeface="Candara"/>
                      </a:endParaRPr>
                    </a:p>
                  </a:txBody>
                  <a:tcPr marL="91450" marR="91450" marT="45725" marB="45725"/>
                </a:tc>
                <a:tc>
                  <a:txBody>
                    <a:bodyPr/>
                    <a:lstStyle/>
                    <a:p>
                      <a:pPr marL="0" marR="0" lvl="0" indent="0" algn="l" rtl="0">
                        <a:spcBef>
                          <a:spcPts val="0"/>
                        </a:spcBef>
                        <a:spcAft>
                          <a:spcPts val="0"/>
                        </a:spcAft>
                        <a:buNone/>
                      </a:pPr>
                      <a:r>
                        <a:rPr lang="en-US" sz="2400">
                          <a:latin typeface="Candara"/>
                          <a:ea typeface="Candara"/>
                          <a:cs typeface="Candara"/>
                          <a:sym typeface="Candara"/>
                        </a:rPr>
                        <a:t>blind tic-tac-toe</a:t>
                      </a:r>
                      <a:endParaRPr sz="2400">
                        <a:solidFill>
                          <a:schemeClr val="dk1"/>
                        </a:solidFill>
                        <a:latin typeface="Candara"/>
                        <a:ea typeface="Candara"/>
                        <a:cs typeface="Candara"/>
                        <a:sym typeface="Candara"/>
                      </a:endParaRPr>
                    </a:p>
                  </a:txBody>
                  <a:tcPr marL="91450" marR="91450" marT="45725" marB="45725"/>
                </a:tc>
                <a:tc>
                  <a:txBody>
                    <a:bodyPr/>
                    <a:lstStyle/>
                    <a:p>
                      <a:pPr marL="0" marR="0" lvl="0" indent="0" algn="l" rtl="0">
                        <a:spcBef>
                          <a:spcPts val="0"/>
                        </a:spcBef>
                        <a:spcAft>
                          <a:spcPts val="0"/>
                        </a:spcAft>
                        <a:buNone/>
                      </a:pPr>
                      <a:r>
                        <a:rPr lang="en-US" sz="2400">
                          <a:latin typeface="Candara"/>
                          <a:ea typeface="Candara"/>
                          <a:cs typeface="Candara"/>
                          <a:sym typeface="Candara"/>
                        </a:rPr>
                        <a:t>bridge</a:t>
                      </a:r>
                      <a:endParaRPr/>
                    </a:p>
                    <a:p>
                      <a:pPr marL="0" marR="0" lvl="0" indent="0" algn="l" rtl="0">
                        <a:spcBef>
                          <a:spcPts val="0"/>
                        </a:spcBef>
                        <a:spcAft>
                          <a:spcPts val="0"/>
                        </a:spcAft>
                        <a:buNone/>
                      </a:pPr>
                      <a:r>
                        <a:rPr lang="en-US" sz="2400"/>
                        <a:t>poker</a:t>
                      </a:r>
                      <a:endParaRPr/>
                    </a:p>
                    <a:p>
                      <a:pPr marL="0" marR="0" lvl="0" indent="0" algn="l" rtl="0">
                        <a:spcBef>
                          <a:spcPts val="0"/>
                        </a:spcBef>
                        <a:spcAft>
                          <a:spcPts val="0"/>
                        </a:spcAft>
                        <a:buNone/>
                      </a:pPr>
                      <a:r>
                        <a:rPr lang="en-US" sz="2400"/>
                        <a:t>scrabble</a:t>
                      </a:r>
                      <a:endParaRPr sz="2400">
                        <a:solidFill>
                          <a:schemeClr val="dk1"/>
                        </a:solidFill>
                        <a:latin typeface="Candara"/>
                        <a:ea typeface="Candara"/>
                        <a:cs typeface="Candara"/>
                        <a:sym typeface="Candara"/>
                      </a:endParaRPr>
                    </a:p>
                  </a:txBody>
                  <a:tcPr marL="91450" marR="91450" marT="45725" marB="45725"/>
                </a:tc>
                <a:extLst>
                  <a:ext uri="{0D108BD9-81ED-4DB2-BD59-A6C34878D82A}">
                    <a16:rowId xmlns:a16="http://schemas.microsoft.com/office/drawing/2014/main" val="10002"/>
                  </a:ext>
                </a:extLst>
              </a:tr>
            </a:tbl>
          </a:graphicData>
        </a:graphic>
      </p:graphicFrame>
      <p:sp>
        <p:nvSpPr>
          <p:cNvPr id="101" name="Google Shape;101;p7"/>
          <p:cNvSpPr/>
          <p:nvPr/>
        </p:nvSpPr>
        <p:spPr>
          <a:xfrm>
            <a:off x="7620000" y="1478816"/>
            <a:ext cx="2819400" cy="2308324"/>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Calibri"/>
                <a:ea typeface="Calibri"/>
                <a:cs typeface="Calibri"/>
                <a:sym typeface="Calibri"/>
              </a:rPr>
              <a:t>Our initial focus:</a:t>
            </a:r>
            <a:endParaRPr/>
          </a:p>
          <a:p>
            <a:pPr marL="342908" marR="0" lvl="0" indent="-3429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Deterministic</a:t>
            </a:r>
            <a:endParaRPr/>
          </a:p>
          <a:p>
            <a:pPr marL="342908" marR="0" lvl="0" indent="-3429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Fully observable</a:t>
            </a:r>
            <a:endParaRPr/>
          </a:p>
          <a:p>
            <a:pPr marL="342908" marR="0" lvl="0" indent="-3429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Turn-taking</a:t>
            </a:r>
            <a:endParaRPr/>
          </a:p>
          <a:p>
            <a:pPr marL="342908" marR="0" lvl="0" indent="-3429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Two-player</a:t>
            </a:r>
            <a:endParaRPr/>
          </a:p>
          <a:p>
            <a:pPr marL="342908" marR="0" lvl="0" indent="-342908" algn="l" rtl="0">
              <a:spcBef>
                <a:spcPts val="0"/>
              </a:spcBef>
              <a:spcAft>
                <a:spcPts val="0"/>
              </a:spcAft>
              <a:buClr>
                <a:schemeClr val="dk1"/>
              </a:buClr>
              <a:buSzPts val="2400"/>
              <a:buFont typeface="Arial"/>
              <a:buChar char="•"/>
            </a:pPr>
            <a:r>
              <a:rPr lang="en-US" sz="2400">
                <a:solidFill>
                  <a:schemeClr val="dk1"/>
                </a:solidFill>
                <a:latin typeface="Calibri"/>
                <a:ea typeface="Calibri"/>
                <a:cs typeface="Calibri"/>
                <a:sym typeface="Calibri"/>
              </a:rPr>
              <a:t>Zero-Sum</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
        <p:cNvGrpSpPr/>
        <p:nvPr/>
      </p:nvGrpSpPr>
      <p:grpSpPr>
        <a:xfrm>
          <a:off x="0" y="0"/>
          <a:ext cx="0" cy="0"/>
          <a:chOff x="0" y="0"/>
          <a:chExt cx="0" cy="0"/>
        </a:xfrm>
      </p:grpSpPr>
      <p:sp>
        <p:nvSpPr>
          <p:cNvPr id="106" name="Google Shape;106;p8"/>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How to Win?</a:t>
            </a:r>
            <a:endParaRPr/>
          </a:p>
        </p:txBody>
      </p:sp>
      <p:sp>
        <p:nvSpPr>
          <p:cNvPr id="107" name="Google Shape;107;p8"/>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a:t>It is an adversarial search problem.</a:t>
            </a:r>
            <a:endParaRPr/>
          </a:p>
          <a:p>
            <a:pPr marL="350848" lvl="0" indent="-339734" algn="l" rtl="0">
              <a:spcBef>
                <a:spcPts val="1200"/>
              </a:spcBef>
              <a:spcAft>
                <a:spcPts val="0"/>
              </a:spcAft>
              <a:buSzPts val="3200"/>
              <a:buChar char="•"/>
            </a:pPr>
            <a:r>
              <a:rPr lang="en-US"/>
              <a:t>The search tree is called game tree.</a:t>
            </a:r>
            <a:endParaRPr/>
          </a:p>
        </p:txBody>
      </p:sp>
      <p:sp>
        <p:nvSpPr>
          <p:cNvPr id="108" name="Google Shape;108;p8"/>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8</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9"/>
          <p:cNvSpPr txBox="1">
            <a:spLocks noGrp="1"/>
          </p:cNvSpPr>
          <p:nvPr>
            <p:ph type="title"/>
          </p:nvPr>
        </p:nvSpPr>
        <p:spPr>
          <a:xfrm>
            <a:off x="609600" y="76200"/>
            <a:ext cx="10972801" cy="98755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chemeClr val="dk1"/>
              </a:buClr>
              <a:buSzPts val="4000"/>
              <a:buFont typeface="Candara"/>
              <a:buNone/>
            </a:pPr>
            <a:r>
              <a:rPr lang="en-US"/>
              <a:t>Outline</a:t>
            </a:r>
            <a:endParaRPr/>
          </a:p>
        </p:txBody>
      </p:sp>
      <p:sp>
        <p:nvSpPr>
          <p:cNvPr id="114" name="Google Shape;114;p9"/>
          <p:cNvSpPr txBox="1">
            <a:spLocks noGrp="1"/>
          </p:cNvSpPr>
          <p:nvPr>
            <p:ph type="body" idx="1"/>
          </p:nvPr>
        </p:nvSpPr>
        <p:spPr>
          <a:xfrm>
            <a:off x="609600" y="1219201"/>
            <a:ext cx="10972801" cy="5334001"/>
          </a:xfrm>
          <a:prstGeom prst="rect">
            <a:avLst/>
          </a:prstGeom>
          <a:noFill/>
          <a:ln>
            <a:noFill/>
          </a:ln>
        </p:spPr>
        <p:txBody>
          <a:bodyPr spcFirstLastPara="1" wrap="square" lIns="54850" tIns="91425" rIns="91425" bIns="45700" anchor="t" anchorCtr="0">
            <a:normAutofit/>
          </a:bodyPr>
          <a:lstStyle/>
          <a:p>
            <a:pPr marL="350848" lvl="0" indent="-339734" algn="l" rtl="0">
              <a:spcBef>
                <a:spcPts val="0"/>
              </a:spcBef>
              <a:spcAft>
                <a:spcPts val="0"/>
              </a:spcAft>
              <a:buSzPts val="3200"/>
              <a:buChar char="•"/>
            </a:pPr>
            <a:r>
              <a:rPr lang="en-US" dirty="0"/>
              <a:t>Introduction</a:t>
            </a:r>
            <a:endParaRPr dirty="0"/>
          </a:p>
          <a:p>
            <a:pPr marL="350848" lvl="0" indent="-339734" algn="l" rtl="0">
              <a:spcBef>
                <a:spcPts val="1200"/>
              </a:spcBef>
              <a:spcAft>
                <a:spcPts val="0"/>
              </a:spcAft>
              <a:buSzPts val="3200"/>
              <a:buChar char="•"/>
            </a:pPr>
            <a:r>
              <a:rPr lang="en-US" dirty="0">
                <a:solidFill>
                  <a:srgbClr val="FF0000"/>
                </a:solidFill>
              </a:rPr>
              <a:t>Game Tree</a:t>
            </a:r>
            <a:endParaRPr dirty="0">
              <a:solidFill>
                <a:srgbClr val="FF0000"/>
              </a:solidFill>
            </a:endParaRPr>
          </a:p>
        </p:txBody>
      </p:sp>
      <p:sp>
        <p:nvSpPr>
          <p:cNvPr id="115" name="Google Shape;115;p9"/>
          <p:cNvSpPr txBox="1">
            <a:spLocks noGrp="1"/>
          </p:cNvSpPr>
          <p:nvPr>
            <p:ph type="sldNum" idx="12"/>
          </p:nvPr>
        </p:nvSpPr>
        <p:spPr>
          <a:xfrm>
            <a:off x="10939196" y="6583680"/>
            <a:ext cx="978486" cy="274320"/>
          </a:xfrm>
          <a:prstGeom prst="rect">
            <a:avLst/>
          </a:prstGeom>
          <a:noFill/>
          <a:ln>
            <a:noFill/>
          </a:ln>
        </p:spPr>
        <p:txBody>
          <a:bodyPr spcFirstLastPara="1" wrap="square" lIns="91425" tIns="45700" rIns="91425" bIns="0" anchor="ctr" anchorCtr="0">
            <a:noAutofit/>
          </a:bodyPr>
          <a:lstStyle/>
          <a:p>
            <a:pPr marL="0" lvl="0" indent="0" algn="r" rtl="0">
              <a:spcBef>
                <a:spcPts val="0"/>
              </a:spcBef>
              <a:spcAft>
                <a:spcPts val="0"/>
              </a:spcAft>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138</TotalTime>
  <Words>4573</Words>
  <Application>Microsoft Office PowerPoint</Application>
  <PresentationFormat>Widescreen</PresentationFormat>
  <Paragraphs>992</Paragraphs>
  <Slides>67</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67</vt:i4>
      </vt:variant>
    </vt:vector>
  </HeadingPairs>
  <TitlesOfParts>
    <vt:vector size="73" baseType="lpstr">
      <vt:lpstr>Arial</vt:lpstr>
      <vt:lpstr>Times New Roman</vt:lpstr>
      <vt:lpstr>Calibri</vt:lpstr>
      <vt:lpstr>Noto Sans Symbols</vt:lpstr>
      <vt:lpstr>Candara</vt:lpstr>
      <vt:lpstr>Module</vt:lpstr>
      <vt:lpstr>Search in Games (Chapter 5)</vt:lpstr>
      <vt:lpstr>Tic-Tac-Toe</vt:lpstr>
      <vt:lpstr>Play Tic-Tac-Toe and Gomoku</vt:lpstr>
      <vt:lpstr>Outline</vt:lpstr>
      <vt:lpstr>Games</vt:lpstr>
      <vt:lpstr>Two-Player Games</vt:lpstr>
      <vt:lpstr>Types of Games</vt:lpstr>
      <vt:lpstr>How to Win?</vt:lpstr>
      <vt:lpstr>Outline</vt:lpstr>
      <vt:lpstr>Game Tree</vt:lpstr>
      <vt:lpstr>A Partial Game Tree for Tic-Tac-Toe</vt:lpstr>
      <vt:lpstr>Quiz: Strategy for Winning a Game</vt:lpstr>
      <vt:lpstr>Optimal Strategy</vt:lpstr>
      <vt:lpstr>Outline</vt:lpstr>
      <vt:lpstr>Optimal Strategy: Minimax</vt:lpstr>
      <vt:lpstr>Optimal Strategy: Two Questions</vt:lpstr>
      <vt:lpstr>How to define gain values for two sides?</vt:lpstr>
      <vt:lpstr>How to obtain gain values for non-terminal nodes?</vt:lpstr>
      <vt:lpstr>Minimax Value for a Node n (from X perspective)</vt:lpstr>
      <vt:lpstr>Minimax Algorithm</vt:lpstr>
      <vt:lpstr>Example: Tic-Tac-Toe (using utility values from X perspective )</vt:lpstr>
      <vt:lpstr>Quiz: Tic-Tac-Toe</vt:lpstr>
      <vt:lpstr>Quiz: Solution</vt:lpstr>
      <vt:lpstr>Example: 2-ply Game</vt:lpstr>
      <vt:lpstr>Quiz</vt:lpstr>
      <vt:lpstr>Quiz: Solution</vt:lpstr>
      <vt:lpstr>Utility Vector</vt:lpstr>
      <vt:lpstr>Example: Utility Vector (A,B) for Two Players</vt:lpstr>
      <vt:lpstr>Example: Utility Vector (A,B,C) for Three Players</vt:lpstr>
      <vt:lpstr>Minimax Properties</vt:lpstr>
      <vt:lpstr>Issue: Scale</vt:lpstr>
      <vt:lpstr>Quiz</vt:lpstr>
      <vt:lpstr>Outline</vt:lpstr>
      <vt:lpstr>Example: 2-ply Game</vt:lpstr>
      <vt:lpstr>α-β Pruning (variable for tracking current MAX) </vt:lpstr>
      <vt:lpstr>α-β Pruning (cont’d)</vt:lpstr>
      <vt:lpstr>Quiz: Pruning</vt:lpstr>
      <vt:lpstr>Quiz: Solution</vt:lpstr>
      <vt:lpstr>Quiz: Pruning</vt:lpstr>
      <vt:lpstr>Quiz: Solution</vt:lpstr>
      <vt:lpstr>Properties of α-β Pruning</vt:lpstr>
      <vt:lpstr>Outline</vt:lpstr>
      <vt:lpstr>Cutoff with Evaluation Function</vt:lpstr>
      <vt:lpstr>Eval: Evaluation Function</vt:lpstr>
      <vt:lpstr>Features</vt:lpstr>
      <vt:lpstr>Example</vt:lpstr>
      <vt:lpstr>Cutoff-Test: a Simple Approach</vt:lpstr>
      <vt:lpstr>Cutoff-Test: Quiescence Search Approach</vt:lpstr>
      <vt:lpstr>Forward Pruning</vt:lpstr>
      <vt:lpstr>Lookup</vt:lpstr>
      <vt:lpstr>Outline</vt:lpstr>
      <vt:lpstr>Monte Carlo Tree Search</vt:lpstr>
      <vt:lpstr>AlphaGo</vt:lpstr>
      <vt:lpstr>Outline</vt:lpstr>
      <vt:lpstr>Stochastic Games</vt:lpstr>
      <vt:lpstr>Backgammon</vt:lpstr>
      <vt:lpstr>Play Backgammon</vt:lpstr>
      <vt:lpstr>Game Tree with Chance Node </vt:lpstr>
      <vt:lpstr>Backgammon In Practice</vt:lpstr>
      <vt:lpstr>Game Tree for Coin Flipping</vt:lpstr>
      <vt:lpstr>Solution</vt:lpstr>
      <vt:lpstr>Quiz</vt:lpstr>
      <vt:lpstr>Quiz: Solution</vt:lpstr>
      <vt:lpstr>Outline</vt:lpstr>
      <vt:lpstr>Partially Observability</vt:lpstr>
      <vt:lpstr>Card Games</vt:lpstr>
      <vt:lpstr>Play Texas Holdem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Search in Games (Chapter 5)</dc:title>
  <dc:creator>shqwang</dc:creator>
  <cp:lastModifiedBy>Johnson, Demetrius</cp:lastModifiedBy>
  <cp:revision>10</cp:revision>
  <dcterms:created xsi:type="dcterms:W3CDTF">2010-09-02T17:38:46Z</dcterms:created>
  <dcterms:modified xsi:type="dcterms:W3CDTF">2022-09-15T00:28:32Z</dcterms:modified>
</cp:coreProperties>
</file>