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635" y="272288"/>
            <a:ext cx="109321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793" y="3421760"/>
            <a:ext cx="61487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3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3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35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69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73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67.png"/><Relationship Id="rId11" Type="http://schemas.openxmlformats.org/officeDocument/2006/relationships/image" Target="../media/image6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80.png"/><Relationship Id="rId4" Type="http://schemas.openxmlformats.org/officeDocument/2006/relationships/image" Target="../media/image60.png"/><Relationship Id="rId5" Type="http://schemas.openxmlformats.org/officeDocument/2006/relationships/image" Target="../media/image8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75.png"/><Relationship Id="rId9" Type="http://schemas.openxmlformats.org/officeDocument/2006/relationships/image" Target="../media/image82.png"/><Relationship Id="rId10" Type="http://schemas.openxmlformats.org/officeDocument/2006/relationships/image" Target="../media/image76.png"/><Relationship Id="rId11" Type="http://schemas.openxmlformats.org/officeDocument/2006/relationships/image" Target="../media/image65.png"/><Relationship Id="rId12" Type="http://schemas.openxmlformats.org/officeDocument/2006/relationships/image" Target="../media/image67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84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82.png"/><Relationship Id="rId9" Type="http://schemas.openxmlformats.org/officeDocument/2006/relationships/image" Target="../media/image85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87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9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65.png"/><Relationship Id="rId14" Type="http://schemas.openxmlformats.org/officeDocument/2006/relationships/image" Target="../media/image67.png"/><Relationship Id="rId15" Type="http://schemas.openxmlformats.org/officeDocument/2006/relationships/image" Target="../media/image7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95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93.png"/><Relationship Id="rId9" Type="http://schemas.openxmlformats.org/officeDocument/2006/relationships/image" Target="../media/image96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98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96.png"/><Relationship Id="rId9" Type="http://schemas.openxmlformats.org/officeDocument/2006/relationships/image" Target="../media/image99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10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65.png"/><Relationship Id="rId8" Type="http://schemas.openxmlformats.org/officeDocument/2006/relationships/image" Target="../media/image63.png"/><Relationship Id="rId9" Type="http://schemas.openxmlformats.org/officeDocument/2006/relationships/image" Target="../media/image103.png"/><Relationship Id="rId10" Type="http://schemas.openxmlformats.org/officeDocument/2006/relationships/image" Target="../media/image106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65.png"/><Relationship Id="rId8" Type="http://schemas.openxmlformats.org/officeDocument/2006/relationships/image" Target="../media/image63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11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113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110.png"/><Relationship Id="rId9" Type="http://schemas.openxmlformats.org/officeDocument/2006/relationships/image" Target="../media/image114.png"/><Relationship Id="rId10" Type="http://schemas.openxmlformats.org/officeDocument/2006/relationships/image" Target="../media/image65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60.png"/><Relationship Id="rId6" Type="http://schemas.openxmlformats.org/officeDocument/2006/relationships/image" Target="../media/image62.png"/><Relationship Id="rId7" Type="http://schemas.openxmlformats.org/officeDocument/2006/relationships/image" Target="../media/image65.png"/><Relationship Id="rId8" Type="http://schemas.openxmlformats.org/officeDocument/2006/relationships/image" Target="../media/image63.png"/><Relationship Id="rId9" Type="http://schemas.openxmlformats.org/officeDocument/2006/relationships/image" Target="../media/image114.png"/><Relationship Id="rId10" Type="http://schemas.openxmlformats.org/officeDocument/2006/relationships/image" Target="../media/image117.png"/><Relationship Id="rId11" Type="http://schemas.openxmlformats.org/officeDocument/2006/relationships/image" Target="../media/image67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12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12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124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124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5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45.png"/><Relationship Id="rId4" Type="http://schemas.openxmlformats.org/officeDocument/2006/relationships/image" Target="../media/image142.png"/><Relationship Id="rId5" Type="http://schemas.openxmlformats.org/officeDocument/2006/relationships/image" Target="../media/image146.png"/><Relationship Id="rId6" Type="http://schemas.openxmlformats.org/officeDocument/2006/relationships/image" Target="../media/image143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546" y="2398216"/>
            <a:ext cx="554355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Lecture</a:t>
            </a:r>
            <a:r>
              <a:rPr dirty="0" sz="6000" spc="-210"/>
              <a:t> </a:t>
            </a:r>
            <a:r>
              <a:rPr dirty="0" sz="6000"/>
              <a:t>7:</a:t>
            </a:r>
            <a:r>
              <a:rPr dirty="0" sz="6000" spc="-105"/>
              <a:t> </a:t>
            </a:r>
            <a:r>
              <a:rPr dirty="0" sz="6000" spc="525"/>
              <a:t>RN</a:t>
            </a:r>
            <a:r>
              <a:rPr dirty="0" sz="6000" spc="520"/>
              <a:t>N</a:t>
            </a:r>
            <a:r>
              <a:rPr dirty="0" sz="6000"/>
              <a:t>-</a:t>
            </a:r>
            <a:r>
              <a:rPr dirty="0" sz="6000" spc="-835"/>
              <a:t> </a:t>
            </a:r>
            <a:r>
              <a:rPr dirty="0" sz="6000" spc="500"/>
              <a:t>I</a:t>
            </a:r>
            <a:r>
              <a:rPr dirty="0" sz="6000" spc="-25"/>
              <a:t>I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0"/>
              <a:t> </a:t>
            </a:r>
            <a:r>
              <a:rPr dirty="0"/>
              <a:t>with</a:t>
            </a:r>
            <a:r>
              <a:rPr dirty="0" spc="25"/>
              <a:t> </a:t>
            </a:r>
            <a:r>
              <a:rPr dirty="0"/>
              <a:t>RNNs</a:t>
            </a:r>
            <a:r>
              <a:rPr dirty="0" spc="4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20"/>
              <a:t>attention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58113" y="4573270"/>
            <a:ext cx="393700" cy="617855"/>
            <a:chOff x="658113" y="4573270"/>
            <a:chExt cx="393700" cy="617855"/>
          </a:xfrm>
        </p:grpSpPr>
        <p:sp>
          <p:nvSpPr>
            <p:cNvPr id="4" name="object 4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0999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0999" y="605027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0999" y="605027"/>
                  </a:lnTo>
                  <a:lnTo>
                    <a:pt x="380999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9023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593850" y="4573270"/>
            <a:ext cx="393700" cy="617855"/>
            <a:chOff x="1593850" y="4573270"/>
            <a:chExt cx="39370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655317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529585" y="4573270"/>
            <a:ext cx="393700" cy="617855"/>
            <a:chOff x="2529585" y="4573270"/>
            <a:chExt cx="39370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59143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4586" y="3411982"/>
            <a:ext cx="453390" cy="617855"/>
            <a:chOff x="624586" y="3411982"/>
            <a:chExt cx="453390" cy="617855"/>
          </a:xfrm>
        </p:grpSpPr>
        <p:sp>
          <p:nvSpPr>
            <p:cNvPr id="19" name="object 19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03173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564894" y="3411982"/>
            <a:ext cx="452120" cy="617855"/>
            <a:chOff x="1564894" y="3411982"/>
            <a:chExt cx="452120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438912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38912" y="60502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43126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500629" y="3411982"/>
            <a:ext cx="453390" cy="617855"/>
            <a:chOff x="2500629" y="3411982"/>
            <a:chExt cx="453390" cy="617855"/>
          </a:xfrm>
        </p:grpSpPr>
        <p:sp>
          <p:nvSpPr>
            <p:cNvPr id="27" name="object 27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579242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600446" y="3411982"/>
            <a:ext cx="453390" cy="617855"/>
            <a:chOff x="5600446" y="3411982"/>
            <a:chExt cx="453390" cy="617855"/>
          </a:xfrm>
        </p:grpSpPr>
        <p:sp>
          <p:nvSpPr>
            <p:cNvPr id="31" name="object 31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696077" y="3526993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36" name="object 36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437890" y="3411982"/>
            <a:ext cx="452120" cy="617855"/>
            <a:chOff x="3437890" y="3411982"/>
            <a:chExt cx="452120" cy="617855"/>
          </a:xfrm>
        </p:grpSpPr>
        <p:sp>
          <p:nvSpPr>
            <p:cNvPr id="40" name="object 40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438912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38912" y="60502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515614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813816" y="3681984"/>
            <a:ext cx="5454015" cy="1577975"/>
            <a:chOff x="813816" y="3681984"/>
            <a:chExt cx="5454015" cy="1577975"/>
          </a:xfrm>
        </p:grpSpPr>
        <p:sp>
          <p:nvSpPr>
            <p:cNvPr id="44" name="object 44" descr=""/>
            <p:cNvSpPr/>
            <p:nvPr/>
          </p:nvSpPr>
          <p:spPr>
            <a:xfrm>
              <a:off x="839216" y="4098163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6"/>
              <a:ext cx="76200" cy="7658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752600" y="4021836"/>
              <a:ext cx="76200" cy="559435"/>
            </a:xfrm>
            <a:custGeom>
              <a:avLst/>
              <a:gdLst/>
              <a:ahLst/>
              <a:cxnLst/>
              <a:rect l="l" t="t" r="r" b="b"/>
              <a:pathLst>
                <a:path w="76200" h="559435">
                  <a:moveTo>
                    <a:pt x="76200" y="76327"/>
                  </a:moveTo>
                  <a:lnTo>
                    <a:pt x="69850" y="63627"/>
                  </a:lnTo>
                  <a:lnTo>
                    <a:pt x="38100" y="0"/>
                  </a:lnTo>
                  <a:lnTo>
                    <a:pt x="0" y="76327"/>
                  </a:lnTo>
                  <a:lnTo>
                    <a:pt x="25400" y="76327"/>
                  </a:lnTo>
                  <a:lnTo>
                    <a:pt x="25400" y="559054"/>
                  </a:lnTo>
                  <a:lnTo>
                    <a:pt x="50800" y="559054"/>
                  </a:lnTo>
                  <a:lnTo>
                    <a:pt x="50800" y="76327"/>
                  </a:lnTo>
                  <a:lnTo>
                    <a:pt x="76200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90" y="3681984"/>
              <a:ext cx="76326" cy="762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069848" y="3681984"/>
              <a:ext cx="2606675" cy="899160"/>
            </a:xfrm>
            <a:custGeom>
              <a:avLst/>
              <a:gdLst/>
              <a:ahLst/>
              <a:cxnLst/>
              <a:rect l="l" t="t" r="r" b="b"/>
              <a:pathLst>
                <a:path w="2606675" h="899160">
                  <a:moveTo>
                    <a:pt x="42494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24942" y="50800"/>
                  </a:lnTo>
                  <a:lnTo>
                    <a:pt x="424942" y="25400"/>
                  </a:lnTo>
                  <a:close/>
                </a:path>
                <a:path w="2606675" h="899160">
                  <a:moveTo>
                    <a:pt x="1437132" y="38100"/>
                  </a:moveTo>
                  <a:lnTo>
                    <a:pt x="1411732" y="25400"/>
                  </a:lnTo>
                  <a:lnTo>
                    <a:pt x="1360932" y="0"/>
                  </a:lnTo>
                  <a:lnTo>
                    <a:pt x="1360932" y="25400"/>
                  </a:lnTo>
                  <a:lnTo>
                    <a:pt x="940308" y="25400"/>
                  </a:lnTo>
                  <a:lnTo>
                    <a:pt x="940308" y="50800"/>
                  </a:lnTo>
                  <a:lnTo>
                    <a:pt x="1360932" y="50800"/>
                  </a:lnTo>
                  <a:lnTo>
                    <a:pt x="1360932" y="76200"/>
                  </a:lnTo>
                  <a:lnTo>
                    <a:pt x="1411732" y="50800"/>
                  </a:lnTo>
                  <a:lnTo>
                    <a:pt x="1437132" y="38100"/>
                  </a:lnTo>
                  <a:close/>
                </a:path>
                <a:path w="2606675" h="899160">
                  <a:moveTo>
                    <a:pt x="1694688" y="416179"/>
                  </a:moveTo>
                  <a:lnTo>
                    <a:pt x="1688338" y="403479"/>
                  </a:lnTo>
                  <a:lnTo>
                    <a:pt x="1656588" y="339852"/>
                  </a:lnTo>
                  <a:lnTo>
                    <a:pt x="1618488" y="416179"/>
                  </a:lnTo>
                  <a:lnTo>
                    <a:pt x="1643888" y="416179"/>
                  </a:lnTo>
                  <a:lnTo>
                    <a:pt x="1643888" y="898906"/>
                  </a:lnTo>
                  <a:lnTo>
                    <a:pt x="1669288" y="898906"/>
                  </a:lnTo>
                  <a:lnTo>
                    <a:pt x="1669288" y="416179"/>
                  </a:lnTo>
                  <a:lnTo>
                    <a:pt x="1694688" y="416179"/>
                  </a:lnTo>
                  <a:close/>
                </a:path>
                <a:path w="2606675" h="899160">
                  <a:moveTo>
                    <a:pt x="2374392" y="38100"/>
                  </a:moveTo>
                  <a:lnTo>
                    <a:pt x="2348992" y="25400"/>
                  </a:lnTo>
                  <a:lnTo>
                    <a:pt x="2298065" y="0"/>
                  </a:lnTo>
                  <a:lnTo>
                    <a:pt x="2298065" y="25400"/>
                  </a:lnTo>
                  <a:lnTo>
                    <a:pt x="1876044" y="25400"/>
                  </a:lnTo>
                  <a:lnTo>
                    <a:pt x="1876044" y="50800"/>
                  </a:lnTo>
                  <a:lnTo>
                    <a:pt x="2298065" y="50800"/>
                  </a:lnTo>
                  <a:lnTo>
                    <a:pt x="2298065" y="76200"/>
                  </a:lnTo>
                  <a:lnTo>
                    <a:pt x="2374392" y="38100"/>
                  </a:lnTo>
                  <a:close/>
                </a:path>
                <a:path w="2606675" h="899160">
                  <a:moveTo>
                    <a:pt x="2606548" y="416179"/>
                  </a:moveTo>
                  <a:lnTo>
                    <a:pt x="2581148" y="416179"/>
                  </a:lnTo>
                  <a:lnTo>
                    <a:pt x="2581148" y="898906"/>
                  </a:lnTo>
                  <a:lnTo>
                    <a:pt x="2606548" y="898906"/>
                  </a:lnTo>
                  <a:lnTo>
                    <a:pt x="2606548" y="416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5" y="4021836"/>
              <a:ext cx="76200" cy="76326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714924" y="4435475"/>
              <a:ext cx="553085" cy="824230"/>
            </a:xfrm>
            <a:custGeom>
              <a:avLst/>
              <a:gdLst/>
              <a:ahLst/>
              <a:cxnLst/>
              <a:rect l="l" t="t" r="r" b="b"/>
              <a:pathLst>
                <a:path w="553085" h="824229">
                  <a:moveTo>
                    <a:pt x="460324" y="426593"/>
                  </a:moveTo>
                  <a:lnTo>
                    <a:pt x="454228" y="418973"/>
                  </a:lnTo>
                  <a:lnTo>
                    <a:pt x="448767" y="418338"/>
                  </a:lnTo>
                  <a:lnTo>
                    <a:pt x="444957" y="421386"/>
                  </a:lnTo>
                  <a:lnTo>
                    <a:pt x="425399" y="436753"/>
                  </a:lnTo>
                  <a:lnTo>
                    <a:pt x="425653" y="436499"/>
                  </a:lnTo>
                  <a:lnTo>
                    <a:pt x="425297" y="436753"/>
                  </a:lnTo>
                  <a:lnTo>
                    <a:pt x="395452" y="458431"/>
                  </a:lnTo>
                  <a:lnTo>
                    <a:pt x="394919" y="458724"/>
                  </a:lnTo>
                  <a:lnTo>
                    <a:pt x="356781" y="480098"/>
                  </a:lnTo>
                  <a:lnTo>
                    <a:pt x="303682" y="499973"/>
                  </a:lnTo>
                  <a:lnTo>
                    <a:pt x="249148" y="517855"/>
                  </a:lnTo>
                  <a:lnTo>
                    <a:pt x="202768" y="526288"/>
                  </a:lnTo>
                  <a:lnTo>
                    <a:pt x="163271" y="530288"/>
                  </a:lnTo>
                  <a:lnTo>
                    <a:pt x="150926" y="526542"/>
                  </a:lnTo>
                  <a:lnTo>
                    <a:pt x="146240" y="525132"/>
                  </a:lnTo>
                  <a:lnTo>
                    <a:pt x="145580" y="524510"/>
                  </a:lnTo>
                  <a:lnTo>
                    <a:pt x="136944" y="516509"/>
                  </a:lnTo>
                  <a:lnTo>
                    <a:pt x="133134" y="512991"/>
                  </a:lnTo>
                  <a:lnTo>
                    <a:pt x="132943" y="510540"/>
                  </a:lnTo>
                  <a:lnTo>
                    <a:pt x="131229" y="489077"/>
                  </a:lnTo>
                  <a:lnTo>
                    <a:pt x="131178" y="488467"/>
                  </a:lnTo>
                  <a:lnTo>
                    <a:pt x="131229" y="487807"/>
                  </a:lnTo>
                  <a:lnTo>
                    <a:pt x="133146" y="460502"/>
                  </a:lnTo>
                  <a:lnTo>
                    <a:pt x="133223" y="459486"/>
                  </a:lnTo>
                  <a:lnTo>
                    <a:pt x="133527" y="458470"/>
                  </a:lnTo>
                  <a:lnTo>
                    <a:pt x="142455" y="429006"/>
                  </a:lnTo>
                  <a:lnTo>
                    <a:pt x="142735" y="428078"/>
                  </a:lnTo>
                  <a:lnTo>
                    <a:pt x="143395" y="426974"/>
                  </a:lnTo>
                  <a:lnTo>
                    <a:pt x="159613" y="399796"/>
                  </a:lnTo>
                  <a:lnTo>
                    <a:pt x="159702" y="399643"/>
                  </a:lnTo>
                  <a:lnTo>
                    <a:pt x="160362" y="398780"/>
                  </a:lnTo>
                  <a:lnTo>
                    <a:pt x="177761" y="376301"/>
                  </a:lnTo>
                  <a:lnTo>
                    <a:pt x="178257" y="375666"/>
                  </a:lnTo>
                  <a:lnTo>
                    <a:pt x="177622" y="376301"/>
                  </a:lnTo>
                  <a:lnTo>
                    <a:pt x="197116" y="355854"/>
                  </a:lnTo>
                  <a:lnTo>
                    <a:pt x="197599" y="355358"/>
                  </a:lnTo>
                  <a:lnTo>
                    <a:pt x="199224" y="354330"/>
                  </a:lnTo>
                  <a:lnTo>
                    <a:pt x="230174" y="334899"/>
                  </a:lnTo>
                  <a:lnTo>
                    <a:pt x="230657" y="334594"/>
                  </a:lnTo>
                  <a:lnTo>
                    <a:pt x="232283" y="334010"/>
                  </a:lnTo>
                  <a:lnTo>
                    <a:pt x="236156" y="332613"/>
                  </a:lnTo>
                  <a:lnTo>
                    <a:pt x="236308" y="332562"/>
                  </a:lnTo>
                  <a:lnTo>
                    <a:pt x="236524" y="332549"/>
                  </a:lnTo>
                  <a:lnTo>
                    <a:pt x="240487" y="332994"/>
                  </a:lnTo>
                  <a:lnTo>
                    <a:pt x="241795" y="332257"/>
                  </a:lnTo>
                  <a:lnTo>
                    <a:pt x="244551" y="332105"/>
                  </a:lnTo>
                  <a:lnTo>
                    <a:pt x="248107" y="328041"/>
                  </a:lnTo>
                  <a:lnTo>
                    <a:pt x="248018" y="326580"/>
                  </a:lnTo>
                  <a:lnTo>
                    <a:pt x="248488" y="325501"/>
                  </a:lnTo>
                  <a:lnTo>
                    <a:pt x="247815" y="322821"/>
                  </a:lnTo>
                  <a:lnTo>
                    <a:pt x="247599" y="318897"/>
                  </a:lnTo>
                  <a:lnTo>
                    <a:pt x="243662" y="315341"/>
                  </a:lnTo>
                  <a:lnTo>
                    <a:pt x="239674" y="315455"/>
                  </a:lnTo>
                  <a:lnTo>
                    <a:pt x="235280" y="315214"/>
                  </a:lnTo>
                  <a:lnTo>
                    <a:pt x="232359" y="315595"/>
                  </a:lnTo>
                  <a:lnTo>
                    <a:pt x="224358" y="317881"/>
                  </a:lnTo>
                  <a:lnTo>
                    <a:pt x="222199" y="318770"/>
                  </a:lnTo>
                  <a:lnTo>
                    <a:pt x="208102" y="327279"/>
                  </a:lnTo>
                  <a:lnTo>
                    <a:pt x="207975" y="327279"/>
                  </a:lnTo>
                  <a:lnTo>
                    <a:pt x="164287" y="363728"/>
                  </a:lnTo>
                  <a:lnTo>
                    <a:pt x="126441" y="419735"/>
                  </a:lnTo>
                  <a:lnTo>
                    <a:pt x="115138" y="457200"/>
                  </a:lnTo>
                  <a:lnTo>
                    <a:pt x="112979" y="487807"/>
                  </a:lnTo>
                  <a:lnTo>
                    <a:pt x="112979" y="489077"/>
                  </a:lnTo>
                  <a:lnTo>
                    <a:pt x="114985" y="517652"/>
                  </a:lnTo>
                  <a:lnTo>
                    <a:pt x="115265" y="520192"/>
                  </a:lnTo>
                  <a:lnTo>
                    <a:pt x="116281" y="522351"/>
                  </a:lnTo>
                  <a:lnTo>
                    <a:pt x="117932" y="523875"/>
                  </a:lnTo>
                  <a:lnTo>
                    <a:pt x="135077" y="540258"/>
                  </a:lnTo>
                  <a:lnTo>
                    <a:pt x="138633" y="542290"/>
                  </a:lnTo>
                  <a:lnTo>
                    <a:pt x="159461" y="549021"/>
                  </a:lnTo>
                  <a:lnTo>
                    <a:pt x="163271" y="549402"/>
                  </a:lnTo>
                  <a:lnTo>
                    <a:pt x="204673" y="545592"/>
                  </a:lnTo>
                  <a:lnTo>
                    <a:pt x="253695" y="537083"/>
                  </a:lnTo>
                  <a:lnTo>
                    <a:pt x="255092" y="536702"/>
                  </a:lnTo>
                  <a:lnTo>
                    <a:pt x="273062" y="530860"/>
                  </a:lnTo>
                  <a:lnTo>
                    <a:pt x="286753" y="526415"/>
                  </a:lnTo>
                  <a:lnTo>
                    <a:pt x="287134" y="526288"/>
                  </a:lnTo>
                  <a:lnTo>
                    <a:pt x="310210" y="518795"/>
                  </a:lnTo>
                  <a:lnTo>
                    <a:pt x="310591" y="518541"/>
                  </a:lnTo>
                  <a:lnTo>
                    <a:pt x="312280" y="517906"/>
                  </a:lnTo>
                  <a:lnTo>
                    <a:pt x="312953" y="517652"/>
                  </a:lnTo>
                  <a:lnTo>
                    <a:pt x="360451" y="499872"/>
                  </a:lnTo>
                  <a:lnTo>
                    <a:pt x="364185" y="498475"/>
                  </a:lnTo>
                  <a:lnTo>
                    <a:pt x="365709" y="497713"/>
                  </a:lnTo>
                  <a:lnTo>
                    <a:pt x="395351" y="480568"/>
                  </a:lnTo>
                  <a:lnTo>
                    <a:pt x="396443" y="479933"/>
                  </a:lnTo>
                  <a:lnTo>
                    <a:pt x="405460" y="474726"/>
                  </a:lnTo>
                  <a:lnTo>
                    <a:pt x="406476" y="474091"/>
                  </a:lnTo>
                  <a:lnTo>
                    <a:pt x="427215" y="458089"/>
                  </a:lnTo>
                  <a:lnTo>
                    <a:pt x="436448" y="450977"/>
                  </a:lnTo>
                  <a:lnTo>
                    <a:pt x="436575" y="450850"/>
                  </a:lnTo>
                  <a:lnTo>
                    <a:pt x="459689" y="432181"/>
                  </a:lnTo>
                  <a:lnTo>
                    <a:pt x="460324" y="426593"/>
                  </a:lnTo>
                  <a:close/>
                </a:path>
                <a:path w="553085" h="824229">
                  <a:moveTo>
                    <a:pt x="552881" y="217043"/>
                  </a:moveTo>
                  <a:lnTo>
                    <a:pt x="552170" y="159258"/>
                  </a:lnTo>
                  <a:lnTo>
                    <a:pt x="552145" y="156972"/>
                  </a:lnTo>
                  <a:lnTo>
                    <a:pt x="552145" y="156718"/>
                  </a:lnTo>
                  <a:lnTo>
                    <a:pt x="551891" y="154559"/>
                  </a:lnTo>
                  <a:lnTo>
                    <a:pt x="542061" y="110363"/>
                  </a:lnTo>
                  <a:lnTo>
                    <a:pt x="541477" y="107696"/>
                  </a:lnTo>
                  <a:lnTo>
                    <a:pt x="540461" y="103124"/>
                  </a:lnTo>
                  <a:lnTo>
                    <a:pt x="539445" y="100457"/>
                  </a:lnTo>
                  <a:lnTo>
                    <a:pt x="529602" y="81407"/>
                  </a:lnTo>
                  <a:lnTo>
                    <a:pt x="528358" y="78994"/>
                  </a:lnTo>
                  <a:lnTo>
                    <a:pt x="523316" y="69215"/>
                  </a:lnTo>
                  <a:lnTo>
                    <a:pt x="521538" y="66802"/>
                  </a:lnTo>
                  <a:lnTo>
                    <a:pt x="510578" y="55118"/>
                  </a:lnTo>
                  <a:lnTo>
                    <a:pt x="508558" y="52959"/>
                  </a:lnTo>
                  <a:lnTo>
                    <a:pt x="494868" y="38354"/>
                  </a:lnTo>
                  <a:lnTo>
                    <a:pt x="494207" y="37846"/>
                  </a:lnTo>
                  <a:lnTo>
                    <a:pt x="491947" y="36068"/>
                  </a:lnTo>
                  <a:lnTo>
                    <a:pt x="468668" y="24130"/>
                  </a:lnTo>
                  <a:lnTo>
                    <a:pt x="467182" y="23368"/>
                  </a:lnTo>
                  <a:lnTo>
                    <a:pt x="461987" y="20701"/>
                  </a:lnTo>
                  <a:lnTo>
                    <a:pt x="457784" y="18542"/>
                  </a:lnTo>
                  <a:lnTo>
                    <a:pt x="422859" y="3810"/>
                  </a:lnTo>
                  <a:lnTo>
                    <a:pt x="419430" y="3048"/>
                  </a:lnTo>
                  <a:lnTo>
                    <a:pt x="374091" y="0"/>
                  </a:lnTo>
                  <a:lnTo>
                    <a:pt x="372440" y="0"/>
                  </a:lnTo>
                  <a:lnTo>
                    <a:pt x="324942" y="4191"/>
                  </a:lnTo>
                  <a:lnTo>
                    <a:pt x="273634" y="17780"/>
                  </a:lnTo>
                  <a:lnTo>
                    <a:pt x="226263" y="35306"/>
                  </a:lnTo>
                  <a:lnTo>
                    <a:pt x="180289" y="63754"/>
                  </a:lnTo>
                  <a:lnTo>
                    <a:pt x="178257" y="67564"/>
                  </a:lnTo>
                  <a:lnTo>
                    <a:pt x="178384" y="71628"/>
                  </a:lnTo>
                  <a:lnTo>
                    <a:pt x="178638" y="75692"/>
                  </a:lnTo>
                  <a:lnTo>
                    <a:pt x="180924" y="79375"/>
                  </a:lnTo>
                  <a:lnTo>
                    <a:pt x="184480" y="81280"/>
                  </a:lnTo>
                  <a:lnTo>
                    <a:pt x="188163" y="83058"/>
                  </a:lnTo>
                  <a:lnTo>
                    <a:pt x="192481" y="82931"/>
                  </a:lnTo>
                  <a:lnTo>
                    <a:pt x="195783" y="80772"/>
                  </a:lnTo>
                  <a:lnTo>
                    <a:pt x="234657" y="55753"/>
                  </a:lnTo>
                  <a:lnTo>
                    <a:pt x="234975" y="55549"/>
                  </a:lnTo>
                  <a:lnTo>
                    <a:pt x="236512" y="54864"/>
                  </a:lnTo>
                  <a:lnTo>
                    <a:pt x="278549" y="36195"/>
                  </a:lnTo>
                  <a:lnTo>
                    <a:pt x="278815" y="36080"/>
                  </a:lnTo>
                  <a:lnTo>
                    <a:pt x="279984" y="35560"/>
                  </a:lnTo>
                  <a:lnTo>
                    <a:pt x="278815" y="36080"/>
                  </a:lnTo>
                  <a:lnTo>
                    <a:pt x="280949" y="35560"/>
                  </a:lnTo>
                  <a:lnTo>
                    <a:pt x="327063" y="24384"/>
                  </a:lnTo>
                  <a:lnTo>
                    <a:pt x="327291" y="24333"/>
                  </a:lnTo>
                  <a:lnTo>
                    <a:pt x="329857" y="24130"/>
                  </a:lnTo>
                  <a:lnTo>
                    <a:pt x="373329" y="20764"/>
                  </a:lnTo>
                  <a:lnTo>
                    <a:pt x="416052" y="24003"/>
                  </a:lnTo>
                  <a:lnTo>
                    <a:pt x="449402" y="38227"/>
                  </a:lnTo>
                  <a:lnTo>
                    <a:pt x="448767" y="37846"/>
                  </a:lnTo>
                  <a:lnTo>
                    <a:pt x="505002" y="80441"/>
                  </a:lnTo>
                  <a:lnTo>
                    <a:pt x="530694" y="158191"/>
                  </a:lnTo>
                  <a:lnTo>
                    <a:pt x="531431" y="218376"/>
                  </a:lnTo>
                  <a:lnTo>
                    <a:pt x="516839" y="291592"/>
                  </a:lnTo>
                  <a:lnTo>
                    <a:pt x="516966" y="291465"/>
                  </a:lnTo>
                  <a:lnTo>
                    <a:pt x="500976" y="367995"/>
                  </a:lnTo>
                  <a:lnTo>
                    <a:pt x="470357" y="444881"/>
                  </a:lnTo>
                  <a:lnTo>
                    <a:pt x="470230" y="445135"/>
                  </a:lnTo>
                  <a:lnTo>
                    <a:pt x="442036" y="521144"/>
                  </a:lnTo>
                  <a:lnTo>
                    <a:pt x="441655" y="521843"/>
                  </a:lnTo>
                  <a:lnTo>
                    <a:pt x="405333" y="589153"/>
                  </a:lnTo>
                  <a:lnTo>
                    <a:pt x="405333" y="589280"/>
                  </a:lnTo>
                  <a:lnTo>
                    <a:pt x="369951" y="655904"/>
                  </a:lnTo>
                  <a:lnTo>
                    <a:pt x="326529" y="709282"/>
                  </a:lnTo>
                  <a:lnTo>
                    <a:pt x="277317" y="750239"/>
                  </a:lnTo>
                  <a:lnTo>
                    <a:pt x="276987" y="750443"/>
                  </a:lnTo>
                  <a:lnTo>
                    <a:pt x="231394" y="780808"/>
                  </a:lnTo>
                  <a:lnTo>
                    <a:pt x="187109" y="801382"/>
                  </a:lnTo>
                  <a:lnTo>
                    <a:pt x="153352" y="803757"/>
                  </a:lnTo>
                  <a:lnTo>
                    <a:pt x="127596" y="802881"/>
                  </a:lnTo>
                  <a:lnTo>
                    <a:pt x="127444" y="802767"/>
                  </a:lnTo>
                  <a:lnTo>
                    <a:pt x="106400" y="788428"/>
                  </a:lnTo>
                  <a:lnTo>
                    <a:pt x="105232" y="787628"/>
                  </a:lnTo>
                  <a:lnTo>
                    <a:pt x="105105" y="787527"/>
                  </a:lnTo>
                  <a:lnTo>
                    <a:pt x="84924" y="769239"/>
                  </a:lnTo>
                  <a:lnTo>
                    <a:pt x="84023" y="768426"/>
                  </a:lnTo>
                  <a:lnTo>
                    <a:pt x="83578" y="767854"/>
                  </a:lnTo>
                  <a:lnTo>
                    <a:pt x="62611" y="740664"/>
                  </a:lnTo>
                  <a:lnTo>
                    <a:pt x="62382" y="740384"/>
                  </a:lnTo>
                  <a:lnTo>
                    <a:pt x="62026" y="739775"/>
                  </a:lnTo>
                  <a:lnTo>
                    <a:pt x="44488" y="710311"/>
                  </a:lnTo>
                  <a:lnTo>
                    <a:pt x="43802" y="709168"/>
                  </a:lnTo>
                  <a:lnTo>
                    <a:pt x="43472" y="708025"/>
                  </a:lnTo>
                  <a:lnTo>
                    <a:pt x="30340" y="663448"/>
                  </a:lnTo>
                  <a:lnTo>
                    <a:pt x="30213" y="663041"/>
                  </a:lnTo>
                  <a:lnTo>
                    <a:pt x="30111" y="662432"/>
                  </a:lnTo>
                  <a:lnTo>
                    <a:pt x="19773" y="606933"/>
                  </a:lnTo>
                  <a:lnTo>
                    <a:pt x="19558" y="605751"/>
                  </a:lnTo>
                  <a:lnTo>
                    <a:pt x="19596" y="604774"/>
                  </a:lnTo>
                  <a:lnTo>
                    <a:pt x="22656" y="535813"/>
                  </a:lnTo>
                  <a:lnTo>
                    <a:pt x="22682" y="535609"/>
                  </a:lnTo>
                  <a:lnTo>
                    <a:pt x="22682" y="535813"/>
                  </a:lnTo>
                  <a:lnTo>
                    <a:pt x="22720" y="535305"/>
                  </a:lnTo>
                  <a:lnTo>
                    <a:pt x="30175" y="456565"/>
                  </a:lnTo>
                  <a:lnTo>
                    <a:pt x="30175" y="457327"/>
                  </a:lnTo>
                  <a:lnTo>
                    <a:pt x="30289" y="456565"/>
                  </a:lnTo>
                  <a:lnTo>
                    <a:pt x="44018" y="373761"/>
                  </a:lnTo>
                  <a:lnTo>
                    <a:pt x="44208" y="372999"/>
                  </a:lnTo>
                  <a:lnTo>
                    <a:pt x="64211" y="293878"/>
                  </a:lnTo>
                  <a:lnTo>
                    <a:pt x="64211" y="293624"/>
                  </a:lnTo>
                  <a:lnTo>
                    <a:pt x="79235" y="225552"/>
                  </a:lnTo>
                  <a:lnTo>
                    <a:pt x="79324" y="225171"/>
                  </a:lnTo>
                  <a:lnTo>
                    <a:pt x="79197" y="225552"/>
                  </a:lnTo>
                  <a:lnTo>
                    <a:pt x="94589" y="166497"/>
                  </a:lnTo>
                  <a:lnTo>
                    <a:pt x="94691" y="166116"/>
                  </a:lnTo>
                  <a:lnTo>
                    <a:pt x="94564" y="166497"/>
                  </a:lnTo>
                  <a:lnTo>
                    <a:pt x="106121" y="128397"/>
                  </a:lnTo>
                  <a:lnTo>
                    <a:pt x="106248" y="128143"/>
                  </a:lnTo>
                  <a:lnTo>
                    <a:pt x="107734" y="122809"/>
                  </a:lnTo>
                  <a:lnTo>
                    <a:pt x="112712" y="104902"/>
                  </a:lnTo>
                  <a:lnTo>
                    <a:pt x="112941" y="104101"/>
                  </a:lnTo>
                  <a:lnTo>
                    <a:pt x="113817" y="102616"/>
                  </a:lnTo>
                  <a:lnTo>
                    <a:pt x="118186" y="95199"/>
                  </a:lnTo>
                  <a:lnTo>
                    <a:pt x="118948" y="95885"/>
                  </a:lnTo>
                  <a:lnTo>
                    <a:pt x="122885" y="98933"/>
                  </a:lnTo>
                  <a:lnTo>
                    <a:pt x="123266" y="99187"/>
                  </a:lnTo>
                  <a:lnTo>
                    <a:pt x="129489" y="103632"/>
                  </a:lnTo>
                  <a:lnTo>
                    <a:pt x="132029" y="104775"/>
                  </a:lnTo>
                  <a:lnTo>
                    <a:pt x="142189" y="107696"/>
                  </a:lnTo>
                  <a:lnTo>
                    <a:pt x="142570" y="107823"/>
                  </a:lnTo>
                  <a:lnTo>
                    <a:pt x="167970" y="113792"/>
                  </a:lnTo>
                  <a:lnTo>
                    <a:pt x="168732" y="113919"/>
                  </a:lnTo>
                  <a:lnTo>
                    <a:pt x="186512" y="116205"/>
                  </a:lnTo>
                  <a:lnTo>
                    <a:pt x="189306" y="114173"/>
                  </a:lnTo>
                  <a:lnTo>
                    <a:pt x="189941" y="111379"/>
                  </a:lnTo>
                  <a:lnTo>
                    <a:pt x="190576" y="108458"/>
                  </a:lnTo>
                  <a:lnTo>
                    <a:pt x="188925" y="105537"/>
                  </a:lnTo>
                  <a:lnTo>
                    <a:pt x="186004" y="104648"/>
                  </a:lnTo>
                  <a:lnTo>
                    <a:pt x="171653" y="100076"/>
                  </a:lnTo>
                  <a:lnTo>
                    <a:pt x="147154" y="92456"/>
                  </a:lnTo>
                  <a:lnTo>
                    <a:pt x="146761" y="92329"/>
                  </a:lnTo>
                  <a:lnTo>
                    <a:pt x="147015" y="92456"/>
                  </a:lnTo>
                  <a:lnTo>
                    <a:pt x="141351" y="90424"/>
                  </a:lnTo>
                  <a:lnTo>
                    <a:pt x="138341" y="89357"/>
                  </a:lnTo>
                  <a:lnTo>
                    <a:pt x="137807" y="88900"/>
                  </a:lnTo>
                  <a:lnTo>
                    <a:pt x="133680" y="85471"/>
                  </a:lnTo>
                  <a:lnTo>
                    <a:pt x="134315" y="85979"/>
                  </a:lnTo>
                  <a:lnTo>
                    <a:pt x="133819" y="85471"/>
                  </a:lnTo>
                  <a:lnTo>
                    <a:pt x="131635" y="83185"/>
                  </a:lnTo>
                  <a:lnTo>
                    <a:pt x="131394" y="82931"/>
                  </a:lnTo>
                  <a:lnTo>
                    <a:pt x="131521" y="83185"/>
                  </a:lnTo>
                  <a:lnTo>
                    <a:pt x="114846" y="73494"/>
                  </a:lnTo>
                  <a:lnTo>
                    <a:pt x="114846" y="92138"/>
                  </a:lnTo>
                  <a:lnTo>
                    <a:pt x="114846" y="73494"/>
                  </a:lnTo>
                  <a:lnTo>
                    <a:pt x="113614" y="73152"/>
                  </a:lnTo>
                  <a:lnTo>
                    <a:pt x="109677" y="74422"/>
                  </a:lnTo>
                  <a:lnTo>
                    <a:pt x="107276" y="77597"/>
                  </a:lnTo>
                  <a:lnTo>
                    <a:pt x="103327" y="82423"/>
                  </a:lnTo>
                  <a:lnTo>
                    <a:pt x="102565" y="83566"/>
                  </a:lnTo>
                  <a:lnTo>
                    <a:pt x="95707" y="94996"/>
                  </a:lnTo>
                  <a:lnTo>
                    <a:pt x="94691" y="97409"/>
                  </a:lnTo>
                  <a:lnTo>
                    <a:pt x="87452" y="122936"/>
                  </a:lnTo>
                  <a:lnTo>
                    <a:pt x="87579" y="122809"/>
                  </a:lnTo>
                  <a:lnTo>
                    <a:pt x="75895" y="161290"/>
                  </a:lnTo>
                  <a:lnTo>
                    <a:pt x="60401" y="220726"/>
                  </a:lnTo>
                  <a:lnTo>
                    <a:pt x="60337" y="221234"/>
                  </a:lnTo>
                  <a:lnTo>
                    <a:pt x="45288" y="289433"/>
                  </a:lnTo>
                  <a:lnTo>
                    <a:pt x="45288" y="289179"/>
                  </a:lnTo>
                  <a:lnTo>
                    <a:pt x="45212" y="289433"/>
                  </a:lnTo>
                  <a:lnTo>
                    <a:pt x="25095" y="369062"/>
                  </a:lnTo>
                  <a:lnTo>
                    <a:pt x="10871" y="454025"/>
                  </a:lnTo>
                  <a:lnTo>
                    <a:pt x="10871" y="454787"/>
                  </a:lnTo>
                  <a:lnTo>
                    <a:pt x="3251" y="533908"/>
                  </a:lnTo>
                  <a:lnTo>
                    <a:pt x="3175" y="535813"/>
                  </a:lnTo>
                  <a:lnTo>
                    <a:pt x="0" y="604774"/>
                  </a:lnTo>
                  <a:lnTo>
                    <a:pt x="76" y="608330"/>
                  </a:lnTo>
                  <a:lnTo>
                    <a:pt x="10744" y="667004"/>
                  </a:lnTo>
                  <a:lnTo>
                    <a:pt x="24968" y="715899"/>
                  </a:lnTo>
                  <a:lnTo>
                    <a:pt x="45415" y="750951"/>
                  </a:lnTo>
                  <a:lnTo>
                    <a:pt x="68656" y="781431"/>
                  </a:lnTo>
                  <a:lnTo>
                    <a:pt x="93675" y="804164"/>
                  </a:lnTo>
                  <a:lnTo>
                    <a:pt x="118567" y="821182"/>
                  </a:lnTo>
                  <a:lnTo>
                    <a:pt x="120091" y="822198"/>
                  </a:lnTo>
                  <a:lnTo>
                    <a:pt x="121869" y="822833"/>
                  </a:lnTo>
                  <a:lnTo>
                    <a:pt x="123774" y="822960"/>
                  </a:lnTo>
                  <a:lnTo>
                    <a:pt x="153365" y="823976"/>
                  </a:lnTo>
                  <a:lnTo>
                    <a:pt x="154381" y="823976"/>
                  </a:lnTo>
                  <a:lnTo>
                    <a:pt x="190449" y="821563"/>
                  </a:lnTo>
                  <a:lnTo>
                    <a:pt x="194005" y="820674"/>
                  </a:lnTo>
                  <a:lnTo>
                    <a:pt x="229285" y="804418"/>
                  </a:lnTo>
                  <a:lnTo>
                    <a:pt x="230657" y="803783"/>
                  </a:lnTo>
                  <a:lnTo>
                    <a:pt x="234251" y="802132"/>
                  </a:lnTo>
                  <a:lnTo>
                    <a:pt x="236169" y="801243"/>
                  </a:lnTo>
                  <a:lnTo>
                    <a:pt x="240868" y="799084"/>
                  </a:lnTo>
                  <a:lnTo>
                    <a:pt x="242265" y="798322"/>
                  </a:lnTo>
                  <a:lnTo>
                    <a:pt x="268109" y="781177"/>
                  </a:lnTo>
                  <a:lnTo>
                    <a:pt x="269265" y="780415"/>
                  </a:lnTo>
                  <a:lnTo>
                    <a:pt x="289382" y="767080"/>
                  </a:lnTo>
                  <a:lnTo>
                    <a:pt x="290271" y="766445"/>
                  </a:lnTo>
                  <a:lnTo>
                    <a:pt x="310426" y="749808"/>
                  </a:lnTo>
                  <a:lnTo>
                    <a:pt x="341198" y="724408"/>
                  </a:lnTo>
                  <a:lnTo>
                    <a:pt x="342595" y="723011"/>
                  </a:lnTo>
                  <a:lnTo>
                    <a:pt x="353466" y="709676"/>
                  </a:lnTo>
                  <a:lnTo>
                    <a:pt x="354596" y="708279"/>
                  </a:lnTo>
                  <a:lnTo>
                    <a:pt x="386918" y="668655"/>
                  </a:lnTo>
                  <a:lnTo>
                    <a:pt x="388061" y="667004"/>
                  </a:lnTo>
                  <a:lnTo>
                    <a:pt x="393395" y="656971"/>
                  </a:lnTo>
                  <a:lnTo>
                    <a:pt x="394347" y="655193"/>
                  </a:lnTo>
                  <a:lnTo>
                    <a:pt x="424129" y="599313"/>
                  </a:lnTo>
                  <a:lnTo>
                    <a:pt x="461213" y="530606"/>
                  </a:lnTo>
                  <a:lnTo>
                    <a:pt x="461848" y="529209"/>
                  </a:lnTo>
                  <a:lnTo>
                    <a:pt x="465099" y="520446"/>
                  </a:lnTo>
                  <a:lnTo>
                    <a:pt x="490194" y="452882"/>
                  </a:lnTo>
                  <a:lnTo>
                    <a:pt x="490296" y="452628"/>
                  </a:lnTo>
                  <a:lnTo>
                    <a:pt x="490169" y="452882"/>
                  </a:lnTo>
                  <a:lnTo>
                    <a:pt x="521157" y="375412"/>
                  </a:lnTo>
                  <a:lnTo>
                    <a:pt x="521665" y="373634"/>
                  </a:lnTo>
                  <a:lnTo>
                    <a:pt x="522566" y="369316"/>
                  </a:lnTo>
                  <a:lnTo>
                    <a:pt x="522960" y="367411"/>
                  </a:lnTo>
                  <a:lnTo>
                    <a:pt x="537921" y="295910"/>
                  </a:lnTo>
                  <a:lnTo>
                    <a:pt x="537921" y="295783"/>
                  </a:lnTo>
                  <a:lnTo>
                    <a:pt x="538772" y="291465"/>
                  </a:lnTo>
                  <a:lnTo>
                    <a:pt x="552653" y="221234"/>
                  </a:lnTo>
                  <a:lnTo>
                    <a:pt x="552869" y="219329"/>
                  </a:lnTo>
                  <a:lnTo>
                    <a:pt x="552881" y="2170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89609" y="1074165"/>
            <a:ext cx="34105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185539" y="2372106"/>
            <a:ext cx="25126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10987531" y="3808984"/>
            <a:ext cx="635" cy="0"/>
          </a:xfrm>
          <a:custGeom>
            <a:avLst/>
            <a:gdLst/>
            <a:ahLst/>
            <a:cxnLst/>
            <a:rect l="l" t="t" r="r" b="b"/>
            <a:pathLst>
              <a:path w="634" h="0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0401427" y="3775455"/>
            <a:ext cx="635" cy="0"/>
          </a:xfrm>
          <a:custGeom>
            <a:avLst/>
            <a:gdLst/>
            <a:ahLst/>
            <a:cxnLst/>
            <a:rect l="l" t="t" r="r" b="b"/>
            <a:pathLst>
              <a:path w="634" h="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0696575" y="2196464"/>
            <a:ext cx="33655" cy="22860"/>
          </a:xfrm>
          <a:custGeom>
            <a:avLst/>
            <a:gdLst/>
            <a:ahLst/>
            <a:cxnLst/>
            <a:rect l="l" t="t" r="r" b="b"/>
            <a:pathLst>
              <a:path w="33654" h="22860">
                <a:moveTo>
                  <a:pt x="10541" y="0"/>
                </a:moveTo>
                <a:lnTo>
                  <a:pt x="6223" y="1397"/>
                </a:lnTo>
                <a:lnTo>
                  <a:pt x="634" y="7747"/>
                </a:lnTo>
                <a:lnTo>
                  <a:pt x="0" y="12192"/>
                </a:lnTo>
                <a:lnTo>
                  <a:pt x="3428" y="19938"/>
                </a:lnTo>
                <a:lnTo>
                  <a:pt x="7239" y="22351"/>
                </a:lnTo>
                <a:lnTo>
                  <a:pt x="11429" y="22479"/>
                </a:lnTo>
                <a:lnTo>
                  <a:pt x="23749" y="22479"/>
                </a:lnTo>
                <a:lnTo>
                  <a:pt x="28321" y="22606"/>
                </a:lnTo>
                <a:lnTo>
                  <a:pt x="32130" y="19304"/>
                </a:lnTo>
                <a:lnTo>
                  <a:pt x="32766" y="14732"/>
                </a:lnTo>
                <a:lnTo>
                  <a:pt x="33527" y="10287"/>
                </a:lnTo>
                <a:lnTo>
                  <a:pt x="30733" y="5969"/>
                </a:lnTo>
                <a:lnTo>
                  <a:pt x="26289" y="4699"/>
                </a:lnTo>
                <a:lnTo>
                  <a:pt x="14604" y="1270"/>
                </a:lnTo>
                <a:lnTo>
                  <a:pt x="10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9341611" y="4252848"/>
            <a:ext cx="165735" cy="45720"/>
          </a:xfrm>
          <a:custGeom>
            <a:avLst/>
            <a:gdLst/>
            <a:ahLst/>
            <a:cxnLst/>
            <a:rect l="l" t="t" r="r" b="b"/>
            <a:pathLst>
              <a:path w="165734" h="45720">
                <a:moveTo>
                  <a:pt x="0" y="0"/>
                </a:moveTo>
                <a:lnTo>
                  <a:pt x="97155" y="26669"/>
                </a:lnTo>
                <a:lnTo>
                  <a:pt x="165608" y="45338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9" name="object 5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228" y="2912630"/>
            <a:ext cx="6033820" cy="3149600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translate”,</a:t>
            </a:r>
            <a:r>
              <a:rPr dirty="0" sz="1000">
                <a:latin typeface="Calibri"/>
                <a:cs typeface="Calibri"/>
              </a:rPr>
              <a:t> 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272288"/>
            <a:ext cx="2150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" y="6132677"/>
            <a:ext cx="5205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“Show,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Caption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Generation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Visual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1880" y="1609090"/>
            <a:ext cx="3084830" cy="14998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dirty="0" sz="2400">
                <a:latin typeface="Calibri"/>
                <a:cs typeface="Calibri"/>
              </a:rPr>
              <a:t>Adding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Attention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RNN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at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timestep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0030" y="3820782"/>
            <a:ext cx="1572260" cy="1649730"/>
            <a:chOff x="6090030" y="3820782"/>
            <a:chExt cx="1572260" cy="1649730"/>
          </a:xfrm>
        </p:grpSpPr>
        <p:sp>
          <p:nvSpPr>
            <p:cNvPr id="6" name="object 6" descr=""/>
            <p:cNvSpPr/>
            <p:nvPr/>
          </p:nvSpPr>
          <p:spPr>
            <a:xfrm>
              <a:off x="6211823" y="5355290"/>
              <a:ext cx="238125" cy="111125"/>
            </a:xfrm>
            <a:custGeom>
              <a:avLst/>
              <a:gdLst/>
              <a:ahLst/>
              <a:cxnLst/>
              <a:rect l="l" t="t" r="r" b="b"/>
              <a:pathLst>
                <a:path w="238125" h="111125">
                  <a:moveTo>
                    <a:pt x="0" y="110662"/>
                  </a:moveTo>
                  <a:lnTo>
                    <a:pt x="101956" y="110662"/>
                  </a:lnTo>
                  <a:lnTo>
                    <a:pt x="101956" y="0"/>
                  </a:lnTo>
                  <a:lnTo>
                    <a:pt x="0" y="0"/>
                  </a:lnTo>
                  <a:lnTo>
                    <a:pt x="0" y="110662"/>
                  </a:lnTo>
                  <a:close/>
                </a:path>
                <a:path w="238125" h="111125">
                  <a:moveTo>
                    <a:pt x="135636" y="110662"/>
                  </a:moveTo>
                  <a:lnTo>
                    <a:pt x="237592" y="110662"/>
                  </a:lnTo>
                  <a:lnTo>
                    <a:pt x="237592" y="0"/>
                  </a:lnTo>
                  <a:lnTo>
                    <a:pt x="135636" y="0"/>
                  </a:lnTo>
                  <a:lnTo>
                    <a:pt x="135636" y="110662"/>
                  </a:lnTo>
                  <a:close/>
                </a:path>
              </a:pathLst>
            </a:custGeom>
            <a:ln w="8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4475" y="3825227"/>
              <a:ext cx="1563370" cy="879475"/>
            </a:xfrm>
            <a:custGeom>
              <a:avLst/>
              <a:gdLst/>
              <a:ahLst/>
              <a:cxnLst/>
              <a:rect l="l" t="t" r="r" b="b"/>
              <a:pathLst>
                <a:path w="1563370" h="879475">
                  <a:moveTo>
                    <a:pt x="1562989" y="0"/>
                  </a:moveTo>
                  <a:lnTo>
                    <a:pt x="0" y="0"/>
                  </a:lnTo>
                  <a:lnTo>
                    <a:pt x="0" y="879106"/>
                  </a:lnTo>
                  <a:lnTo>
                    <a:pt x="1562989" y="879106"/>
                  </a:lnTo>
                  <a:lnTo>
                    <a:pt x="156298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4475" y="3825227"/>
              <a:ext cx="1563370" cy="879475"/>
            </a:xfrm>
            <a:custGeom>
              <a:avLst/>
              <a:gdLst/>
              <a:ahLst/>
              <a:cxnLst/>
              <a:rect l="l" t="t" r="r" b="b"/>
              <a:pathLst>
                <a:path w="1563370" h="879475">
                  <a:moveTo>
                    <a:pt x="0" y="879106"/>
                  </a:moveTo>
                  <a:lnTo>
                    <a:pt x="1562989" y="879106"/>
                  </a:lnTo>
                  <a:lnTo>
                    <a:pt x="1562989" y="0"/>
                  </a:lnTo>
                  <a:lnTo>
                    <a:pt x="0" y="0"/>
                  </a:lnTo>
                  <a:lnTo>
                    <a:pt x="0" y="87910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187439" y="4831130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5" h="262254">
                  <a:moveTo>
                    <a:pt x="286296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86296" y="261950"/>
                  </a:lnTo>
                  <a:lnTo>
                    <a:pt x="28629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87439" y="4831130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5" h="262254">
                  <a:moveTo>
                    <a:pt x="0" y="261950"/>
                  </a:moveTo>
                  <a:lnTo>
                    <a:pt x="286296" y="261950"/>
                  </a:lnTo>
                  <a:lnTo>
                    <a:pt x="286296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45223" y="5355290"/>
              <a:ext cx="777240" cy="111125"/>
            </a:xfrm>
            <a:custGeom>
              <a:avLst/>
              <a:gdLst/>
              <a:ahLst/>
              <a:cxnLst/>
              <a:rect l="l" t="t" r="r" b="b"/>
              <a:pathLst>
                <a:path w="777240" h="111125">
                  <a:moveTo>
                    <a:pt x="152400" y="110662"/>
                  </a:moveTo>
                  <a:lnTo>
                    <a:pt x="261546" y="110662"/>
                  </a:lnTo>
                  <a:lnTo>
                    <a:pt x="261546" y="0"/>
                  </a:lnTo>
                  <a:lnTo>
                    <a:pt x="152400" y="0"/>
                  </a:lnTo>
                  <a:lnTo>
                    <a:pt x="152400" y="110662"/>
                  </a:lnTo>
                  <a:close/>
                </a:path>
                <a:path w="777240" h="111125">
                  <a:moveTo>
                    <a:pt x="0" y="110662"/>
                  </a:moveTo>
                  <a:lnTo>
                    <a:pt x="100435" y="110662"/>
                  </a:lnTo>
                  <a:lnTo>
                    <a:pt x="100435" y="0"/>
                  </a:lnTo>
                  <a:lnTo>
                    <a:pt x="0" y="0"/>
                  </a:lnTo>
                  <a:lnTo>
                    <a:pt x="0" y="110662"/>
                  </a:lnTo>
                  <a:close/>
                </a:path>
                <a:path w="777240" h="111125">
                  <a:moveTo>
                    <a:pt x="531876" y="110662"/>
                  </a:moveTo>
                  <a:lnTo>
                    <a:pt x="633832" y="110662"/>
                  </a:lnTo>
                  <a:lnTo>
                    <a:pt x="633832" y="0"/>
                  </a:lnTo>
                  <a:lnTo>
                    <a:pt x="531876" y="0"/>
                  </a:lnTo>
                  <a:lnTo>
                    <a:pt x="531876" y="110662"/>
                  </a:lnTo>
                  <a:close/>
                </a:path>
                <a:path w="777240" h="111125">
                  <a:moveTo>
                    <a:pt x="675131" y="110662"/>
                  </a:moveTo>
                  <a:lnTo>
                    <a:pt x="777088" y="110662"/>
                  </a:lnTo>
                  <a:lnTo>
                    <a:pt x="777088" y="0"/>
                  </a:lnTo>
                  <a:lnTo>
                    <a:pt x="675131" y="0"/>
                  </a:lnTo>
                  <a:lnTo>
                    <a:pt x="675131" y="110662"/>
                  </a:lnTo>
                  <a:close/>
                </a:path>
              </a:pathLst>
            </a:custGeom>
            <a:ln w="8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203315" y="4831841"/>
            <a:ext cx="2393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Q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714870" y="4826685"/>
            <a:ext cx="304800" cy="271145"/>
            <a:chOff x="6714870" y="4826685"/>
            <a:chExt cx="304800" cy="271145"/>
          </a:xfrm>
        </p:grpSpPr>
        <p:sp>
          <p:nvSpPr>
            <p:cNvPr id="14" name="object 14" descr=""/>
            <p:cNvSpPr/>
            <p:nvPr/>
          </p:nvSpPr>
          <p:spPr>
            <a:xfrm>
              <a:off x="6719315" y="4831130"/>
              <a:ext cx="295910" cy="262255"/>
            </a:xfrm>
            <a:custGeom>
              <a:avLst/>
              <a:gdLst/>
              <a:ahLst/>
              <a:cxnLst/>
              <a:rect l="l" t="t" r="r" b="b"/>
              <a:pathLst>
                <a:path w="295909" h="262254">
                  <a:moveTo>
                    <a:pt x="295643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95643" y="261950"/>
                  </a:lnTo>
                  <a:lnTo>
                    <a:pt x="295643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19315" y="4831130"/>
              <a:ext cx="295910" cy="262255"/>
            </a:xfrm>
            <a:custGeom>
              <a:avLst/>
              <a:gdLst/>
              <a:ahLst/>
              <a:cxnLst/>
              <a:rect l="l" t="t" r="r" b="b"/>
              <a:pathLst>
                <a:path w="295909" h="262254">
                  <a:moveTo>
                    <a:pt x="0" y="261950"/>
                  </a:moveTo>
                  <a:lnTo>
                    <a:pt x="295643" y="261950"/>
                  </a:lnTo>
                  <a:lnTo>
                    <a:pt x="295643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740397" y="4831841"/>
            <a:ext cx="2393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Q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255891" y="4826685"/>
            <a:ext cx="297180" cy="271145"/>
            <a:chOff x="7255891" y="4826685"/>
            <a:chExt cx="297180" cy="271145"/>
          </a:xfrm>
        </p:grpSpPr>
        <p:sp>
          <p:nvSpPr>
            <p:cNvPr id="18" name="object 18" descr=""/>
            <p:cNvSpPr/>
            <p:nvPr/>
          </p:nvSpPr>
          <p:spPr>
            <a:xfrm>
              <a:off x="7260336" y="4831130"/>
              <a:ext cx="288290" cy="262255"/>
            </a:xfrm>
            <a:custGeom>
              <a:avLst/>
              <a:gdLst/>
              <a:ahLst/>
              <a:cxnLst/>
              <a:rect l="l" t="t" r="r" b="b"/>
              <a:pathLst>
                <a:path w="288290" h="262254">
                  <a:moveTo>
                    <a:pt x="287820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87820" y="261950"/>
                  </a:lnTo>
                  <a:lnTo>
                    <a:pt x="28782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60336" y="4831130"/>
              <a:ext cx="288290" cy="262255"/>
            </a:xfrm>
            <a:custGeom>
              <a:avLst/>
              <a:gdLst/>
              <a:ahLst/>
              <a:cxnLst/>
              <a:rect l="l" t="t" r="r" b="b"/>
              <a:pathLst>
                <a:path w="288290" h="262254">
                  <a:moveTo>
                    <a:pt x="0" y="261950"/>
                  </a:moveTo>
                  <a:lnTo>
                    <a:pt x="287820" y="261950"/>
                  </a:lnTo>
                  <a:lnTo>
                    <a:pt x="287820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276465" y="4829936"/>
            <a:ext cx="2393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Q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489575" y="3871112"/>
            <a:ext cx="1935480" cy="1325245"/>
            <a:chOff x="5489575" y="3871112"/>
            <a:chExt cx="1935480" cy="1325245"/>
          </a:xfrm>
        </p:grpSpPr>
        <p:sp>
          <p:nvSpPr>
            <p:cNvPr id="22" name="object 22" descr=""/>
            <p:cNvSpPr/>
            <p:nvPr/>
          </p:nvSpPr>
          <p:spPr>
            <a:xfrm>
              <a:off x="6300216" y="5088636"/>
              <a:ext cx="1124585" cy="107950"/>
            </a:xfrm>
            <a:custGeom>
              <a:avLst/>
              <a:gdLst/>
              <a:ahLst/>
              <a:cxnLst/>
              <a:rect l="l" t="t" r="r" b="b"/>
              <a:pathLst>
                <a:path w="1124584" h="107950">
                  <a:moveTo>
                    <a:pt x="50673" y="50800"/>
                  </a:moveTo>
                  <a:lnTo>
                    <a:pt x="25400" y="0"/>
                  </a:lnTo>
                  <a:lnTo>
                    <a:pt x="0" y="50800"/>
                  </a:lnTo>
                  <a:lnTo>
                    <a:pt x="16891" y="50800"/>
                  </a:lnTo>
                  <a:lnTo>
                    <a:pt x="16891" y="105930"/>
                  </a:lnTo>
                  <a:lnTo>
                    <a:pt x="33782" y="105930"/>
                  </a:lnTo>
                  <a:lnTo>
                    <a:pt x="33782" y="50800"/>
                  </a:lnTo>
                  <a:lnTo>
                    <a:pt x="50673" y="50800"/>
                  </a:lnTo>
                  <a:close/>
                </a:path>
                <a:path w="1124584" h="107950">
                  <a:moveTo>
                    <a:pt x="593344" y="50038"/>
                  </a:moveTo>
                  <a:lnTo>
                    <a:pt x="566547" y="0"/>
                  </a:lnTo>
                  <a:lnTo>
                    <a:pt x="542671" y="51562"/>
                  </a:lnTo>
                  <a:lnTo>
                    <a:pt x="559562" y="51054"/>
                  </a:lnTo>
                  <a:lnTo>
                    <a:pt x="561213" y="106172"/>
                  </a:lnTo>
                  <a:lnTo>
                    <a:pt x="578104" y="105664"/>
                  </a:lnTo>
                  <a:lnTo>
                    <a:pt x="576453" y="50546"/>
                  </a:lnTo>
                  <a:lnTo>
                    <a:pt x="593344" y="50038"/>
                  </a:lnTo>
                  <a:close/>
                </a:path>
                <a:path w="1124584" h="107950">
                  <a:moveTo>
                    <a:pt x="1124585" y="50800"/>
                  </a:moveTo>
                  <a:lnTo>
                    <a:pt x="1099185" y="0"/>
                  </a:lnTo>
                  <a:lnTo>
                    <a:pt x="1073785" y="50800"/>
                  </a:lnTo>
                  <a:lnTo>
                    <a:pt x="1090676" y="50800"/>
                  </a:lnTo>
                  <a:lnTo>
                    <a:pt x="1090676" y="107696"/>
                  </a:lnTo>
                  <a:lnTo>
                    <a:pt x="1107567" y="107696"/>
                  </a:lnTo>
                  <a:lnTo>
                    <a:pt x="1107567" y="50800"/>
                  </a:lnTo>
                  <a:lnTo>
                    <a:pt x="1124585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94019" y="3875557"/>
              <a:ext cx="388620" cy="220979"/>
            </a:xfrm>
            <a:custGeom>
              <a:avLst/>
              <a:gdLst/>
              <a:ahLst/>
              <a:cxnLst/>
              <a:rect l="l" t="t" r="r" b="b"/>
              <a:pathLst>
                <a:path w="388620" h="220979">
                  <a:moveTo>
                    <a:pt x="388251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88251" y="220446"/>
                  </a:lnTo>
                  <a:lnTo>
                    <a:pt x="38825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94019" y="3875557"/>
              <a:ext cx="388620" cy="220979"/>
            </a:xfrm>
            <a:custGeom>
              <a:avLst/>
              <a:gdLst/>
              <a:ahLst/>
              <a:cxnLst/>
              <a:rect l="l" t="t" r="r" b="b"/>
              <a:pathLst>
                <a:path w="388620" h="220979">
                  <a:moveTo>
                    <a:pt x="0" y="220446"/>
                  </a:moveTo>
                  <a:lnTo>
                    <a:pt x="388251" y="220446"/>
                  </a:lnTo>
                  <a:lnTo>
                    <a:pt x="388251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573521" y="3854322"/>
            <a:ext cx="213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K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489575" y="4159148"/>
            <a:ext cx="397510" cy="229870"/>
            <a:chOff x="5489575" y="4159148"/>
            <a:chExt cx="397510" cy="229870"/>
          </a:xfrm>
        </p:grpSpPr>
        <p:sp>
          <p:nvSpPr>
            <p:cNvPr id="27" name="object 27" descr=""/>
            <p:cNvSpPr/>
            <p:nvPr/>
          </p:nvSpPr>
          <p:spPr>
            <a:xfrm>
              <a:off x="5494019" y="4163593"/>
              <a:ext cx="388620" cy="220979"/>
            </a:xfrm>
            <a:custGeom>
              <a:avLst/>
              <a:gdLst/>
              <a:ahLst/>
              <a:cxnLst/>
              <a:rect l="l" t="t" r="r" b="b"/>
              <a:pathLst>
                <a:path w="388620" h="220979">
                  <a:moveTo>
                    <a:pt x="388251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88251" y="220446"/>
                  </a:lnTo>
                  <a:lnTo>
                    <a:pt x="38825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94019" y="4163593"/>
              <a:ext cx="388620" cy="220979"/>
            </a:xfrm>
            <a:custGeom>
              <a:avLst/>
              <a:gdLst/>
              <a:ahLst/>
              <a:cxnLst/>
              <a:rect l="l" t="t" r="r" b="b"/>
              <a:pathLst>
                <a:path w="388620" h="220979">
                  <a:moveTo>
                    <a:pt x="0" y="220446"/>
                  </a:moveTo>
                  <a:lnTo>
                    <a:pt x="388251" y="220446"/>
                  </a:lnTo>
                  <a:lnTo>
                    <a:pt x="388251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573521" y="4136897"/>
            <a:ext cx="213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K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89575" y="4447184"/>
            <a:ext cx="397510" cy="227965"/>
            <a:chOff x="5489575" y="4447184"/>
            <a:chExt cx="397510" cy="227965"/>
          </a:xfrm>
        </p:grpSpPr>
        <p:sp>
          <p:nvSpPr>
            <p:cNvPr id="31" name="object 31" descr=""/>
            <p:cNvSpPr/>
            <p:nvPr/>
          </p:nvSpPr>
          <p:spPr>
            <a:xfrm>
              <a:off x="5494019" y="4451629"/>
              <a:ext cx="388620" cy="219075"/>
            </a:xfrm>
            <a:custGeom>
              <a:avLst/>
              <a:gdLst/>
              <a:ahLst/>
              <a:cxnLst/>
              <a:rect l="l" t="t" r="r" b="b"/>
              <a:pathLst>
                <a:path w="388620" h="219075">
                  <a:moveTo>
                    <a:pt x="388251" y="0"/>
                  </a:moveTo>
                  <a:lnTo>
                    <a:pt x="0" y="0"/>
                  </a:lnTo>
                  <a:lnTo>
                    <a:pt x="0" y="218922"/>
                  </a:lnTo>
                  <a:lnTo>
                    <a:pt x="388251" y="218922"/>
                  </a:lnTo>
                  <a:lnTo>
                    <a:pt x="38825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94019" y="4451629"/>
              <a:ext cx="388620" cy="219075"/>
            </a:xfrm>
            <a:custGeom>
              <a:avLst/>
              <a:gdLst/>
              <a:ahLst/>
              <a:cxnLst/>
              <a:rect l="l" t="t" r="r" b="b"/>
              <a:pathLst>
                <a:path w="388620" h="219075">
                  <a:moveTo>
                    <a:pt x="0" y="218922"/>
                  </a:moveTo>
                  <a:lnTo>
                    <a:pt x="388251" y="218922"/>
                  </a:lnTo>
                  <a:lnTo>
                    <a:pt x="388251" y="0"/>
                  </a:lnTo>
                  <a:lnTo>
                    <a:pt x="0" y="0"/>
                  </a:lnTo>
                  <a:lnTo>
                    <a:pt x="0" y="218922"/>
                  </a:lnTo>
                  <a:close/>
                </a:path>
              </a:pathLst>
            </a:custGeom>
            <a:ln w="845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573521" y="4425188"/>
            <a:ext cx="213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K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262371" y="3871112"/>
            <a:ext cx="2072639" cy="1822450"/>
            <a:chOff x="5262371" y="3871112"/>
            <a:chExt cx="2072639" cy="1822450"/>
          </a:xfrm>
        </p:grpSpPr>
        <p:sp>
          <p:nvSpPr>
            <p:cNvPr id="35" name="object 35" descr=""/>
            <p:cNvSpPr/>
            <p:nvPr/>
          </p:nvSpPr>
          <p:spPr>
            <a:xfrm>
              <a:off x="5262372" y="3956304"/>
              <a:ext cx="2072639" cy="1737360"/>
            </a:xfrm>
            <a:custGeom>
              <a:avLst/>
              <a:gdLst/>
              <a:ahLst/>
              <a:cxnLst/>
              <a:rect l="l" t="t" r="r" b="b"/>
              <a:pathLst>
                <a:path w="2072640" h="1737360">
                  <a:moveTo>
                    <a:pt x="1005332" y="1507490"/>
                  </a:moveTo>
                  <a:lnTo>
                    <a:pt x="988441" y="1507490"/>
                  </a:lnTo>
                  <a:lnTo>
                    <a:pt x="988441" y="1593977"/>
                  </a:lnTo>
                  <a:lnTo>
                    <a:pt x="144907" y="1593977"/>
                  </a:lnTo>
                  <a:lnTo>
                    <a:pt x="144907" y="608965"/>
                  </a:lnTo>
                  <a:lnTo>
                    <a:pt x="176149" y="608965"/>
                  </a:lnTo>
                  <a:lnTo>
                    <a:pt x="176149" y="625856"/>
                  </a:lnTo>
                  <a:lnTo>
                    <a:pt x="226822" y="600456"/>
                  </a:lnTo>
                  <a:lnTo>
                    <a:pt x="176149" y="575056"/>
                  </a:lnTo>
                  <a:lnTo>
                    <a:pt x="176149" y="591947"/>
                  </a:lnTo>
                  <a:lnTo>
                    <a:pt x="128016" y="591947"/>
                  </a:lnTo>
                  <a:lnTo>
                    <a:pt x="128016" y="1610868"/>
                  </a:lnTo>
                  <a:lnTo>
                    <a:pt x="1005332" y="1610868"/>
                  </a:lnTo>
                  <a:lnTo>
                    <a:pt x="1005332" y="1507490"/>
                  </a:lnTo>
                  <a:close/>
                </a:path>
                <a:path w="2072640" h="1737360">
                  <a:moveTo>
                    <a:pt x="1532890" y="1506093"/>
                  </a:moveTo>
                  <a:lnTo>
                    <a:pt x="1515999" y="1506093"/>
                  </a:lnTo>
                  <a:lnTo>
                    <a:pt x="1515999" y="1658734"/>
                  </a:lnTo>
                  <a:lnTo>
                    <a:pt x="83058" y="1658734"/>
                  </a:lnTo>
                  <a:lnTo>
                    <a:pt x="83058" y="321310"/>
                  </a:lnTo>
                  <a:lnTo>
                    <a:pt x="176149" y="321310"/>
                  </a:lnTo>
                  <a:lnTo>
                    <a:pt x="176149" y="338328"/>
                  </a:lnTo>
                  <a:lnTo>
                    <a:pt x="226822" y="312928"/>
                  </a:lnTo>
                  <a:lnTo>
                    <a:pt x="176149" y="287528"/>
                  </a:lnTo>
                  <a:lnTo>
                    <a:pt x="176149" y="304419"/>
                  </a:lnTo>
                  <a:lnTo>
                    <a:pt x="66167" y="304419"/>
                  </a:lnTo>
                  <a:lnTo>
                    <a:pt x="66167" y="1675650"/>
                  </a:lnTo>
                  <a:lnTo>
                    <a:pt x="1532890" y="1675650"/>
                  </a:lnTo>
                  <a:lnTo>
                    <a:pt x="1532890" y="1506093"/>
                  </a:lnTo>
                  <a:close/>
                </a:path>
                <a:path w="2072640" h="1737360">
                  <a:moveTo>
                    <a:pt x="2072513" y="1501267"/>
                  </a:moveTo>
                  <a:lnTo>
                    <a:pt x="2055495" y="1501267"/>
                  </a:lnTo>
                  <a:lnTo>
                    <a:pt x="2055495" y="1719999"/>
                  </a:lnTo>
                  <a:lnTo>
                    <a:pt x="16891" y="1719999"/>
                  </a:lnTo>
                  <a:lnTo>
                    <a:pt x="16891" y="33782"/>
                  </a:lnTo>
                  <a:lnTo>
                    <a:pt x="176149" y="33782"/>
                  </a:lnTo>
                  <a:lnTo>
                    <a:pt x="176149" y="50800"/>
                  </a:lnTo>
                  <a:lnTo>
                    <a:pt x="226822" y="25400"/>
                  </a:lnTo>
                  <a:lnTo>
                    <a:pt x="176149" y="0"/>
                  </a:lnTo>
                  <a:lnTo>
                    <a:pt x="176149" y="16891"/>
                  </a:lnTo>
                  <a:lnTo>
                    <a:pt x="0" y="16891"/>
                  </a:lnTo>
                  <a:lnTo>
                    <a:pt x="0" y="1736915"/>
                  </a:lnTo>
                  <a:lnTo>
                    <a:pt x="2072513" y="1736915"/>
                  </a:lnTo>
                  <a:lnTo>
                    <a:pt x="2072513" y="150126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144767" y="3875557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371729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71729" y="220446"/>
                  </a:lnTo>
                  <a:lnTo>
                    <a:pt x="37172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144767" y="3875557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0" y="220446"/>
                  </a:moveTo>
                  <a:lnTo>
                    <a:pt x="371729" y="220446"/>
                  </a:lnTo>
                  <a:lnTo>
                    <a:pt x="371729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172453" y="3888104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140322" y="4159097"/>
            <a:ext cx="381000" cy="220979"/>
            <a:chOff x="6140322" y="4159097"/>
            <a:chExt cx="381000" cy="220979"/>
          </a:xfrm>
        </p:grpSpPr>
        <p:sp>
          <p:nvSpPr>
            <p:cNvPr id="40" name="object 40" descr=""/>
            <p:cNvSpPr/>
            <p:nvPr/>
          </p:nvSpPr>
          <p:spPr>
            <a:xfrm>
              <a:off x="6144767" y="4163542"/>
              <a:ext cx="372110" cy="212090"/>
            </a:xfrm>
            <a:custGeom>
              <a:avLst/>
              <a:gdLst/>
              <a:ahLst/>
              <a:cxnLst/>
              <a:rect l="l" t="t" r="r" b="b"/>
              <a:pathLst>
                <a:path w="372109" h="212089">
                  <a:moveTo>
                    <a:pt x="371729" y="0"/>
                  </a:moveTo>
                  <a:lnTo>
                    <a:pt x="0" y="0"/>
                  </a:lnTo>
                  <a:lnTo>
                    <a:pt x="0" y="211734"/>
                  </a:lnTo>
                  <a:lnTo>
                    <a:pt x="371729" y="211734"/>
                  </a:lnTo>
                  <a:lnTo>
                    <a:pt x="37172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44767" y="4163542"/>
              <a:ext cx="372110" cy="212090"/>
            </a:xfrm>
            <a:custGeom>
              <a:avLst/>
              <a:gdLst/>
              <a:ahLst/>
              <a:cxnLst/>
              <a:rect l="l" t="t" r="r" b="b"/>
              <a:pathLst>
                <a:path w="372109" h="212089">
                  <a:moveTo>
                    <a:pt x="0" y="211734"/>
                  </a:moveTo>
                  <a:lnTo>
                    <a:pt x="371729" y="211734"/>
                  </a:lnTo>
                  <a:lnTo>
                    <a:pt x="371729" y="0"/>
                  </a:lnTo>
                  <a:lnTo>
                    <a:pt x="0" y="0"/>
                  </a:lnTo>
                  <a:lnTo>
                    <a:pt x="0" y="211734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172453" y="4170045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140322" y="4447184"/>
            <a:ext cx="381000" cy="227965"/>
            <a:chOff x="6140322" y="4447184"/>
            <a:chExt cx="381000" cy="227965"/>
          </a:xfrm>
        </p:grpSpPr>
        <p:sp>
          <p:nvSpPr>
            <p:cNvPr id="44" name="object 44" descr=""/>
            <p:cNvSpPr/>
            <p:nvPr/>
          </p:nvSpPr>
          <p:spPr>
            <a:xfrm>
              <a:off x="6144767" y="4451629"/>
              <a:ext cx="372110" cy="219075"/>
            </a:xfrm>
            <a:custGeom>
              <a:avLst/>
              <a:gdLst/>
              <a:ahLst/>
              <a:cxnLst/>
              <a:rect l="l" t="t" r="r" b="b"/>
              <a:pathLst>
                <a:path w="372109" h="219075">
                  <a:moveTo>
                    <a:pt x="371729" y="0"/>
                  </a:moveTo>
                  <a:lnTo>
                    <a:pt x="0" y="0"/>
                  </a:lnTo>
                  <a:lnTo>
                    <a:pt x="0" y="218922"/>
                  </a:lnTo>
                  <a:lnTo>
                    <a:pt x="371729" y="218922"/>
                  </a:lnTo>
                  <a:lnTo>
                    <a:pt x="37172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144767" y="4451629"/>
              <a:ext cx="372110" cy="219075"/>
            </a:xfrm>
            <a:custGeom>
              <a:avLst/>
              <a:gdLst/>
              <a:ahLst/>
              <a:cxnLst/>
              <a:rect l="l" t="t" r="r" b="b"/>
              <a:pathLst>
                <a:path w="372109" h="219075">
                  <a:moveTo>
                    <a:pt x="0" y="218922"/>
                  </a:moveTo>
                  <a:lnTo>
                    <a:pt x="371729" y="218922"/>
                  </a:lnTo>
                  <a:lnTo>
                    <a:pt x="371729" y="0"/>
                  </a:lnTo>
                  <a:lnTo>
                    <a:pt x="0" y="0"/>
                  </a:lnTo>
                  <a:lnTo>
                    <a:pt x="0" y="218922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172453" y="4462653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672198" y="3871112"/>
            <a:ext cx="381000" cy="229870"/>
            <a:chOff x="6672198" y="3871112"/>
            <a:chExt cx="381000" cy="229870"/>
          </a:xfrm>
        </p:grpSpPr>
        <p:sp>
          <p:nvSpPr>
            <p:cNvPr id="48" name="object 48" descr=""/>
            <p:cNvSpPr/>
            <p:nvPr/>
          </p:nvSpPr>
          <p:spPr>
            <a:xfrm>
              <a:off x="6676643" y="3875557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371728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71728" y="220446"/>
                  </a:lnTo>
                  <a:lnTo>
                    <a:pt x="37172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76643" y="3875557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0" y="220446"/>
                  </a:moveTo>
                  <a:lnTo>
                    <a:pt x="371728" y="220446"/>
                  </a:lnTo>
                  <a:lnTo>
                    <a:pt x="371728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704330" y="3886327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672198" y="4150004"/>
            <a:ext cx="381000" cy="229870"/>
            <a:chOff x="6672198" y="4150004"/>
            <a:chExt cx="381000" cy="229870"/>
          </a:xfrm>
        </p:grpSpPr>
        <p:sp>
          <p:nvSpPr>
            <p:cNvPr id="52" name="object 52" descr=""/>
            <p:cNvSpPr/>
            <p:nvPr/>
          </p:nvSpPr>
          <p:spPr>
            <a:xfrm>
              <a:off x="6676643" y="4154449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371728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71728" y="220446"/>
                  </a:lnTo>
                  <a:lnTo>
                    <a:pt x="37172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676643" y="4154449"/>
              <a:ext cx="372110" cy="220979"/>
            </a:xfrm>
            <a:custGeom>
              <a:avLst/>
              <a:gdLst/>
              <a:ahLst/>
              <a:cxnLst/>
              <a:rect l="l" t="t" r="r" b="b"/>
              <a:pathLst>
                <a:path w="372109" h="220979">
                  <a:moveTo>
                    <a:pt x="0" y="220446"/>
                  </a:moveTo>
                  <a:lnTo>
                    <a:pt x="371728" y="220446"/>
                  </a:lnTo>
                  <a:lnTo>
                    <a:pt x="371728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704330" y="4168266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672198" y="4447184"/>
            <a:ext cx="381000" cy="227965"/>
            <a:chOff x="6672198" y="4447184"/>
            <a:chExt cx="381000" cy="227965"/>
          </a:xfrm>
        </p:grpSpPr>
        <p:sp>
          <p:nvSpPr>
            <p:cNvPr id="56" name="object 56" descr=""/>
            <p:cNvSpPr/>
            <p:nvPr/>
          </p:nvSpPr>
          <p:spPr>
            <a:xfrm>
              <a:off x="6676643" y="4451629"/>
              <a:ext cx="372110" cy="219075"/>
            </a:xfrm>
            <a:custGeom>
              <a:avLst/>
              <a:gdLst/>
              <a:ahLst/>
              <a:cxnLst/>
              <a:rect l="l" t="t" r="r" b="b"/>
              <a:pathLst>
                <a:path w="372109" h="219075">
                  <a:moveTo>
                    <a:pt x="371728" y="0"/>
                  </a:moveTo>
                  <a:lnTo>
                    <a:pt x="0" y="0"/>
                  </a:lnTo>
                  <a:lnTo>
                    <a:pt x="0" y="218922"/>
                  </a:lnTo>
                  <a:lnTo>
                    <a:pt x="371728" y="218922"/>
                  </a:lnTo>
                  <a:lnTo>
                    <a:pt x="37172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676643" y="4451629"/>
              <a:ext cx="372110" cy="219075"/>
            </a:xfrm>
            <a:custGeom>
              <a:avLst/>
              <a:gdLst/>
              <a:ahLst/>
              <a:cxnLst/>
              <a:rect l="l" t="t" r="r" b="b"/>
              <a:pathLst>
                <a:path w="372109" h="219075">
                  <a:moveTo>
                    <a:pt x="0" y="218922"/>
                  </a:moveTo>
                  <a:lnTo>
                    <a:pt x="371728" y="218922"/>
                  </a:lnTo>
                  <a:lnTo>
                    <a:pt x="371728" y="0"/>
                  </a:lnTo>
                  <a:lnTo>
                    <a:pt x="0" y="0"/>
                  </a:lnTo>
                  <a:lnTo>
                    <a:pt x="0" y="218922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704330" y="4460875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213218" y="3871112"/>
            <a:ext cx="382270" cy="229870"/>
            <a:chOff x="7213218" y="3871112"/>
            <a:chExt cx="382270" cy="229870"/>
          </a:xfrm>
        </p:grpSpPr>
        <p:sp>
          <p:nvSpPr>
            <p:cNvPr id="60" name="object 60" descr=""/>
            <p:cNvSpPr/>
            <p:nvPr/>
          </p:nvSpPr>
          <p:spPr>
            <a:xfrm>
              <a:off x="7217663" y="3875557"/>
              <a:ext cx="373380" cy="220979"/>
            </a:xfrm>
            <a:custGeom>
              <a:avLst/>
              <a:gdLst/>
              <a:ahLst/>
              <a:cxnLst/>
              <a:rect l="l" t="t" r="r" b="b"/>
              <a:pathLst>
                <a:path w="373379" h="220979">
                  <a:moveTo>
                    <a:pt x="373252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73252" y="220446"/>
                  </a:lnTo>
                  <a:lnTo>
                    <a:pt x="3732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17663" y="3875557"/>
              <a:ext cx="373380" cy="220979"/>
            </a:xfrm>
            <a:custGeom>
              <a:avLst/>
              <a:gdLst/>
              <a:ahLst/>
              <a:cxnLst/>
              <a:rect l="l" t="t" r="r" b="b"/>
              <a:pathLst>
                <a:path w="373379" h="220979">
                  <a:moveTo>
                    <a:pt x="0" y="220446"/>
                  </a:moveTo>
                  <a:lnTo>
                    <a:pt x="373252" y="220446"/>
                  </a:lnTo>
                  <a:lnTo>
                    <a:pt x="373252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7243318" y="3884167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213218" y="4150004"/>
            <a:ext cx="382270" cy="229870"/>
            <a:chOff x="7213218" y="4150004"/>
            <a:chExt cx="382270" cy="229870"/>
          </a:xfrm>
        </p:grpSpPr>
        <p:sp>
          <p:nvSpPr>
            <p:cNvPr id="64" name="object 64" descr=""/>
            <p:cNvSpPr/>
            <p:nvPr/>
          </p:nvSpPr>
          <p:spPr>
            <a:xfrm>
              <a:off x="7217663" y="4154449"/>
              <a:ext cx="373380" cy="220979"/>
            </a:xfrm>
            <a:custGeom>
              <a:avLst/>
              <a:gdLst/>
              <a:ahLst/>
              <a:cxnLst/>
              <a:rect l="l" t="t" r="r" b="b"/>
              <a:pathLst>
                <a:path w="373379" h="220979">
                  <a:moveTo>
                    <a:pt x="373252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73252" y="220446"/>
                  </a:lnTo>
                  <a:lnTo>
                    <a:pt x="3732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217663" y="4154449"/>
              <a:ext cx="373380" cy="220979"/>
            </a:xfrm>
            <a:custGeom>
              <a:avLst/>
              <a:gdLst/>
              <a:ahLst/>
              <a:cxnLst/>
              <a:rect l="l" t="t" r="r" b="b"/>
              <a:pathLst>
                <a:path w="373379" h="220979">
                  <a:moveTo>
                    <a:pt x="0" y="220446"/>
                  </a:moveTo>
                  <a:lnTo>
                    <a:pt x="373252" y="220446"/>
                  </a:lnTo>
                  <a:lnTo>
                    <a:pt x="373252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243318" y="4166108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7213218" y="4447184"/>
            <a:ext cx="382270" cy="227965"/>
            <a:chOff x="7213218" y="4447184"/>
            <a:chExt cx="382270" cy="227965"/>
          </a:xfrm>
        </p:grpSpPr>
        <p:sp>
          <p:nvSpPr>
            <p:cNvPr id="68" name="object 68" descr=""/>
            <p:cNvSpPr/>
            <p:nvPr/>
          </p:nvSpPr>
          <p:spPr>
            <a:xfrm>
              <a:off x="7217663" y="4451629"/>
              <a:ext cx="373380" cy="219075"/>
            </a:xfrm>
            <a:custGeom>
              <a:avLst/>
              <a:gdLst/>
              <a:ahLst/>
              <a:cxnLst/>
              <a:rect l="l" t="t" r="r" b="b"/>
              <a:pathLst>
                <a:path w="373379" h="219075">
                  <a:moveTo>
                    <a:pt x="373252" y="0"/>
                  </a:moveTo>
                  <a:lnTo>
                    <a:pt x="0" y="0"/>
                  </a:lnTo>
                  <a:lnTo>
                    <a:pt x="0" y="218922"/>
                  </a:lnTo>
                  <a:lnTo>
                    <a:pt x="373252" y="218922"/>
                  </a:lnTo>
                  <a:lnTo>
                    <a:pt x="3732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217663" y="4451629"/>
              <a:ext cx="373380" cy="219075"/>
            </a:xfrm>
            <a:custGeom>
              <a:avLst/>
              <a:gdLst/>
              <a:ahLst/>
              <a:cxnLst/>
              <a:rect l="l" t="t" r="r" b="b"/>
              <a:pathLst>
                <a:path w="373379" h="219075">
                  <a:moveTo>
                    <a:pt x="0" y="218922"/>
                  </a:moveTo>
                  <a:lnTo>
                    <a:pt x="373252" y="218922"/>
                  </a:lnTo>
                  <a:lnTo>
                    <a:pt x="373252" y="0"/>
                  </a:lnTo>
                  <a:lnTo>
                    <a:pt x="0" y="0"/>
                  </a:lnTo>
                  <a:lnTo>
                    <a:pt x="0" y="218922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7243318" y="4458715"/>
            <a:ext cx="2851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E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5903976" y="2578798"/>
            <a:ext cx="1758314" cy="2244725"/>
            <a:chOff x="5903976" y="2578798"/>
            <a:chExt cx="1758314" cy="2244725"/>
          </a:xfrm>
        </p:grpSpPr>
        <p:sp>
          <p:nvSpPr>
            <p:cNvPr id="72" name="object 72" descr=""/>
            <p:cNvSpPr/>
            <p:nvPr/>
          </p:nvSpPr>
          <p:spPr>
            <a:xfrm>
              <a:off x="5903976" y="3956303"/>
              <a:ext cx="1520825" cy="867410"/>
            </a:xfrm>
            <a:custGeom>
              <a:avLst/>
              <a:gdLst/>
              <a:ahLst/>
              <a:cxnLst/>
              <a:rect l="l" t="t" r="r" b="b"/>
              <a:pathLst>
                <a:path w="1520825" h="867410">
                  <a:moveTo>
                    <a:pt x="146558" y="600456"/>
                  </a:moveTo>
                  <a:lnTo>
                    <a:pt x="95885" y="575183"/>
                  </a:lnTo>
                  <a:lnTo>
                    <a:pt x="95885" y="592074"/>
                  </a:lnTo>
                  <a:lnTo>
                    <a:pt x="0" y="592074"/>
                  </a:lnTo>
                  <a:lnTo>
                    <a:pt x="0" y="608965"/>
                  </a:lnTo>
                  <a:lnTo>
                    <a:pt x="95885" y="608965"/>
                  </a:lnTo>
                  <a:lnTo>
                    <a:pt x="95885" y="625856"/>
                  </a:lnTo>
                  <a:lnTo>
                    <a:pt x="146558" y="600456"/>
                  </a:lnTo>
                  <a:close/>
                </a:path>
                <a:path w="1520825" h="867410">
                  <a:moveTo>
                    <a:pt x="146558" y="304419"/>
                  </a:moveTo>
                  <a:lnTo>
                    <a:pt x="95885" y="279146"/>
                  </a:lnTo>
                  <a:lnTo>
                    <a:pt x="95885" y="296037"/>
                  </a:lnTo>
                  <a:lnTo>
                    <a:pt x="0" y="296037"/>
                  </a:lnTo>
                  <a:lnTo>
                    <a:pt x="0" y="312928"/>
                  </a:lnTo>
                  <a:lnTo>
                    <a:pt x="95885" y="312928"/>
                  </a:lnTo>
                  <a:lnTo>
                    <a:pt x="95885" y="329819"/>
                  </a:lnTo>
                  <a:lnTo>
                    <a:pt x="146558" y="304419"/>
                  </a:lnTo>
                  <a:close/>
                </a:path>
                <a:path w="1520825" h="867410">
                  <a:moveTo>
                    <a:pt x="146558" y="25400"/>
                  </a:moveTo>
                  <a:lnTo>
                    <a:pt x="95885" y="0"/>
                  </a:lnTo>
                  <a:lnTo>
                    <a:pt x="95885" y="16891"/>
                  </a:lnTo>
                  <a:lnTo>
                    <a:pt x="0" y="16891"/>
                  </a:lnTo>
                  <a:lnTo>
                    <a:pt x="0" y="33782"/>
                  </a:lnTo>
                  <a:lnTo>
                    <a:pt x="95885" y="33782"/>
                  </a:lnTo>
                  <a:lnTo>
                    <a:pt x="95885" y="50800"/>
                  </a:lnTo>
                  <a:lnTo>
                    <a:pt x="146558" y="25400"/>
                  </a:lnTo>
                  <a:close/>
                </a:path>
                <a:path w="1520825" h="867410">
                  <a:moveTo>
                    <a:pt x="447675" y="811911"/>
                  </a:moveTo>
                  <a:lnTo>
                    <a:pt x="422402" y="761238"/>
                  </a:lnTo>
                  <a:lnTo>
                    <a:pt x="397002" y="811911"/>
                  </a:lnTo>
                  <a:lnTo>
                    <a:pt x="413893" y="811911"/>
                  </a:lnTo>
                  <a:lnTo>
                    <a:pt x="413893" y="866902"/>
                  </a:lnTo>
                  <a:lnTo>
                    <a:pt x="430784" y="866902"/>
                  </a:lnTo>
                  <a:lnTo>
                    <a:pt x="430784" y="811911"/>
                  </a:lnTo>
                  <a:lnTo>
                    <a:pt x="447675" y="811911"/>
                  </a:lnTo>
                  <a:close/>
                </a:path>
                <a:path w="1520825" h="867410">
                  <a:moveTo>
                    <a:pt x="981456" y="811149"/>
                  </a:moveTo>
                  <a:lnTo>
                    <a:pt x="954659" y="761238"/>
                  </a:lnTo>
                  <a:lnTo>
                    <a:pt x="930783" y="812673"/>
                  </a:lnTo>
                  <a:lnTo>
                    <a:pt x="947674" y="812165"/>
                  </a:lnTo>
                  <a:lnTo>
                    <a:pt x="949325" y="867156"/>
                  </a:lnTo>
                  <a:lnTo>
                    <a:pt x="966216" y="866648"/>
                  </a:lnTo>
                  <a:lnTo>
                    <a:pt x="964565" y="811657"/>
                  </a:lnTo>
                  <a:lnTo>
                    <a:pt x="981456" y="811149"/>
                  </a:lnTo>
                  <a:close/>
                </a:path>
                <a:path w="1520825" h="867410">
                  <a:moveTo>
                    <a:pt x="1520571" y="803529"/>
                  </a:moveTo>
                  <a:lnTo>
                    <a:pt x="1495298" y="752729"/>
                  </a:lnTo>
                  <a:lnTo>
                    <a:pt x="1469898" y="803529"/>
                  </a:lnTo>
                  <a:lnTo>
                    <a:pt x="1486789" y="803529"/>
                  </a:lnTo>
                  <a:lnTo>
                    <a:pt x="1486789" y="860171"/>
                  </a:lnTo>
                  <a:lnTo>
                    <a:pt x="1503680" y="860171"/>
                  </a:lnTo>
                  <a:lnTo>
                    <a:pt x="1503680" y="803529"/>
                  </a:lnTo>
                  <a:lnTo>
                    <a:pt x="1520571" y="803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094476" y="2583243"/>
              <a:ext cx="1563370" cy="869950"/>
            </a:xfrm>
            <a:custGeom>
              <a:avLst/>
              <a:gdLst/>
              <a:ahLst/>
              <a:cxnLst/>
              <a:rect l="l" t="t" r="r" b="b"/>
              <a:pathLst>
                <a:path w="1563370" h="869950">
                  <a:moveTo>
                    <a:pt x="1562989" y="0"/>
                  </a:moveTo>
                  <a:lnTo>
                    <a:pt x="0" y="0"/>
                  </a:lnTo>
                  <a:lnTo>
                    <a:pt x="0" y="869759"/>
                  </a:lnTo>
                  <a:lnTo>
                    <a:pt x="1562989" y="869759"/>
                  </a:lnTo>
                  <a:lnTo>
                    <a:pt x="156298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094476" y="2583243"/>
              <a:ext cx="1563370" cy="869950"/>
            </a:xfrm>
            <a:custGeom>
              <a:avLst/>
              <a:gdLst/>
              <a:ahLst/>
              <a:cxnLst/>
              <a:rect l="l" t="t" r="r" b="b"/>
              <a:pathLst>
                <a:path w="1563370" h="869950">
                  <a:moveTo>
                    <a:pt x="0" y="869759"/>
                  </a:moveTo>
                  <a:lnTo>
                    <a:pt x="1562989" y="869759"/>
                  </a:lnTo>
                  <a:lnTo>
                    <a:pt x="1562989" y="0"/>
                  </a:lnTo>
                  <a:lnTo>
                    <a:pt x="0" y="0"/>
                  </a:lnTo>
                  <a:lnTo>
                    <a:pt x="0" y="869759"/>
                  </a:lnTo>
                  <a:close/>
                </a:path>
                <a:path w="1563370" h="869950">
                  <a:moveTo>
                    <a:pt x="50291" y="261556"/>
                  </a:moveTo>
                  <a:lnTo>
                    <a:pt x="422021" y="261556"/>
                  </a:lnTo>
                  <a:lnTo>
                    <a:pt x="422021" y="41109"/>
                  </a:lnTo>
                  <a:lnTo>
                    <a:pt x="50291" y="41109"/>
                  </a:lnTo>
                  <a:lnTo>
                    <a:pt x="50291" y="261556"/>
                  </a:lnTo>
                  <a:close/>
                </a:path>
                <a:path w="1563370" h="869950">
                  <a:moveTo>
                    <a:pt x="50291" y="549592"/>
                  </a:moveTo>
                  <a:lnTo>
                    <a:pt x="422021" y="549592"/>
                  </a:lnTo>
                  <a:lnTo>
                    <a:pt x="422021" y="329145"/>
                  </a:lnTo>
                  <a:lnTo>
                    <a:pt x="50291" y="329145"/>
                  </a:lnTo>
                  <a:lnTo>
                    <a:pt x="50291" y="549592"/>
                  </a:lnTo>
                  <a:close/>
                </a:path>
                <a:path w="1563370" h="869950">
                  <a:moveTo>
                    <a:pt x="50291" y="836104"/>
                  </a:moveTo>
                  <a:lnTo>
                    <a:pt x="422021" y="836104"/>
                  </a:lnTo>
                  <a:lnTo>
                    <a:pt x="422021" y="617181"/>
                  </a:lnTo>
                  <a:lnTo>
                    <a:pt x="50291" y="617181"/>
                  </a:lnTo>
                  <a:lnTo>
                    <a:pt x="50291" y="836104"/>
                  </a:lnTo>
                  <a:close/>
                </a:path>
                <a:path w="1563370" h="869950">
                  <a:moveTo>
                    <a:pt x="582168" y="261556"/>
                  </a:moveTo>
                  <a:lnTo>
                    <a:pt x="953897" y="261556"/>
                  </a:lnTo>
                  <a:lnTo>
                    <a:pt x="953897" y="41109"/>
                  </a:lnTo>
                  <a:lnTo>
                    <a:pt x="582168" y="41109"/>
                  </a:lnTo>
                  <a:lnTo>
                    <a:pt x="582168" y="261556"/>
                  </a:lnTo>
                  <a:close/>
                </a:path>
                <a:path w="1563370" h="869950">
                  <a:moveTo>
                    <a:pt x="582168" y="540829"/>
                  </a:moveTo>
                  <a:lnTo>
                    <a:pt x="953897" y="540829"/>
                  </a:lnTo>
                  <a:lnTo>
                    <a:pt x="953897" y="329095"/>
                  </a:lnTo>
                  <a:lnTo>
                    <a:pt x="582168" y="329095"/>
                  </a:lnTo>
                  <a:lnTo>
                    <a:pt x="582168" y="540829"/>
                  </a:lnTo>
                  <a:close/>
                </a:path>
                <a:path w="1563370" h="869950">
                  <a:moveTo>
                    <a:pt x="582168" y="836104"/>
                  </a:moveTo>
                  <a:lnTo>
                    <a:pt x="953897" y="836104"/>
                  </a:lnTo>
                  <a:lnTo>
                    <a:pt x="953897" y="617181"/>
                  </a:lnTo>
                  <a:lnTo>
                    <a:pt x="582168" y="617181"/>
                  </a:lnTo>
                  <a:lnTo>
                    <a:pt x="582168" y="836104"/>
                  </a:lnTo>
                  <a:close/>
                </a:path>
                <a:path w="1563370" h="869950">
                  <a:moveTo>
                    <a:pt x="1123188" y="261556"/>
                  </a:moveTo>
                  <a:lnTo>
                    <a:pt x="1496441" y="261556"/>
                  </a:lnTo>
                  <a:lnTo>
                    <a:pt x="1496441" y="41109"/>
                  </a:lnTo>
                  <a:lnTo>
                    <a:pt x="1123188" y="41109"/>
                  </a:lnTo>
                  <a:lnTo>
                    <a:pt x="1123188" y="261556"/>
                  </a:lnTo>
                  <a:close/>
                </a:path>
              </a:pathLst>
            </a:custGeom>
            <a:ln w="845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6163690" y="2642361"/>
            <a:ext cx="12414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9595" algn="l"/>
                <a:tab pos="1107440" algn="l"/>
              </a:tabLst>
            </a:pPr>
            <a:r>
              <a:rPr dirty="0" baseline="12820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1,3</a:t>
            </a:r>
            <a:r>
              <a:rPr dirty="0" sz="850">
                <a:latin typeface="Calibri"/>
                <a:cs typeface="Calibri"/>
              </a:rPr>
              <a:t>	</a:t>
            </a:r>
            <a:r>
              <a:rPr dirty="0" baseline="12820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2,3</a:t>
            </a:r>
            <a:r>
              <a:rPr dirty="0" sz="850">
                <a:latin typeface="Calibri"/>
                <a:cs typeface="Calibri"/>
              </a:rPr>
              <a:t>	</a:t>
            </a:r>
            <a:r>
              <a:rPr dirty="0" baseline="14957" sz="1950" spc="-89">
                <a:latin typeface="Calibri"/>
                <a:cs typeface="Calibri"/>
              </a:rPr>
              <a:t>A</a:t>
            </a:r>
            <a:endParaRPr baseline="14957" sz="19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361301" y="2694812"/>
            <a:ext cx="15684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7217664" y="2903245"/>
            <a:ext cx="373380" cy="220979"/>
          </a:xfrm>
          <a:custGeom>
            <a:avLst/>
            <a:gdLst/>
            <a:ahLst/>
            <a:cxnLst/>
            <a:rect l="l" t="t" r="r" b="b"/>
            <a:pathLst>
              <a:path w="373379" h="220980">
                <a:moveTo>
                  <a:pt x="0" y="220446"/>
                </a:moveTo>
                <a:lnTo>
                  <a:pt x="373252" y="220446"/>
                </a:lnTo>
                <a:lnTo>
                  <a:pt x="373252" y="0"/>
                </a:lnTo>
                <a:lnTo>
                  <a:pt x="0" y="0"/>
                </a:lnTo>
                <a:lnTo>
                  <a:pt x="0" y="220446"/>
                </a:lnTo>
                <a:close/>
              </a:path>
            </a:pathLst>
          </a:custGeom>
          <a:ln w="845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7260463" y="2888995"/>
            <a:ext cx="1206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7351903" y="2972816"/>
            <a:ext cx="15684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7217664" y="3200425"/>
            <a:ext cx="373380" cy="219075"/>
          </a:xfrm>
          <a:custGeom>
            <a:avLst/>
            <a:gdLst/>
            <a:ahLst/>
            <a:cxnLst/>
            <a:rect l="l" t="t" r="r" b="b"/>
            <a:pathLst>
              <a:path w="373379" h="219075">
                <a:moveTo>
                  <a:pt x="0" y="218922"/>
                </a:moveTo>
                <a:lnTo>
                  <a:pt x="373252" y="218922"/>
                </a:lnTo>
                <a:lnTo>
                  <a:pt x="373252" y="0"/>
                </a:lnTo>
                <a:lnTo>
                  <a:pt x="0" y="0"/>
                </a:lnTo>
                <a:lnTo>
                  <a:pt x="0" y="218922"/>
                </a:lnTo>
                <a:close/>
              </a:path>
            </a:pathLst>
          </a:custGeom>
          <a:ln w="845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6126226" y="2829677"/>
            <a:ext cx="1420495" cy="60261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810"/>
              </a:spcBef>
              <a:tabLst>
                <a:tab pos="607060" algn="l"/>
              </a:tabLst>
            </a:pPr>
            <a:r>
              <a:rPr dirty="0" baseline="8547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1,2</a:t>
            </a:r>
            <a:r>
              <a:rPr dirty="0" sz="850">
                <a:latin typeface="Calibri"/>
                <a:cs typeface="Calibri"/>
              </a:rPr>
              <a:t>	</a:t>
            </a:r>
            <a:r>
              <a:rPr dirty="0" baseline="10683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710"/>
              </a:spcBef>
              <a:tabLst>
                <a:tab pos="607060" algn="l"/>
                <a:tab pos="1146810" algn="l"/>
              </a:tabLst>
            </a:pPr>
            <a:r>
              <a:rPr dirty="0" baseline="8547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1,1</a:t>
            </a:r>
            <a:r>
              <a:rPr dirty="0" sz="850">
                <a:latin typeface="Calibri"/>
                <a:cs typeface="Calibri"/>
              </a:rPr>
              <a:t>	</a:t>
            </a:r>
            <a:r>
              <a:rPr dirty="0" baseline="10683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2,1</a:t>
            </a:r>
            <a:r>
              <a:rPr dirty="0" sz="850">
                <a:latin typeface="Calibri"/>
                <a:cs typeface="Calibri"/>
              </a:rPr>
              <a:t>	</a:t>
            </a:r>
            <a:r>
              <a:rPr dirty="0" baseline="8547" sz="1950" spc="-30">
                <a:latin typeface="Calibri"/>
                <a:cs typeface="Calibri"/>
              </a:rPr>
              <a:t>A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5489575" y="2603144"/>
            <a:ext cx="389890" cy="229870"/>
            <a:chOff x="5489575" y="2603144"/>
            <a:chExt cx="389890" cy="229870"/>
          </a:xfrm>
        </p:grpSpPr>
        <p:sp>
          <p:nvSpPr>
            <p:cNvPr id="83" name="object 83" descr=""/>
            <p:cNvSpPr/>
            <p:nvPr/>
          </p:nvSpPr>
          <p:spPr>
            <a:xfrm>
              <a:off x="5494019" y="2607589"/>
              <a:ext cx="381000" cy="220979"/>
            </a:xfrm>
            <a:custGeom>
              <a:avLst/>
              <a:gdLst/>
              <a:ahLst/>
              <a:cxnLst/>
              <a:rect l="l" t="t" r="r" b="b"/>
              <a:pathLst>
                <a:path w="381000" h="220980">
                  <a:moveTo>
                    <a:pt x="380441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80441" y="220446"/>
                  </a:lnTo>
                  <a:lnTo>
                    <a:pt x="380441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494019" y="2607589"/>
              <a:ext cx="381000" cy="220979"/>
            </a:xfrm>
            <a:custGeom>
              <a:avLst/>
              <a:gdLst/>
              <a:ahLst/>
              <a:cxnLst/>
              <a:rect l="l" t="t" r="r" b="b"/>
              <a:pathLst>
                <a:path w="381000" h="220980">
                  <a:moveTo>
                    <a:pt x="0" y="220446"/>
                  </a:moveTo>
                  <a:lnTo>
                    <a:pt x="380441" y="220446"/>
                  </a:lnTo>
                  <a:lnTo>
                    <a:pt x="380441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5588253" y="2585973"/>
            <a:ext cx="1193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678170" y="2666745"/>
            <a:ext cx="8064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Calibri"/>
                <a:cs typeface="Calibri"/>
              </a:rPr>
              <a:t>3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5489575" y="2891180"/>
            <a:ext cx="389890" cy="227965"/>
            <a:chOff x="5489575" y="2891180"/>
            <a:chExt cx="389890" cy="227965"/>
          </a:xfrm>
        </p:grpSpPr>
        <p:sp>
          <p:nvSpPr>
            <p:cNvPr id="88" name="object 88" descr=""/>
            <p:cNvSpPr/>
            <p:nvPr/>
          </p:nvSpPr>
          <p:spPr>
            <a:xfrm>
              <a:off x="5494019" y="2895625"/>
              <a:ext cx="381000" cy="219075"/>
            </a:xfrm>
            <a:custGeom>
              <a:avLst/>
              <a:gdLst/>
              <a:ahLst/>
              <a:cxnLst/>
              <a:rect l="l" t="t" r="r" b="b"/>
              <a:pathLst>
                <a:path w="381000" h="219075">
                  <a:moveTo>
                    <a:pt x="380441" y="0"/>
                  </a:moveTo>
                  <a:lnTo>
                    <a:pt x="0" y="0"/>
                  </a:lnTo>
                  <a:lnTo>
                    <a:pt x="0" y="218922"/>
                  </a:lnTo>
                  <a:lnTo>
                    <a:pt x="380441" y="218922"/>
                  </a:lnTo>
                  <a:lnTo>
                    <a:pt x="380441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494019" y="2895625"/>
              <a:ext cx="381000" cy="219075"/>
            </a:xfrm>
            <a:custGeom>
              <a:avLst/>
              <a:gdLst/>
              <a:ahLst/>
              <a:cxnLst/>
              <a:rect l="l" t="t" r="r" b="b"/>
              <a:pathLst>
                <a:path w="381000" h="219075">
                  <a:moveTo>
                    <a:pt x="0" y="218922"/>
                  </a:moveTo>
                  <a:lnTo>
                    <a:pt x="380441" y="218922"/>
                  </a:lnTo>
                  <a:lnTo>
                    <a:pt x="380441" y="0"/>
                  </a:lnTo>
                  <a:lnTo>
                    <a:pt x="0" y="0"/>
                  </a:lnTo>
                  <a:lnTo>
                    <a:pt x="0" y="218922"/>
                  </a:lnTo>
                  <a:close/>
                </a:path>
              </a:pathLst>
            </a:custGeom>
            <a:ln w="8454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5563489" y="2868548"/>
            <a:ext cx="22097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V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5489575" y="3177692"/>
            <a:ext cx="389890" cy="229870"/>
            <a:chOff x="5489575" y="3177692"/>
            <a:chExt cx="389890" cy="229870"/>
          </a:xfrm>
        </p:grpSpPr>
        <p:sp>
          <p:nvSpPr>
            <p:cNvPr id="92" name="object 92" descr=""/>
            <p:cNvSpPr/>
            <p:nvPr/>
          </p:nvSpPr>
          <p:spPr>
            <a:xfrm>
              <a:off x="5494019" y="3182137"/>
              <a:ext cx="381000" cy="220979"/>
            </a:xfrm>
            <a:custGeom>
              <a:avLst/>
              <a:gdLst/>
              <a:ahLst/>
              <a:cxnLst/>
              <a:rect l="l" t="t" r="r" b="b"/>
              <a:pathLst>
                <a:path w="381000" h="220979">
                  <a:moveTo>
                    <a:pt x="380441" y="0"/>
                  </a:moveTo>
                  <a:lnTo>
                    <a:pt x="0" y="0"/>
                  </a:lnTo>
                  <a:lnTo>
                    <a:pt x="0" y="220446"/>
                  </a:lnTo>
                  <a:lnTo>
                    <a:pt x="380441" y="220446"/>
                  </a:lnTo>
                  <a:lnTo>
                    <a:pt x="380441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494019" y="3182137"/>
              <a:ext cx="381000" cy="220979"/>
            </a:xfrm>
            <a:custGeom>
              <a:avLst/>
              <a:gdLst/>
              <a:ahLst/>
              <a:cxnLst/>
              <a:rect l="l" t="t" r="r" b="b"/>
              <a:pathLst>
                <a:path w="381000" h="220979">
                  <a:moveTo>
                    <a:pt x="0" y="220446"/>
                  </a:moveTo>
                  <a:lnTo>
                    <a:pt x="380441" y="220446"/>
                  </a:lnTo>
                  <a:lnTo>
                    <a:pt x="380441" y="0"/>
                  </a:lnTo>
                  <a:lnTo>
                    <a:pt x="0" y="0"/>
                  </a:lnTo>
                  <a:lnTo>
                    <a:pt x="0" y="220446"/>
                  </a:lnTo>
                  <a:close/>
                </a:path>
              </a:pathLst>
            </a:custGeom>
            <a:ln w="8454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5563489" y="3156966"/>
            <a:ext cx="22097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V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5903976" y="2688335"/>
            <a:ext cx="146685" cy="626110"/>
          </a:xfrm>
          <a:custGeom>
            <a:avLst/>
            <a:gdLst/>
            <a:ahLst/>
            <a:cxnLst/>
            <a:rect l="l" t="t" r="r" b="b"/>
            <a:pathLst>
              <a:path w="146685" h="626110">
                <a:moveTo>
                  <a:pt x="146304" y="600456"/>
                </a:moveTo>
                <a:lnTo>
                  <a:pt x="95758" y="575183"/>
                </a:lnTo>
                <a:lnTo>
                  <a:pt x="95758" y="592074"/>
                </a:lnTo>
                <a:lnTo>
                  <a:pt x="0" y="592074"/>
                </a:lnTo>
                <a:lnTo>
                  <a:pt x="0" y="608965"/>
                </a:lnTo>
                <a:lnTo>
                  <a:pt x="95758" y="608965"/>
                </a:lnTo>
                <a:lnTo>
                  <a:pt x="95758" y="625856"/>
                </a:lnTo>
                <a:lnTo>
                  <a:pt x="146304" y="600456"/>
                </a:lnTo>
                <a:close/>
              </a:path>
              <a:path w="146685" h="626110">
                <a:moveTo>
                  <a:pt x="146304" y="304419"/>
                </a:moveTo>
                <a:lnTo>
                  <a:pt x="95758" y="279146"/>
                </a:lnTo>
                <a:lnTo>
                  <a:pt x="95758" y="296037"/>
                </a:lnTo>
                <a:lnTo>
                  <a:pt x="0" y="296037"/>
                </a:lnTo>
                <a:lnTo>
                  <a:pt x="0" y="312928"/>
                </a:lnTo>
                <a:lnTo>
                  <a:pt x="95758" y="312928"/>
                </a:lnTo>
                <a:lnTo>
                  <a:pt x="95758" y="329819"/>
                </a:lnTo>
                <a:lnTo>
                  <a:pt x="146304" y="304419"/>
                </a:lnTo>
                <a:close/>
              </a:path>
              <a:path w="146685" h="626110">
                <a:moveTo>
                  <a:pt x="146304" y="25400"/>
                </a:moveTo>
                <a:lnTo>
                  <a:pt x="95758" y="0"/>
                </a:lnTo>
                <a:lnTo>
                  <a:pt x="95758" y="16891"/>
                </a:lnTo>
                <a:lnTo>
                  <a:pt x="0" y="16891"/>
                </a:lnTo>
                <a:lnTo>
                  <a:pt x="0" y="33782"/>
                </a:lnTo>
                <a:lnTo>
                  <a:pt x="95758" y="33782"/>
                </a:lnTo>
                <a:lnTo>
                  <a:pt x="95758" y="50800"/>
                </a:lnTo>
                <a:lnTo>
                  <a:pt x="146304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6094476" y="2295144"/>
            <a:ext cx="1564005" cy="160020"/>
          </a:xfrm>
          <a:prstGeom prst="rect">
            <a:avLst/>
          </a:prstGeom>
          <a:ln w="845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1460">
              <a:lnSpc>
                <a:spcPts val="1030"/>
              </a:lnSpc>
            </a:pPr>
            <a:r>
              <a:rPr dirty="0" sz="900">
                <a:latin typeface="Calibri"/>
                <a:cs typeface="Calibri"/>
              </a:rPr>
              <a:t>Product(→),</a:t>
            </a:r>
            <a:r>
              <a:rPr dirty="0" sz="900" spc="155">
                <a:latin typeface="Calibri"/>
                <a:cs typeface="Calibri"/>
              </a:rPr>
              <a:t>  </a:t>
            </a:r>
            <a:r>
              <a:rPr dirty="0" sz="900" spc="-10">
                <a:latin typeface="Calibri"/>
                <a:cs typeface="Calibri"/>
              </a:rPr>
              <a:t>Sum(↑)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6094476" y="3572281"/>
            <a:ext cx="1563370" cy="160020"/>
          </a:xfrm>
          <a:custGeom>
            <a:avLst/>
            <a:gdLst/>
            <a:ahLst/>
            <a:cxnLst/>
            <a:rect l="l" t="t" r="r" b="b"/>
            <a:pathLst>
              <a:path w="1563370" h="160020">
                <a:moveTo>
                  <a:pt x="0" y="159994"/>
                </a:moveTo>
                <a:lnTo>
                  <a:pt x="1562989" y="159994"/>
                </a:lnTo>
                <a:lnTo>
                  <a:pt x="1562989" y="0"/>
                </a:lnTo>
                <a:lnTo>
                  <a:pt x="0" y="0"/>
                </a:lnTo>
                <a:lnTo>
                  <a:pt x="0" y="159994"/>
                </a:lnTo>
                <a:close/>
              </a:path>
            </a:pathLst>
          </a:custGeom>
          <a:ln w="84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6569709" y="3552190"/>
            <a:ext cx="566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Softmax(↑)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4997196" y="2452116"/>
            <a:ext cx="2482850" cy="3465195"/>
            <a:chOff x="4997196" y="2452116"/>
            <a:chExt cx="2482850" cy="3465195"/>
          </a:xfrm>
        </p:grpSpPr>
        <p:sp>
          <p:nvSpPr>
            <p:cNvPr id="100" name="object 100" descr=""/>
            <p:cNvSpPr/>
            <p:nvPr/>
          </p:nvSpPr>
          <p:spPr>
            <a:xfrm>
              <a:off x="6841236" y="2452115"/>
              <a:ext cx="52069" cy="1374140"/>
            </a:xfrm>
            <a:custGeom>
              <a:avLst/>
              <a:gdLst/>
              <a:ahLst/>
              <a:cxnLst/>
              <a:rect l="l" t="t" r="r" b="b"/>
              <a:pathLst>
                <a:path w="52070" h="1374139">
                  <a:moveTo>
                    <a:pt x="51689" y="1327150"/>
                  </a:moveTo>
                  <a:lnTo>
                    <a:pt x="25908" y="1276477"/>
                  </a:lnTo>
                  <a:lnTo>
                    <a:pt x="0" y="1327150"/>
                  </a:lnTo>
                  <a:lnTo>
                    <a:pt x="17272" y="1327150"/>
                  </a:lnTo>
                  <a:lnTo>
                    <a:pt x="17272" y="1374140"/>
                  </a:lnTo>
                  <a:lnTo>
                    <a:pt x="34544" y="1374140"/>
                  </a:lnTo>
                  <a:lnTo>
                    <a:pt x="34544" y="1327150"/>
                  </a:lnTo>
                  <a:lnTo>
                    <a:pt x="51689" y="1327150"/>
                  </a:lnTo>
                  <a:close/>
                </a:path>
                <a:path w="52070" h="1374139">
                  <a:moveTo>
                    <a:pt x="51689" y="1048258"/>
                  </a:moveTo>
                  <a:lnTo>
                    <a:pt x="25908" y="997458"/>
                  </a:lnTo>
                  <a:lnTo>
                    <a:pt x="0" y="1048258"/>
                  </a:lnTo>
                  <a:lnTo>
                    <a:pt x="17272" y="1048258"/>
                  </a:lnTo>
                  <a:lnTo>
                    <a:pt x="17272" y="1113409"/>
                  </a:lnTo>
                  <a:lnTo>
                    <a:pt x="34544" y="1113409"/>
                  </a:lnTo>
                  <a:lnTo>
                    <a:pt x="34544" y="1048258"/>
                  </a:lnTo>
                  <a:lnTo>
                    <a:pt x="51689" y="1048258"/>
                  </a:lnTo>
                  <a:close/>
                </a:path>
                <a:path w="52070" h="1374139">
                  <a:moveTo>
                    <a:pt x="51689" y="50673"/>
                  </a:moveTo>
                  <a:lnTo>
                    <a:pt x="25908" y="0"/>
                  </a:lnTo>
                  <a:lnTo>
                    <a:pt x="0" y="50673"/>
                  </a:lnTo>
                  <a:lnTo>
                    <a:pt x="17272" y="50673"/>
                  </a:lnTo>
                  <a:lnTo>
                    <a:pt x="17272" y="119253"/>
                  </a:lnTo>
                  <a:lnTo>
                    <a:pt x="34544" y="119253"/>
                  </a:lnTo>
                  <a:lnTo>
                    <a:pt x="34544" y="50673"/>
                  </a:lnTo>
                  <a:lnTo>
                    <a:pt x="51689" y="50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997196" y="2688335"/>
              <a:ext cx="2482850" cy="3228975"/>
            </a:xfrm>
            <a:custGeom>
              <a:avLst/>
              <a:gdLst/>
              <a:ahLst/>
              <a:cxnLst/>
              <a:rect l="l" t="t" r="r" b="b"/>
              <a:pathLst>
                <a:path w="2482850" h="3228975">
                  <a:moveTo>
                    <a:pt x="1406652" y="2772537"/>
                  </a:moveTo>
                  <a:lnTo>
                    <a:pt x="1389761" y="2772537"/>
                  </a:lnTo>
                  <a:lnTo>
                    <a:pt x="1389761" y="3061830"/>
                  </a:lnTo>
                  <a:lnTo>
                    <a:pt x="188976" y="3061830"/>
                  </a:lnTo>
                  <a:lnTo>
                    <a:pt x="188976" y="608711"/>
                  </a:lnTo>
                  <a:lnTo>
                    <a:pt x="440817" y="608711"/>
                  </a:lnTo>
                  <a:lnTo>
                    <a:pt x="440817" y="625602"/>
                  </a:lnTo>
                  <a:lnTo>
                    <a:pt x="491490" y="600202"/>
                  </a:lnTo>
                  <a:lnTo>
                    <a:pt x="440817" y="574802"/>
                  </a:lnTo>
                  <a:lnTo>
                    <a:pt x="440817" y="591693"/>
                  </a:lnTo>
                  <a:lnTo>
                    <a:pt x="172085" y="591693"/>
                  </a:lnTo>
                  <a:lnTo>
                    <a:pt x="172085" y="3078734"/>
                  </a:lnTo>
                  <a:lnTo>
                    <a:pt x="1406652" y="3078734"/>
                  </a:lnTo>
                  <a:lnTo>
                    <a:pt x="1406652" y="2772537"/>
                  </a:lnTo>
                  <a:close/>
                </a:path>
                <a:path w="2482850" h="3228975">
                  <a:moveTo>
                    <a:pt x="1958721" y="2773299"/>
                  </a:moveTo>
                  <a:lnTo>
                    <a:pt x="1941703" y="2773299"/>
                  </a:lnTo>
                  <a:lnTo>
                    <a:pt x="1941703" y="3137560"/>
                  </a:lnTo>
                  <a:lnTo>
                    <a:pt x="109601" y="3137560"/>
                  </a:lnTo>
                  <a:lnTo>
                    <a:pt x="109601" y="321183"/>
                  </a:lnTo>
                  <a:lnTo>
                    <a:pt x="440817" y="321183"/>
                  </a:lnTo>
                  <a:lnTo>
                    <a:pt x="440817" y="338074"/>
                  </a:lnTo>
                  <a:lnTo>
                    <a:pt x="491490" y="312801"/>
                  </a:lnTo>
                  <a:lnTo>
                    <a:pt x="440817" y="287401"/>
                  </a:lnTo>
                  <a:lnTo>
                    <a:pt x="440817" y="304292"/>
                  </a:lnTo>
                  <a:lnTo>
                    <a:pt x="92710" y="304292"/>
                  </a:lnTo>
                  <a:lnTo>
                    <a:pt x="92710" y="3154464"/>
                  </a:lnTo>
                  <a:lnTo>
                    <a:pt x="1958721" y="3154464"/>
                  </a:lnTo>
                  <a:lnTo>
                    <a:pt x="1958721" y="2773299"/>
                  </a:lnTo>
                  <a:close/>
                </a:path>
                <a:path w="2482850" h="3228975">
                  <a:moveTo>
                    <a:pt x="2482342" y="2768473"/>
                  </a:moveTo>
                  <a:lnTo>
                    <a:pt x="2465451" y="2768473"/>
                  </a:lnTo>
                  <a:lnTo>
                    <a:pt x="2465451" y="3212046"/>
                  </a:lnTo>
                  <a:lnTo>
                    <a:pt x="16891" y="3212046"/>
                  </a:lnTo>
                  <a:lnTo>
                    <a:pt x="16891" y="33782"/>
                  </a:lnTo>
                  <a:lnTo>
                    <a:pt x="440817" y="33782"/>
                  </a:lnTo>
                  <a:lnTo>
                    <a:pt x="440817" y="50673"/>
                  </a:lnTo>
                  <a:lnTo>
                    <a:pt x="491490" y="25400"/>
                  </a:lnTo>
                  <a:lnTo>
                    <a:pt x="440817" y="0"/>
                  </a:lnTo>
                  <a:lnTo>
                    <a:pt x="440817" y="16891"/>
                  </a:lnTo>
                  <a:lnTo>
                    <a:pt x="0" y="16891"/>
                  </a:lnTo>
                  <a:lnTo>
                    <a:pt x="0" y="3228962"/>
                  </a:lnTo>
                  <a:lnTo>
                    <a:pt x="2482342" y="3228962"/>
                  </a:lnTo>
                  <a:lnTo>
                    <a:pt x="2482342" y="2768473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187440" y="5202986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5" h="262254">
                  <a:moveTo>
                    <a:pt x="286296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86296" y="261950"/>
                  </a:lnTo>
                  <a:lnTo>
                    <a:pt x="28629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187440" y="5202986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5" h="262254">
                  <a:moveTo>
                    <a:pt x="0" y="261950"/>
                  </a:moveTo>
                  <a:lnTo>
                    <a:pt x="286296" y="261950"/>
                  </a:lnTo>
                  <a:lnTo>
                    <a:pt x="286296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 descr=""/>
          <p:cNvGrpSpPr/>
          <p:nvPr/>
        </p:nvGrpSpPr>
        <p:grpSpPr>
          <a:xfrm>
            <a:off x="6173851" y="1926513"/>
            <a:ext cx="304800" cy="272415"/>
            <a:chOff x="6173851" y="1926513"/>
            <a:chExt cx="304800" cy="272415"/>
          </a:xfrm>
        </p:grpSpPr>
        <p:sp>
          <p:nvSpPr>
            <p:cNvPr id="105" name="object 105" descr=""/>
            <p:cNvSpPr/>
            <p:nvPr/>
          </p:nvSpPr>
          <p:spPr>
            <a:xfrm>
              <a:off x="6178296" y="1930958"/>
              <a:ext cx="295910" cy="263525"/>
            </a:xfrm>
            <a:custGeom>
              <a:avLst/>
              <a:gdLst/>
              <a:ahLst/>
              <a:cxnLst/>
              <a:rect l="l" t="t" r="r" b="b"/>
              <a:pathLst>
                <a:path w="295910" h="263525">
                  <a:moveTo>
                    <a:pt x="295643" y="0"/>
                  </a:moveTo>
                  <a:lnTo>
                    <a:pt x="0" y="0"/>
                  </a:lnTo>
                  <a:lnTo>
                    <a:pt x="0" y="263474"/>
                  </a:lnTo>
                  <a:lnTo>
                    <a:pt x="295643" y="263474"/>
                  </a:lnTo>
                  <a:lnTo>
                    <a:pt x="29564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178296" y="1930958"/>
              <a:ext cx="295910" cy="263525"/>
            </a:xfrm>
            <a:custGeom>
              <a:avLst/>
              <a:gdLst/>
              <a:ahLst/>
              <a:cxnLst/>
              <a:rect l="l" t="t" r="r" b="b"/>
              <a:pathLst>
                <a:path w="295910" h="263525">
                  <a:moveTo>
                    <a:pt x="0" y="263474"/>
                  </a:moveTo>
                  <a:lnTo>
                    <a:pt x="295643" y="263474"/>
                  </a:lnTo>
                  <a:lnTo>
                    <a:pt x="295643" y="0"/>
                  </a:lnTo>
                  <a:lnTo>
                    <a:pt x="0" y="0"/>
                  </a:lnTo>
                  <a:lnTo>
                    <a:pt x="0" y="263474"/>
                  </a:lnTo>
                  <a:close/>
                </a:path>
              </a:pathLst>
            </a:custGeom>
            <a:ln w="845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6178296" y="1930958"/>
            <a:ext cx="295910" cy="26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6724015" y="1935657"/>
            <a:ext cx="304800" cy="271145"/>
            <a:chOff x="6724015" y="1935657"/>
            <a:chExt cx="304800" cy="271145"/>
          </a:xfrm>
        </p:grpSpPr>
        <p:sp>
          <p:nvSpPr>
            <p:cNvPr id="109" name="object 109" descr=""/>
            <p:cNvSpPr/>
            <p:nvPr/>
          </p:nvSpPr>
          <p:spPr>
            <a:xfrm>
              <a:off x="6728460" y="1940102"/>
              <a:ext cx="295910" cy="262255"/>
            </a:xfrm>
            <a:custGeom>
              <a:avLst/>
              <a:gdLst/>
              <a:ahLst/>
              <a:cxnLst/>
              <a:rect l="l" t="t" r="r" b="b"/>
              <a:pathLst>
                <a:path w="295909" h="262255">
                  <a:moveTo>
                    <a:pt x="295643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95643" y="261950"/>
                  </a:lnTo>
                  <a:lnTo>
                    <a:pt x="29564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728460" y="1940102"/>
              <a:ext cx="295910" cy="262255"/>
            </a:xfrm>
            <a:custGeom>
              <a:avLst/>
              <a:gdLst/>
              <a:ahLst/>
              <a:cxnLst/>
              <a:rect l="l" t="t" r="r" b="b"/>
              <a:pathLst>
                <a:path w="295909" h="262255">
                  <a:moveTo>
                    <a:pt x="0" y="261950"/>
                  </a:moveTo>
                  <a:lnTo>
                    <a:pt x="295643" y="261950"/>
                  </a:lnTo>
                  <a:lnTo>
                    <a:pt x="295643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6728459" y="1940102"/>
            <a:ext cx="295910" cy="2622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12" name="object 112" descr=""/>
          <p:cNvGrpSpPr/>
          <p:nvPr/>
        </p:nvGrpSpPr>
        <p:grpSpPr>
          <a:xfrm>
            <a:off x="7248270" y="1926513"/>
            <a:ext cx="304800" cy="272415"/>
            <a:chOff x="7248270" y="1926513"/>
            <a:chExt cx="304800" cy="272415"/>
          </a:xfrm>
        </p:grpSpPr>
        <p:sp>
          <p:nvSpPr>
            <p:cNvPr id="113" name="object 113" descr=""/>
            <p:cNvSpPr/>
            <p:nvPr/>
          </p:nvSpPr>
          <p:spPr>
            <a:xfrm>
              <a:off x="7252715" y="1930958"/>
              <a:ext cx="295910" cy="263525"/>
            </a:xfrm>
            <a:custGeom>
              <a:avLst/>
              <a:gdLst/>
              <a:ahLst/>
              <a:cxnLst/>
              <a:rect l="l" t="t" r="r" b="b"/>
              <a:pathLst>
                <a:path w="295909" h="263525">
                  <a:moveTo>
                    <a:pt x="295643" y="0"/>
                  </a:moveTo>
                  <a:lnTo>
                    <a:pt x="0" y="0"/>
                  </a:lnTo>
                  <a:lnTo>
                    <a:pt x="0" y="263474"/>
                  </a:lnTo>
                  <a:lnTo>
                    <a:pt x="295643" y="263474"/>
                  </a:lnTo>
                  <a:lnTo>
                    <a:pt x="29564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252715" y="1930958"/>
              <a:ext cx="295910" cy="263525"/>
            </a:xfrm>
            <a:custGeom>
              <a:avLst/>
              <a:gdLst/>
              <a:ahLst/>
              <a:cxnLst/>
              <a:rect l="l" t="t" r="r" b="b"/>
              <a:pathLst>
                <a:path w="295909" h="263525">
                  <a:moveTo>
                    <a:pt x="0" y="263474"/>
                  </a:moveTo>
                  <a:lnTo>
                    <a:pt x="295643" y="263474"/>
                  </a:lnTo>
                  <a:lnTo>
                    <a:pt x="295643" y="0"/>
                  </a:lnTo>
                  <a:lnTo>
                    <a:pt x="0" y="0"/>
                  </a:lnTo>
                  <a:lnTo>
                    <a:pt x="0" y="263474"/>
                  </a:lnTo>
                  <a:close/>
                </a:path>
              </a:pathLst>
            </a:custGeom>
            <a:ln w="845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7252716" y="1930958"/>
            <a:ext cx="2959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1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6300215" y="2189988"/>
            <a:ext cx="52069" cy="97790"/>
          </a:xfrm>
          <a:custGeom>
            <a:avLst/>
            <a:gdLst/>
            <a:ahLst/>
            <a:cxnLst/>
            <a:rect l="l" t="t" r="r" b="b"/>
            <a:pathLst>
              <a:path w="52070" h="97789">
                <a:moveTo>
                  <a:pt x="25908" y="0"/>
                </a:moveTo>
                <a:lnTo>
                  <a:pt x="0" y="50546"/>
                </a:lnTo>
                <a:lnTo>
                  <a:pt x="17272" y="50546"/>
                </a:lnTo>
                <a:lnTo>
                  <a:pt x="17272" y="97409"/>
                </a:lnTo>
                <a:lnTo>
                  <a:pt x="34544" y="97409"/>
                </a:lnTo>
                <a:lnTo>
                  <a:pt x="34544" y="50546"/>
                </a:lnTo>
                <a:lnTo>
                  <a:pt x="51688" y="50546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841235" y="2197607"/>
            <a:ext cx="52069" cy="92710"/>
          </a:xfrm>
          <a:custGeom>
            <a:avLst/>
            <a:gdLst/>
            <a:ahLst/>
            <a:cxnLst/>
            <a:rect l="l" t="t" r="r" b="b"/>
            <a:pathLst>
              <a:path w="52070" h="92710">
                <a:moveTo>
                  <a:pt x="25908" y="0"/>
                </a:moveTo>
                <a:lnTo>
                  <a:pt x="0" y="50926"/>
                </a:lnTo>
                <a:lnTo>
                  <a:pt x="17272" y="50926"/>
                </a:lnTo>
                <a:lnTo>
                  <a:pt x="17272" y="92582"/>
                </a:lnTo>
                <a:lnTo>
                  <a:pt x="34544" y="92582"/>
                </a:lnTo>
                <a:lnTo>
                  <a:pt x="34544" y="50926"/>
                </a:lnTo>
                <a:lnTo>
                  <a:pt x="51689" y="50926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7374635" y="2189988"/>
            <a:ext cx="50165" cy="99060"/>
          </a:xfrm>
          <a:custGeom>
            <a:avLst/>
            <a:gdLst/>
            <a:ahLst/>
            <a:cxnLst/>
            <a:rect l="l" t="t" r="r" b="b"/>
            <a:pathLst>
              <a:path w="50165" h="99060">
                <a:moveTo>
                  <a:pt x="25146" y="0"/>
                </a:moveTo>
                <a:lnTo>
                  <a:pt x="0" y="50419"/>
                </a:lnTo>
                <a:lnTo>
                  <a:pt x="16764" y="50419"/>
                </a:lnTo>
                <a:lnTo>
                  <a:pt x="16764" y="98933"/>
                </a:lnTo>
                <a:lnTo>
                  <a:pt x="33528" y="98933"/>
                </a:lnTo>
                <a:lnTo>
                  <a:pt x="33528" y="50419"/>
                </a:lnTo>
                <a:lnTo>
                  <a:pt x="50165" y="50419"/>
                </a:lnTo>
                <a:lnTo>
                  <a:pt x="25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6187440" y="5202986"/>
            <a:ext cx="286385" cy="2622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7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6724015" y="5198541"/>
            <a:ext cx="295275" cy="271145"/>
            <a:chOff x="6724015" y="5198541"/>
            <a:chExt cx="295275" cy="271145"/>
          </a:xfrm>
        </p:grpSpPr>
        <p:sp>
          <p:nvSpPr>
            <p:cNvPr id="121" name="object 121" descr=""/>
            <p:cNvSpPr/>
            <p:nvPr/>
          </p:nvSpPr>
          <p:spPr>
            <a:xfrm>
              <a:off x="6728460" y="5202986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4" h="262254">
                  <a:moveTo>
                    <a:pt x="286296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86296" y="261950"/>
                  </a:lnTo>
                  <a:lnTo>
                    <a:pt x="28629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728460" y="5202986"/>
              <a:ext cx="286385" cy="262255"/>
            </a:xfrm>
            <a:custGeom>
              <a:avLst/>
              <a:gdLst/>
              <a:ahLst/>
              <a:cxnLst/>
              <a:rect l="l" t="t" r="r" b="b"/>
              <a:pathLst>
                <a:path w="286384" h="262254">
                  <a:moveTo>
                    <a:pt x="0" y="261950"/>
                  </a:moveTo>
                  <a:lnTo>
                    <a:pt x="286296" y="261950"/>
                  </a:lnTo>
                  <a:lnTo>
                    <a:pt x="286296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6728459" y="5202986"/>
            <a:ext cx="286385" cy="2622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7256109" y="5198759"/>
            <a:ext cx="296545" cy="270510"/>
            <a:chOff x="7256109" y="5198759"/>
            <a:chExt cx="296545" cy="270510"/>
          </a:xfrm>
        </p:grpSpPr>
        <p:sp>
          <p:nvSpPr>
            <p:cNvPr id="125" name="object 125" descr=""/>
            <p:cNvSpPr/>
            <p:nvPr/>
          </p:nvSpPr>
          <p:spPr>
            <a:xfrm>
              <a:off x="7260336" y="5202986"/>
              <a:ext cx="288290" cy="262255"/>
            </a:xfrm>
            <a:custGeom>
              <a:avLst/>
              <a:gdLst/>
              <a:ahLst/>
              <a:cxnLst/>
              <a:rect l="l" t="t" r="r" b="b"/>
              <a:pathLst>
                <a:path w="288290" h="262254">
                  <a:moveTo>
                    <a:pt x="287820" y="0"/>
                  </a:moveTo>
                  <a:lnTo>
                    <a:pt x="0" y="0"/>
                  </a:lnTo>
                  <a:lnTo>
                    <a:pt x="0" y="261950"/>
                  </a:lnTo>
                  <a:lnTo>
                    <a:pt x="287820" y="261950"/>
                  </a:lnTo>
                  <a:lnTo>
                    <a:pt x="28782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260336" y="5202986"/>
              <a:ext cx="288290" cy="262255"/>
            </a:xfrm>
            <a:custGeom>
              <a:avLst/>
              <a:gdLst/>
              <a:ahLst/>
              <a:cxnLst/>
              <a:rect l="l" t="t" r="r" b="b"/>
              <a:pathLst>
                <a:path w="288290" h="262254">
                  <a:moveTo>
                    <a:pt x="0" y="261950"/>
                  </a:moveTo>
                  <a:lnTo>
                    <a:pt x="287820" y="261950"/>
                  </a:lnTo>
                  <a:lnTo>
                    <a:pt x="287820" y="0"/>
                  </a:lnTo>
                  <a:lnTo>
                    <a:pt x="0" y="0"/>
                  </a:lnTo>
                  <a:lnTo>
                    <a:pt x="0" y="261950"/>
                  </a:lnTo>
                  <a:close/>
                </a:path>
              </a:pathLst>
            </a:custGeom>
            <a:ln w="845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7284084" y="5200269"/>
            <a:ext cx="213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4853685" y="602996"/>
            <a:ext cx="32797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Generalized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Self-</a:t>
            </a:r>
            <a:r>
              <a:rPr dirty="0" sz="2400" spc="-45" b="1">
                <a:latin typeface="Calibri"/>
                <a:cs typeface="Calibri"/>
              </a:rPr>
              <a:t>Attention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90">
                <a:latin typeface="Calibri"/>
                <a:cs typeface="Calibri"/>
              </a:rPr>
              <a:t>new,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powerful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neural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primitive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9" name="object 129" descr=""/>
          <p:cNvGrpSpPr/>
          <p:nvPr/>
        </p:nvGrpSpPr>
        <p:grpSpPr>
          <a:xfrm>
            <a:off x="9035160" y="2382901"/>
            <a:ext cx="2767330" cy="2693035"/>
            <a:chOff x="9035160" y="2382901"/>
            <a:chExt cx="2767330" cy="2693035"/>
          </a:xfrm>
        </p:grpSpPr>
        <p:sp>
          <p:nvSpPr>
            <p:cNvPr id="130" name="object 130" descr=""/>
            <p:cNvSpPr/>
            <p:nvPr/>
          </p:nvSpPr>
          <p:spPr>
            <a:xfrm>
              <a:off x="9038843" y="2386584"/>
              <a:ext cx="2758440" cy="2684145"/>
            </a:xfrm>
            <a:custGeom>
              <a:avLst/>
              <a:gdLst/>
              <a:ahLst/>
              <a:cxnLst/>
              <a:rect l="l" t="t" r="r" b="b"/>
              <a:pathLst>
                <a:path w="2758440" h="2684145">
                  <a:moveTo>
                    <a:pt x="2757931" y="0"/>
                  </a:moveTo>
                  <a:lnTo>
                    <a:pt x="0" y="0"/>
                  </a:lnTo>
                  <a:lnTo>
                    <a:pt x="0" y="2683637"/>
                  </a:lnTo>
                  <a:lnTo>
                    <a:pt x="2757931" y="2683637"/>
                  </a:lnTo>
                  <a:lnTo>
                    <a:pt x="275793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9039605" y="2387346"/>
              <a:ext cx="2758440" cy="2684145"/>
            </a:xfrm>
            <a:custGeom>
              <a:avLst/>
              <a:gdLst/>
              <a:ahLst/>
              <a:cxnLst/>
              <a:rect l="l" t="t" r="r" b="b"/>
              <a:pathLst>
                <a:path w="2758440" h="2684145">
                  <a:moveTo>
                    <a:pt x="0" y="2683636"/>
                  </a:moveTo>
                  <a:lnTo>
                    <a:pt x="2757931" y="2683636"/>
                  </a:lnTo>
                  <a:lnTo>
                    <a:pt x="2757931" y="0"/>
                  </a:lnTo>
                  <a:lnTo>
                    <a:pt x="0" y="0"/>
                  </a:lnTo>
                  <a:lnTo>
                    <a:pt x="0" y="2683636"/>
                  </a:lnTo>
                  <a:close/>
                </a:path>
              </a:pathLst>
            </a:custGeom>
            <a:ln w="8283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9304019" y="4872287"/>
              <a:ext cx="2386330" cy="91440"/>
            </a:xfrm>
            <a:custGeom>
              <a:avLst/>
              <a:gdLst/>
              <a:ahLst/>
              <a:cxnLst/>
              <a:rect l="l" t="t" r="r" b="b"/>
              <a:pathLst>
                <a:path w="2386329" h="91439">
                  <a:moveTo>
                    <a:pt x="2386076" y="0"/>
                  </a:moveTo>
                  <a:lnTo>
                    <a:pt x="0" y="0"/>
                  </a:lnTo>
                  <a:lnTo>
                    <a:pt x="0" y="91126"/>
                  </a:lnTo>
                  <a:lnTo>
                    <a:pt x="2386076" y="91126"/>
                  </a:lnTo>
                  <a:lnTo>
                    <a:pt x="2386076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9304781" y="4873049"/>
              <a:ext cx="2386330" cy="91440"/>
            </a:xfrm>
            <a:custGeom>
              <a:avLst/>
              <a:gdLst/>
              <a:ahLst/>
              <a:cxnLst/>
              <a:rect l="l" t="t" r="r" b="b"/>
              <a:pathLst>
                <a:path w="2386329" h="91439">
                  <a:moveTo>
                    <a:pt x="0" y="91126"/>
                  </a:moveTo>
                  <a:lnTo>
                    <a:pt x="2386076" y="91126"/>
                  </a:lnTo>
                  <a:lnTo>
                    <a:pt x="2386076" y="0"/>
                  </a:lnTo>
                  <a:lnTo>
                    <a:pt x="0" y="0"/>
                  </a:lnTo>
                  <a:lnTo>
                    <a:pt x="0" y="91126"/>
                  </a:lnTo>
                  <a:close/>
                </a:path>
              </a:pathLst>
            </a:custGeom>
            <a:ln w="8283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9304019" y="4491215"/>
              <a:ext cx="2386330" cy="255904"/>
            </a:xfrm>
            <a:custGeom>
              <a:avLst/>
              <a:gdLst/>
              <a:ahLst/>
              <a:cxnLst/>
              <a:rect l="l" t="t" r="r" b="b"/>
              <a:pathLst>
                <a:path w="2386329" h="255904">
                  <a:moveTo>
                    <a:pt x="2386076" y="0"/>
                  </a:moveTo>
                  <a:lnTo>
                    <a:pt x="0" y="0"/>
                  </a:lnTo>
                  <a:lnTo>
                    <a:pt x="0" y="255663"/>
                  </a:lnTo>
                  <a:lnTo>
                    <a:pt x="2386076" y="255663"/>
                  </a:lnTo>
                  <a:lnTo>
                    <a:pt x="238607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9304781" y="4491977"/>
              <a:ext cx="2386330" cy="255904"/>
            </a:xfrm>
            <a:custGeom>
              <a:avLst/>
              <a:gdLst/>
              <a:ahLst/>
              <a:cxnLst/>
              <a:rect l="l" t="t" r="r" b="b"/>
              <a:pathLst>
                <a:path w="2386329" h="255904">
                  <a:moveTo>
                    <a:pt x="0" y="255663"/>
                  </a:moveTo>
                  <a:lnTo>
                    <a:pt x="2386076" y="255663"/>
                  </a:lnTo>
                  <a:lnTo>
                    <a:pt x="2386076" y="0"/>
                  </a:lnTo>
                  <a:lnTo>
                    <a:pt x="0" y="0"/>
                  </a:lnTo>
                  <a:lnTo>
                    <a:pt x="0" y="255663"/>
                  </a:lnTo>
                  <a:close/>
                </a:path>
              </a:pathLst>
            </a:custGeom>
            <a:ln w="8283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9487661" y="5138165"/>
            <a:ext cx="248920" cy="398145"/>
          </a:xfrm>
          <a:prstGeom prst="rect">
            <a:avLst/>
          </a:prstGeom>
          <a:solidFill>
            <a:srgbClr val="DAE2F3"/>
          </a:solidFill>
          <a:ln w="8283">
            <a:solidFill>
              <a:srgbClr val="4471C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59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10100309" y="5138165"/>
            <a:ext cx="248920" cy="398145"/>
          </a:xfrm>
          <a:prstGeom prst="rect">
            <a:avLst/>
          </a:prstGeom>
          <a:solidFill>
            <a:srgbClr val="DAE2F3"/>
          </a:solidFill>
          <a:ln w="8283">
            <a:solidFill>
              <a:srgbClr val="4471C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9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10712957" y="5138165"/>
            <a:ext cx="248920" cy="398145"/>
          </a:xfrm>
          <a:prstGeom prst="rect">
            <a:avLst/>
          </a:prstGeom>
          <a:solidFill>
            <a:srgbClr val="DAE2F3"/>
          </a:solidFill>
          <a:ln w="8283">
            <a:solidFill>
              <a:srgbClr val="4471C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9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1317985" y="5138165"/>
            <a:ext cx="248920" cy="398145"/>
          </a:xfrm>
          <a:prstGeom prst="rect">
            <a:avLst/>
          </a:prstGeom>
          <a:solidFill>
            <a:srgbClr val="DAE2F3"/>
          </a:solidFill>
          <a:ln w="8283">
            <a:solidFill>
              <a:srgbClr val="4471C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595"/>
              </a:spcBef>
            </a:pPr>
            <a:r>
              <a:rPr dirty="0" sz="1300" spc="-25">
                <a:latin typeface="Calibri"/>
                <a:cs typeface="Calibri"/>
              </a:rPr>
              <a:t>x</a:t>
            </a:r>
            <a:r>
              <a:rPr dirty="0" baseline="-13071" sz="1275" spc="-37">
                <a:latin typeface="Calibri"/>
                <a:cs typeface="Calibri"/>
              </a:rPr>
              <a:t>4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9304781" y="3819905"/>
            <a:ext cx="2386965" cy="257810"/>
          </a:xfrm>
          <a:prstGeom prst="rect">
            <a:avLst/>
          </a:prstGeom>
          <a:solidFill>
            <a:srgbClr val="FAE4D5"/>
          </a:solidFill>
          <a:ln w="8283">
            <a:solidFill>
              <a:srgbClr val="EC7C3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492759">
              <a:lnSpc>
                <a:spcPct val="100000"/>
              </a:lnSpc>
              <a:spcBef>
                <a:spcPts val="80"/>
              </a:spcBef>
            </a:pPr>
            <a:r>
              <a:rPr dirty="0" sz="1300" spc="-10">
                <a:latin typeface="Calibri"/>
                <a:cs typeface="Calibri"/>
              </a:rPr>
              <a:t>Layer</a:t>
            </a:r>
            <a:r>
              <a:rPr dirty="0" sz="1300" spc="-6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Normalization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1" name="object 141" descr=""/>
          <p:cNvGrpSpPr/>
          <p:nvPr/>
        </p:nvGrpSpPr>
        <p:grpSpPr>
          <a:xfrm>
            <a:off x="9573768" y="4187952"/>
            <a:ext cx="1887855" cy="675005"/>
            <a:chOff x="9573768" y="4187952"/>
            <a:chExt cx="1887855" cy="675005"/>
          </a:xfrm>
        </p:grpSpPr>
        <p:sp>
          <p:nvSpPr>
            <p:cNvPr id="142" name="object 142" descr=""/>
            <p:cNvSpPr/>
            <p:nvPr/>
          </p:nvSpPr>
          <p:spPr>
            <a:xfrm>
              <a:off x="9573768" y="4742688"/>
              <a:ext cx="1887855" cy="120650"/>
            </a:xfrm>
            <a:custGeom>
              <a:avLst/>
              <a:gdLst/>
              <a:ahLst/>
              <a:cxnLst/>
              <a:rect l="l" t="t" r="r" b="b"/>
              <a:pathLst>
                <a:path w="1887854" h="120650">
                  <a:moveTo>
                    <a:pt x="49657" y="50165"/>
                  </a:moveTo>
                  <a:lnTo>
                    <a:pt x="24892" y="0"/>
                  </a:lnTo>
                  <a:lnTo>
                    <a:pt x="0" y="50165"/>
                  </a:lnTo>
                  <a:lnTo>
                    <a:pt x="16510" y="50165"/>
                  </a:lnTo>
                  <a:lnTo>
                    <a:pt x="16510" y="120269"/>
                  </a:lnTo>
                  <a:lnTo>
                    <a:pt x="33147" y="120269"/>
                  </a:lnTo>
                  <a:lnTo>
                    <a:pt x="33147" y="50165"/>
                  </a:lnTo>
                  <a:lnTo>
                    <a:pt x="49657" y="50165"/>
                  </a:lnTo>
                  <a:close/>
                </a:path>
                <a:path w="1887854" h="120650">
                  <a:moveTo>
                    <a:pt x="662432" y="50165"/>
                  </a:moveTo>
                  <a:lnTo>
                    <a:pt x="637540" y="0"/>
                  </a:lnTo>
                  <a:lnTo>
                    <a:pt x="612775" y="50165"/>
                  </a:lnTo>
                  <a:lnTo>
                    <a:pt x="629285" y="50165"/>
                  </a:lnTo>
                  <a:lnTo>
                    <a:pt x="629285" y="120269"/>
                  </a:lnTo>
                  <a:lnTo>
                    <a:pt x="645922" y="120269"/>
                  </a:lnTo>
                  <a:lnTo>
                    <a:pt x="645922" y="50165"/>
                  </a:lnTo>
                  <a:lnTo>
                    <a:pt x="662432" y="50165"/>
                  </a:lnTo>
                  <a:close/>
                </a:path>
                <a:path w="1887854" h="120650">
                  <a:moveTo>
                    <a:pt x="1275207" y="50165"/>
                  </a:moveTo>
                  <a:lnTo>
                    <a:pt x="1250315" y="0"/>
                  </a:lnTo>
                  <a:lnTo>
                    <a:pt x="1225423" y="50165"/>
                  </a:lnTo>
                  <a:lnTo>
                    <a:pt x="1242060" y="50165"/>
                  </a:lnTo>
                  <a:lnTo>
                    <a:pt x="1242060" y="120269"/>
                  </a:lnTo>
                  <a:lnTo>
                    <a:pt x="1258570" y="120269"/>
                  </a:lnTo>
                  <a:lnTo>
                    <a:pt x="1258570" y="50165"/>
                  </a:lnTo>
                  <a:lnTo>
                    <a:pt x="1275207" y="50165"/>
                  </a:lnTo>
                  <a:close/>
                </a:path>
                <a:path w="1887854" h="120650">
                  <a:moveTo>
                    <a:pt x="1887855" y="50165"/>
                  </a:moveTo>
                  <a:lnTo>
                    <a:pt x="1863090" y="0"/>
                  </a:lnTo>
                  <a:lnTo>
                    <a:pt x="1838198" y="50165"/>
                  </a:lnTo>
                  <a:lnTo>
                    <a:pt x="1854835" y="50165"/>
                  </a:lnTo>
                  <a:lnTo>
                    <a:pt x="1854835" y="120269"/>
                  </a:lnTo>
                  <a:lnTo>
                    <a:pt x="1871345" y="120269"/>
                  </a:lnTo>
                  <a:lnTo>
                    <a:pt x="1871345" y="50165"/>
                  </a:lnTo>
                  <a:lnTo>
                    <a:pt x="1887855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0" y="4187952"/>
              <a:ext cx="173735" cy="298704"/>
            </a:xfrm>
            <a:prstGeom prst="rect">
              <a:avLst/>
            </a:prstGeom>
          </p:spPr>
        </p:pic>
      </p:grpSp>
      <p:sp>
        <p:nvSpPr>
          <p:cNvPr id="144" name="object 144" descr=""/>
          <p:cNvSpPr txBox="1"/>
          <p:nvPr/>
        </p:nvSpPr>
        <p:spPr>
          <a:xfrm>
            <a:off x="10013950" y="4121911"/>
            <a:ext cx="919480" cy="58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3020">
              <a:lnSpc>
                <a:spcPct val="100000"/>
              </a:lnSpc>
              <a:spcBef>
                <a:spcPts val="95"/>
              </a:spcBef>
            </a:pPr>
            <a:r>
              <a:rPr dirty="0" sz="1550" spc="-5">
                <a:latin typeface="Calibri"/>
                <a:cs typeface="Calibri"/>
              </a:rPr>
              <a:t>+</a:t>
            </a:r>
            <a:endParaRPr sz="15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980"/>
              </a:spcBef>
            </a:pPr>
            <a:r>
              <a:rPr dirty="0" sz="1300" spc="-25">
                <a:latin typeface="Calibri"/>
                <a:cs typeface="Calibri"/>
              </a:rPr>
              <a:t>Self-</a:t>
            </a:r>
            <a:r>
              <a:rPr dirty="0" sz="1300" spc="-30">
                <a:latin typeface="Calibri"/>
                <a:cs typeface="Calibri"/>
              </a:rPr>
              <a:t>Attention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5" name="object 145" descr=""/>
          <p:cNvGrpSpPr/>
          <p:nvPr/>
        </p:nvGrpSpPr>
        <p:grpSpPr>
          <a:xfrm>
            <a:off x="9142476" y="3253092"/>
            <a:ext cx="1374775" cy="1669414"/>
            <a:chOff x="9142476" y="3253092"/>
            <a:chExt cx="1374775" cy="1669414"/>
          </a:xfrm>
        </p:grpSpPr>
        <p:sp>
          <p:nvSpPr>
            <p:cNvPr id="146" name="object 146" descr=""/>
            <p:cNvSpPr/>
            <p:nvPr/>
          </p:nvSpPr>
          <p:spPr>
            <a:xfrm>
              <a:off x="9142476" y="4072127"/>
              <a:ext cx="1374775" cy="850265"/>
            </a:xfrm>
            <a:custGeom>
              <a:avLst/>
              <a:gdLst/>
              <a:ahLst/>
              <a:cxnLst/>
              <a:rect l="l" t="t" r="r" b="b"/>
              <a:pathLst>
                <a:path w="1374775" h="850264">
                  <a:moveTo>
                    <a:pt x="1269746" y="207137"/>
                  </a:moveTo>
                  <a:lnTo>
                    <a:pt x="1220089" y="182245"/>
                  </a:lnTo>
                  <a:lnTo>
                    <a:pt x="1220089" y="198882"/>
                  </a:lnTo>
                  <a:lnTo>
                    <a:pt x="0" y="198882"/>
                  </a:lnTo>
                  <a:lnTo>
                    <a:pt x="0" y="850265"/>
                  </a:lnTo>
                  <a:lnTo>
                    <a:pt x="157353" y="850265"/>
                  </a:lnTo>
                  <a:lnTo>
                    <a:pt x="157353" y="833628"/>
                  </a:lnTo>
                  <a:lnTo>
                    <a:pt x="16510" y="833628"/>
                  </a:lnTo>
                  <a:lnTo>
                    <a:pt x="16510" y="215392"/>
                  </a:lnTo>
                  <a:lnTo>
                    <a:pt x="1220089" y="215392"/>
                  </a:lnTo>
                  <a:lnTo>
                    <a:pt x="1220089" y="232029"/>
                  </a:lnTo>
                  <a:lnTo>
                    <a:pt x="1269746" y="207137"/>
                  </a:lnTo>
                  <a:close/>
                </a:path>
                <a:path w="1374775" h="850264">
                  <a:moveTo>
                    <a:pt x="1374394" y="49657"/>
                  </a:moveTo>
                  <a:lnTo>
                    <a:pt x="1349629" y="0"/>
                  </a:lnTo>
                  <a:lnTo>
                    <a:pt x="1324737" y="49657"/>
                  </a:lnTo>
                  <a:lnTo>
                    <a:pt x="1341247" y="49657"/>
                  </a:lnTo>
                  <a:lnTo>
                    <a:pt x="1341247" y="124079"/>
                  </a:lnTo>
                  <a:lnTo>
                    <a:pt x="1357884" y="124079"/>
                  </a:lnTo>
                  <a:lnTo>
                    <a:pt x="1357884" y="49657"/>
                  </a:lnTo>
                  <a:lnTo>
                    <a:pt x="1374394" y="49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9378696" y="3256775"/>
              <a:ext cx="431165" cy="257810"/>
            </a:xfrm>
            <a:custGeom>
              <a:avLst/>
              <a:gdLst/>
              <a:ahLst/>
              <a:cxnLst/>
              <a:rect l="l" t="t" r="r" b="b"/>
              <a:pathLst>
                <a:path w="431165" h="257810">
                  <a:moveTo>
                    <a:pt x="430898" y="0"/>
                  </a:moveTo>
                  <a:lnTo>
                    <a:pt x="0" y="0"/>
                  </a:lnTo>
                  <a:lnTo>
                    <a:pt x="0" y="257187"/>
                  </a:lnTo>
                  <a:lnTo>
                    <a:pt x="430898" y="257187"/>
                  </a:lnTo>
                  <a:lnTo>
                    <a:pt x="430898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9379458" y="3257537"/>
              <a:ext cx="431165" cy="257810"/>
            </a:xfrm>
            <a:custGeom>
              <a:avLst/>
              <a:gdLst/>
              <a:ahLst/>
              <a:cxnLst/>
              <a:rect l="l" t="t" r="r" b="b"/>
              <a:pathLst>
                <a:path w="431165" h="257810">
                  <a:moveTo>
                    <a:pt x="0" y="257187"/>
                  </a:moveTo>
                  <a:lnTo>
                    <a:pt x="430898" y="257187"/>
                  </a:lnTo>
                  <a:lnTo>
                    <a:pt x="430898" y="0"/>
                  </a:lnTo>
                  <a:lnTo>
                    <a:pt x="0" y="0"/>
                  </a:lnTo>
                  <a:lnTo>
                    <a:pt x="0" y="257187"/>
                  </a:lnTo>
                  <a:close/>
                </a:path>
              </a:pathLst>
            </a:custGeom>
            <a:ln w="8283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 descr=""/>
          <p:cNvSpPr txBox="1"/>
          <p:nvPr/>
        </p:nvSpPr>
        <p:spPr>
          <a:xfrm>
            <a:off x="9440544" y="3250437"/>
            <a:ext cx="2971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MLP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0" name="object 150" descr=""/>
          <p:cNvGrpSpPr/>
          <p:nvPr/>
        </p:nvGrpSpPr>
        <p:grpSpPr>
          <a:xfrm>
            <a:off x="9980041" y="3253092"/>
            <a:ext cx="440055" cy="266700"/>
            <a:chOff x="9980041" y="3253092"/>
            <a:chExt cx="440055" cy="266700"/>
          </a:xfrm>
        </p:grpSpPr>
        <p:sp>
          <p:nvSpPr>
            <p:cNvPr id="151" name="object 151" descr=""/>
            <p:cNvSpPr/>
            <p:nvPr/>
          </p:nvSpPr>
          <p:spPr>
            <a:xfrm>
              <a:off x="9983724" y="3256775"/>
              <a:ext cx="431165" cy="257810"/>
            </a:xfrm>
            <a:custGeom>
              <a:avLst/>
              <a:gdLst/>
              <a:ahLst/>
              <a:cxnLst/>
              <a:rect l="l" t="t" r="r" b="b"/>
              <a:pathLst>
                <a:path w="431165" h="257810">
                  <a:moveTo>
                    <a:pt x="430898" y="0"/>
                  </a:moveTo>
                  <a:lnTo>
                    <a:pt x="0" y="0"/>
                  </a:lnTo>
                  <a:lnTo>
                    <a:pt x="0" y="257187"/>
                  </a:lnTo>
                  <a:lnTo>
                    <a:pt x="430898" y="257187"/>
                  </a:lnTo>
                  <a:lnTo>
                    <a:pt x="430898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9984486" y="3257537"/>
              <a:ext cx="431165" cy="257810"/>
            </a:xfrm>
            <a:custGeom>
              <a:avLst/>
              <a:gdLst/>
              <a:ahLst/>
              <a:cxnLst/>
              <a:rect l="l" t="t" r="r" b="b"/>
              <a:pathLst>
                <a:path w="431165" h="257810">
                  <a:moveTo>
                    <a:pt x="0" y="257187"/>
                  </a:moveTo>
                  <a:lnTo>
                    <a:pt x="430898" y="257187"/>
                  </a:lnTo>
                  <a:lnTo>
                    <a:pt x="430898" y="0"/>
                  </a:lnTo>
                  <a:lnTo>
                    <a:pt x="0" y="0"/>
                  </a:lnTo>
                  <a:lnTo>
                    <a:pt x="0" y="257187"/>
                  </a:lnTo>
                  <a:close/>
                </a:path>
              </a:pathLst>
            </a:custGeom>
            <a:ln w="8283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10045318" y="3252978"/>
            <a:ext cx="300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MLP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4" name="object 154" descr=""/>
          <p:cNvGrpSpPr/>
          <p:nvPr/>
        </p:nvGrpSpPr>
        <p:grpSpPr>
          <a:xfrm>
            <a:off x="10592689" y="3253104"/>
            <a:ext cx="440690" cy="266700"/>
            <a:chOff x="10592689" y="3253104"/>
            <a:chExt cx="440690" cy="266700"/>
          </a:xfrm>
        </p:grpSpPr>
        <p:sp>
          <p:nvSpPr>
            <p:cNvPr id="155" name="object 155" descr=""/>
            <p:cNvSpPr/>
            <p:nvPr/>
          </p:nvSpPr>
          <p:spPr>
            <a:xfrm>
              <a:off x="10597134" y="3257549"/>
              <a:ext cx="431800" cy="257810"/>
            </a:xfrm>
            <a:custGeom>
              <a:avLst/>
              <a:gdLst/>
              <a:ahLst/>
              <a:cxnLst/>
              <a:rect l="l" t="t" r="r" b="b"/>
              <a:pathLst>
                <a:path w="431800" h="257810">
                  <a:moveTo>
                    <a:pt x="431292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431292" y="257555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0597134" y="3257549"/>
              <a:ext cx="431800" cy="257810"/>
            </a:xfrm>
            <a:custGeom>
              <a:avLst/>
              <a:gdLst/>
              <a:ahLst/>
              <a:cxnLst/>
              <a:rect l="l" t="t" r="r" b="b"/>
              <a:pathLst>
                <a:path w="431800" h="257810">
                  <a:moveTo>
                    <a:pt x="0" y="257555"/>
                  </a:moveTo>
                  <a:lnTo>
                    <a:pt x="431292" y="257555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8283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 descr=""/>
          <p:cNvSpPr txBox="1"/>
          <p:nvPr/>
        </p:nvSpPr>
        <p:spPr>
          <a:xfrm>
            <a:off x="10663173" y="3252978"/>
            <a:ext cx="2971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MLP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8" name="object 158" descr=""/>
          <p:cNvGrpSpPr/>
          <p:nvPr/>
        </p:nvGrpSpPr>
        <p:grpSpPr>
          <a:xfrm>
            <a:off x="11205336" y="3260725"/>
            <a:ext cx="440690" cy="266700"/>
            <a:chOff x="11205336" y="3260725"/>
            <a:chExt cx="440690" cy="266700"/>
          </a:xfrm>
        </p:grpSpPr>
        <p:sp>
          <p:nvSpPr>
            <p:cNvPr id="159" name="object 159" descr=""/>
            <p:cNvSpPr/>
            <p:nvPr/>
          </p:nvSpPr>
          <p:spPr>
            <a:xfrm>
              <a:off x="11209781" y="3265169"/>
              <a:ext cx="431800" cy="257810"/>
            </a:xfrm>
            <a:custGeom>
              <a:avLst/>
              <a:gdLst/>
              <a:ahLst/>
              <a:cxnLst/>
              <a:rect l="l" t="t" r="r" b="b"/>
              <a:pathLst>
                <a:path w="431800" h="257810">
                  <a:moveTo>
                    <a:pt x="431292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431292" y="257555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1209781" y="3265169"/>
              <a:ext cx="431800" cy="257810"/>
            </a:xfrm>
            <a:custGeom>
              <a:avLst/>
              <a:gdLst/>
              <a:ahLst/>
              <a:cxnLst/>
              <a:rect l="l" t="t" r="r" b="b"/>
              <a:pathLst>
                <a:path w="431800" h="257810">
                  <a:moveTo>
                    <a:pt x="0" y="257555"/>
                  </a:moveTo>
                  <a:lnTo>
                    <a:pt x="431292" y="257555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8283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 descr=""/>
          <p:cNvSpPr txBox="1"/>
          <p:nvPr/>
        </p:nvSpPr>
        <p:spPr>
          <a:xfrm>
            <a:off x="11276076" y="3256279"/>
            <a:ext cx="2971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MLP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62" name="object 16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8064" y="2837688"/>
            <a:ext cx="182879" cy="173736"/>
          </a:xfrm>
          <a:prstGeom prst="rect">
            <a:avLst/>
          </a:prstGeom>
        </p:spPr>
      </p:pic>
      <p:sp>
        <p:nvSpPr>
          <p:cNvPr id="163" name="object 163" descr=""/>
          <p:cNvSpPr txBox="1"/>
          <p:nvPr/>
        </p:nvSpPr>
        <p:spPr>
          <a:xfrm>
            <a:off x="10460481" y="2764027"/>
            <a:ext cx="11112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550" spc="-5">
                <a:latin typeface="Calibri"/>
                <a:cs typeface="Calibri"/>
              </a:rPr>
              <a:t>+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4" name="object 164" descr=""/>
          <p:cNvSpPr/>
          <p:nvPr/>
        </p:nvSpPr>
        <p:spPr>
          <a:xfrm>
            <a:off x="9139428" y="2895599"/>
            <a:ext cx="2310765" cy="925194"/>
          </a:xfrm>
          <a:custGeom>
            <a:avLst/>
            <a:gdLst/>
            <a:ahLst/>
            <a:cxnLst/>
            <a:rect l="l" t="t" r="r" b="b"/>
            <a:pathLst>
              <a:path w="2310765" h="925195">
                <a:moveTo>
                  <a:pt x="2290953" y="227076"/>
                </a:moveTo>
                <a:lnTo>
                  <a:pt x="1678305" y="227076"/>
                </a:lnTo>
                <a:lnTo>
                  <a:pt x="1678305" y="225552"/>
                </a:lnTo>
                <a:lnTo>
                  <a:pt x="1379093" y="225552"/>
                </a:lnTo>
                <a:lnTo>
                  <a:pt x="1379093" y="157480"/>
                </a:lnTo>
                <a:lnTo>
                  <a:pt x="1395603" y="157480"/>
                </a:lnTo>
                <a:lnTo>
                  <a:pt x="1370838" y="107696"/>
                </a:lnTo>
                <a:lnTo>
                  <a:pt x="1370457" y="108458"/>
                </a:lnTo>
                <a:lnTo>
                  <a:pt x="1370076" y="107696"/>
                </a:lnTo>
                <a:lnTo>
                  <a:pt x="1369822" y="108204"/>
                </a:lnTo>
                <a:lnTo>
                  <a:pt x="1369568" y="107696"/>
                </a:lnTo>
                <a:lnTo>
                  <a:pt x="1344803" y="157480"/>
                </a:lnTo>
                <a:lnTo>
                  <a:pt x="1361313" y="157480"/>
                </a:lnTo>
                <a:lnTo>
                  <a:pt x="1361313" y="224155"/>
                </a:lnTo>
                <a:lnTo>
                  <a:pt x="442214" y="224155"/>
                </a:lnTo>
                <a:lnTo>
                  <a:pt x="442214" y="357124"/>
                </a:lnTo>
                <a:lnTo>
                  <a:pt x="458724" y="357124"/>
                </a:lnTo>
                <a:lnTo>
                  <a:pt x="458724" y="240665"/>
                </a:lnTo>
                <a:lnTo>
                  <a:pt x="1046607" y="240665"/>
                </a:lnTo>
                <a:lnTo>
                  <a:pt x="1046607" y="359918"/>
                </a:lnTo>
                <a:lnTo>
                  <a:pt x="1063244" y="359918"/>
                </a:lnTo>
                <a:lnTo>
                  <a:pt x="1063244" y="242062"/>
                </a:lnTo>
                <a:lnTo>
                  <a:pt x="1361313" y="242062"/>
                </a:lnTo>
                <a:lnTo>
                  <a:pt x="1361313" y="243713"/>
                </a:lnTo>
                <a:lnTo>
                  <a:pt x="1661795" y="243713"/>
                </a:lnTo>
                <a:lnTo>
                  <a:pt x="1661795" y="359918"/>
                </a:lnTo>
                <a:lnTo>
                  <a:pt x="1678305" y="359918"/>
                </a:lnTo>
                <a:lnTo>
                  <a:pt x="1678305" y="243713"/>
                </a:lnTo>
                <a:lnTo>
                  <a:pt x="2274316" y="243713"/>
                </a:lnTo>
                <a:lnTo>
                  <a:pt x="2274316" y="362966"/>
                </a:lnTo>
                <a:lnTo>
                  <a:pt x="2290953" y="362966"/>
                </a:lnTo>
                <a:lnTo>
                  <a:pt x="2290953" y="227076"/>
                </a:lnTo>
                <a:close/>
              </a:path>
              <a:path w="2310765" h="925195">
                <a:moveTo>
                  <a:pt x="2310257" y="671322"/>
                </a:moveTo>
                <a:lnTo>
                  <a:pt x="2285365" y="621665"/>
                </a:lnTo>
                <a:lnTo>
                  <a:pt x="2260600" y="671322"/>
                </a:lnTo>
                <a:lnTo>
                  <a:pt x="2277110" y="671322"/>
                </a:lnTo>
                <a:lnTo>
                  <a:pt x="2277110" y="764921"/>
                </a:lnTo>
                <a:lnTo>
                  <a:pt x="1681099" y="764921"/>
                </a:lnTo>
                <a:lnTo>
                  <a:pt x="1681099" y="663067"/>
                </a:lnTo>
                <a:lnTo>
                  <a:pt x="1697609" y="663067"/>
                </a:lnTo>
                <a:lnTo>
                  <a:pt x="1672844" y="613410"/>
                </a:lnTo>
                <a:lnTo>
                  <a:pt x="1647952" y="663067"/>
                </a:lnTo>
                <a:lnTo>
                  <a:pt x="1664462" y="663067"/>
                </a:lnTo>
                <a:lnTo>
                  <a:pt x="1664462" y="758190"/>
                </a:lnTo>
                <a:lnTo>
                  <a:pt x="1063244" y="758190"/>
                </a:lnTo>
                <a:lnTo>
                  <a:pt x="1063244" y="663067"/>
                </a:lnTo>
                <a:lnTo>
                  <a:pt x="1079754" y="663067"/>
                </a:lnTo>
                <a:lnTo>
                  <a:pt x="1054989" y="613410"/>
                </a:lnTo>
                <a:lnTo>
                  <a:pt x="1030097" y="663067"/>
                </a:lnTo>
                <a:lnTo>
                  <a:pt x="1046607" y="663067"/>
                </a:lnTo>
                <a:lnTo>
                  <a:pt x="1046607" y="759587"/>
                </a:lnTo>
                <a:lnTo>
                  <a:pt x="458724" y="759587"/>
                </a:lnTo>
                <a:lnTo>
                  <a:pt x="458724" y="663067"/>
                </a:lnTo>
                <a:lnTo>
                  <a:pt x="475234" y="663067"/>
                </a:lnTo>
                <a:lnTo>
                  <a:pt x="450469" y="613410"/>
                </a:lnTo>
                <a:lnTo>
                  <a:pt x="425577" y="663067"/>
                </a:lnTo>
                <a:lnTo>
                  <a:pt x="442214" y="663067"/>
                </a:lnTo>
                <a:lnTo>
                  <a:pt x="442214" y="776097"/>
                </a:lnTo>
                <a:lnTo>
                  <a:pt x="1342517" y="776097"/>
                </a:lnTo>
                <a:lnTo>
                  <a:pt x="1342517" y="840613"/>
                </a:lnTo>
                <a:lnTo>
                  <a:pt x="16510" y="840613"/>
                </a:lnTo>
                <a:lnTo>
                  <a:pt x="16510" y="33147"/>
                </a:lnTo>
                <a:lnTo>
                  <a:pt x="1237107" y="33147"/>
                </a:lnTo>
                <a:lnTo>
                  <a:pt x="1237107" y="49784"/>
                </a:lnTo>
                <a:lnTo>
                  <a:pt x="1286764" y="24892"/>
                </a:lnTo>
                <a:lnTo>
                  <a:pt x="1237107" y="0"/>
                </a:lnTo>
                <a:lnTo>
                  <a:pt x="1237107" y="16510"/>
                </a:lnTo>
                <a:lnTo>
                  <a:pt x="0" y="16510"/>
                </a:lnTo>
                <a:lnTo>
                  <a:pt x="0" y="857123"/>
                </a:lnTo>
                <a:lnTo>
                  <a:pt x="1342517" y="857123"/>
                </a:lnTo>
                <a:lnTo>
                  <a:pt x="1342517" y="919607"/>
                </a:lnTo>
                <a:lnTo>
                  <a:pt x="1343152" y="919607"/>
                </a:lnTo>
                <a:lnTo>
                  <a:pt x="1343152" y="922274"/>
                </a:lnTo>
                <a:lnTo>
                  <a:pt x="1344803" y="922274"/>
                </a:lnTo>
                <a:lnTo>
                  <a:pt x="1344803" y="924687"/>
                </a:lnTo>
                <a:lnTo>
                  <a:pt x="1361313" y="924687"/>
                </a:lnTo>
                <a:lnTo>
                  <a:pt x="1361313" y="781431"/>
                </a:lnTo>
                <a:lnTo>
                  <a:pt x="2293747" y="781431"/>
                </a:lnTo>
                <a:lnTo>
                  <a:pt x="2293747" y="671322"/>
                </a:lnTo>
                <a:lnTo>
                  <a:pt x="2310257" y="671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 txBox="1"/>
          <p:nvPr/>
        </p:nvSpPr>
        <p:spPr>
          <a:xfrm>
            <a:off x="9321545" y="2478785"/>
            <a:ext cx="2386965" cy="257810"/>
          </a:xfrm>
          <a:prstGeom prst="rect">
            <a:avLst/>
          </a:prstGeom>
          <a:solidFill>
            <a:srgbClr val="FAE4D5"/>
          </a:solidFill>
          <a:ln w="8283">
            <a:solidFill>
              <a:srgbClr val="EC7C3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5"/>
              </a:spcBef>
            </a:pPr>
            <a:r>
              <a:rPr dirty="0" sz="1300" spc="-10">
                <a:latin typeface="Calibri"/>
                <a:cs typeface="Calibri"/>
              </a:rPr>
              <a:t>Layer</a:t>
            </a:r>
            <a:r>
              <a:rPr dirty="0" sz="1300" spc="-6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Normalization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6" name="object 166" descr=""/>
          <p:cNvSpPr/>
          <p:nvPr/>
        </p:nvSpPr>
        <p:spPr>
          <a:xfrm>
            <a:off x="10485119" y="2731007"/>
            <a:ext cx="50165" cy="114300"/>
          </a:xfrm>
          <a:custGeom>
            <a:avLst/>
            <a:gdLst/>
            <a:ahLst/>
            <a:cxnLst/>
            <a:rect l="l" t="t" r="r" b="b"/>
            <a:pathLst>
              <a:path w="50165" h="114300">
                <a:moveTo>
                  <a:pt x="24891" y="0"/>
                </a:moveTo>
                <a:lnTo>
                  <a:pt x="0" y="49402"/>
                </a:lnTo>
                <a:lnTo>
                  <a:pt x="16636" y="49402"/>
                </a:lnTo>
                <a:lnTo>
                  <a:pt x="16636" y="114172"/>
                </a:lnTo>
                <a:lnTo>
                  <a:pt x="33274" y="114172"/>
                </a:lnTo>
                <a:lnTo>
                  <a:pt x="33274" y="49402"/>
                </a:lnTo>
                <a:lnTo>
                  <a:pt x="49783" y="49402"/>
                </a:lnTo>
                <a:lnTo>
                  <a:pt x="24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 txBox="1"/>
          <p:nvPr/>
        </p:nvSpPr>
        <p:spPr>
          <a:xfrm>
            <a:off x="9454133" y="1907285"/>
            <a:ext cx="299085" cy="398145"/>
          </a:xfrm>
          <a:prstGeom prst="rect">
            <a:avLst/>
          </a:prstGeom>
          <a:solidFill>
            <a:srgbClr val="FFF1CC"/>
          </a:solidFill>
          <a:ln w="8283">
            <a:solidFill>
              <a:srgbClr val="FFC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1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10066781" y="1907285"/>
            <a:ext cx="299085" cy="398145"/>
          </a:xfrm>
          <a:prstGeom prst="rect">
            <a:avLst/>
          </a:prstGeom>
          <a:solidFill>
            <a:srgbClr val="FFF1CC"/>
          </a:solidFill>
          <a:ln w="8283">
            <a:solidFill>
              <a:srgbClr val="FFC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61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10671809" y="1907285"/>
            <a:ext cx="299085" cy="398145"/>
          </a:xfrm>
          <a:prstGeom prst="rect">
            <a:avLst/>
          </a:prstGeom>
          <a:solidFill>
            <a:srgbClr val="FFF1CC"/>
          </a:solidFill>
          <a:ln w="8283">
            <a:solidFill>
              <a:srgbClr val="FFC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61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3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11276838" y="1907285"/>
            <a:ext cx="299085" cy="398145"/>
          </a:xfrm>
          <a:prstGeom prst="rect">
            <a:avLst/>
          </a:prstGeom>
          <a:solidFill>
            <a:srgbClr val="FFF1CC"/>
          </a:solidFill>
          <a:ln w="8283">
            <a:solidFill>
              <a:srgbClr val="FFC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61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4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71" name="object 171" descr=""/>
          <p:cNvSpPr/>
          <p:nvPr/>
        </p:nvSpPr>
        <p:spPr>
          <a:xfrm>
            <a:off x="9557004" y="2299715"/>
            <a:ext cx="1905000" cy="2837815"/>
          </a:xfrm>
          <a:custGeom>
            <a:avLst/>
            <a:gdLst/>
            <a:ahLst/>
            <a:cxnLst/>
            <a:rect l="l" t="t" r="r" b="b"/>
            <a:pathLst>
              <a:path w="1905000" h="2837815">
                <a:moveTo>
                  <a:pt x="49657" y="49657"/>
                </a:moveTo>
                <a:lnTo>
                  <a:pt x="24892" y="0"/>
                </a:lnTo>
                <a:lnTo>
                  <a:pt x="0" y="49657"/>
                </a:lnTo>
                <a:lnTo>
                  <a:pt x="16510" y="49657"/>
                </a:lnTo>
                <a:lnTo>
                  <a:pt x="16510" y="169799"/>
                </a:lnTo>
                <a:lnTo>
                  <a:pt x="33147" y="169799"/>
                </a:lnTo>
                <a:lnTo>
                  <a:pt x="33147" y="49657"/>
                </a:lnTo>
                <a:lnTo>
                  <a:pt x="49657" y="49657"/>
                </a:lnTo>
                <a:close/>
              </a:path>
              <a:path w="1905000" h="2837815">
                <a:moveTo>
                  <a:pt x="66294" y="2708148"/>
                </a:moveTo>
                <a:lnTo>
                  <a:pt x="41402" y="2658491"/>
                </a:lnTo>
                <a:lnTo>
                  <a:pt x="16510" y="2708148"/>
                </a:lnTo>
                <a:lnTo>
                  <a:pt x="33147" y="2708148"/>
                </a:lnTo>
                <a:lnTo>
                  <a:pt x="33147" y="2837307"/>
                </a:lnTo>
                <a:lnTo>
                  <a:pt x="49657" y="2837307"/>
                </a:lnTo>
                <a:lnTo>
                  <a:pt x="49657" y="2708148"/>
                </a:lnTo>
                <a:lnTo>
                  <a:pt x="66294" y="2708148"/>
                </a:lnTo>
                <a:close/>
              </a:path>
              <a:path w="1905000" h="2837815">
                <a:moveTo>
                  <a:pt x="670814" y="49657"/>
                </a:moveTo>
                <a:lnTo>
                  <a:pt x="645922" y="0"/>
                </a:lnTo>
                <a:lnTo>
                  <a:pt x="621157" y="49657"/>
                </a:lnTo>
                <a:lnTo>
                  <a:pt x="637667" y="49657"/>
                </a:lnTo>
                <a:lnTo>
                  <a:pt x="637667" y="169799"/>
                </a:lnTo>
                <a:lnTo>
                  <a:pt x="654177" y="169799"/>
                </a:lnTo>
                <a:lnTo>
                  <a:pt x="654177" y="49657"/>
                </a:lnTo>
                <a:lnTo>
                  <a:pt x="670814" y="49657"/>
                </a:lnTo>
                <a:close/>
              </a:path>
              <a:path w="1905000" h="2837815">
                <a:moveTo>
                  <a:pt x="679069" y="2708148"/>
                </a:moveTo>
                <a:lnTo>
                  <a:pt x="654177" y="2658491"/>
                </a:lnTo>
                <a:lnTo>
                  <a:pt x="629412" y="2708148"/>
                </a:lnTo>
                <a:lnTo>
                  <a:pt x="645922" y="2708148"/>
                </a:lnTo>
                <a:lnTo>
                  <a:pt x="645922" y="2837307"/>
                </a:lnTo>
                <a:lnTo>
                  <a:pt x="662559" y="2837307"/>
                </a:lnTo>
                <a:lnTo>
                  <a:pt x="662559" y="2708148"/>
                </a:lnTo>
                <a:lnTo>
                  <a:pt x="679069" y="2708148"/>
                </a:lnTo>
                <a:close/>
              </a:path>
              <a:path w="1905000" h="2837815">
                <a:moveTo>
                  <a:pt x="1267079" y="49657"/>
                </a:moveTo>
                <a:lnTo>
                  <a:pt x="1242187" y="0"/>
                </a:lnTo>
                <a:lnTo>
                  <a:pt x="1217422" y="49657"/>
                </a:lnTo>
                <a:lnTo>
                  <a:pt x="1233932" y="49657"/>
                </a:lnTo>
                <a:lnTo>
                  <a:pt x="1233932" y="169799"/>
                </a:lnTo>
                <a:lnTo>
                  <a:pt x="1250442" y="169799"/>
                </a:lnTo>
                <a:lnTo>
                  <a:pt x="1250442" y="49657"/>
                </a:lnTo>
                <a:lnTo>
                  <a:pt x="1267079" y="49657"/>
                </a:lnTo>
                <a:close/>
              </a:path>
              <a:path w="1905000" h="2837815">
                <a:moveTo>
                  <a:pt x="1291844" y="2708148"/>
                </a:moveTo>
                <a:lnTo>
                  <a:pt x="1267079" y="2658491"/>
                </a:lnTo>
                <a:lnTo>
                  <a:pt x="1242187" y="2708148"/>
                </a:lnTo>
                <a:lnTo>
                  <a:pt x="1258824" y="2708148"/>
                </a:lnTo>
                <a:lnTo>
                  <a:pt x="1258824" y="2837307"/>
                </a:lnTo>
                <a:lnTo>
                  <a:pt x="1275334" y="2837307"/>
                </a:lnTo>
                <a:lnTo>
                  <a:pt x="1275334" y="2708148"/>
                </a:lnTo>
                <a:lnTo>
                  <a:pt x="1291844" y="2708148"/>
                </a:lnTo>
                <a:close/>
              </a:path>
              <a:path w="1905000" h="2837815">
                <a:moveTo>
                  <a:pt x="1888109" y="49657"/>
                </a:moveTo>
                <a:lnTo>
                  <a:pt x="1863344" y="0"/>
                </a:lnTo>
                <a:lnTo>
                  <a:pt x="1838452" y="49657"/>
                </a:lnTo>
                <a:lnTo>
                  <a:pt x="1855089" y="49657"/>
                </a:lnTo>
                <a:lnTo>
                  <a:pt x="1855089" y="169799"/>
                </a:lnTo>
                <a:lnTo>
                  <a:pt x="1871599" y="169799"/>
                </a:lnTo>
                <a:lnTo>
                  <a:pt x="1871599" y="49657"/>
                </a:lnTo>
                <a:lnTo>
                  <a:pt x="1888109" y="49657"/>
                </a:lnTo>
                <a:close/>
              </a:path>
              <a:path w="1905000" h="2837815">
                <a:moveTo>
                  <a:pt x="1904746" y="2708148"/>
                </a:moveTo>
                <a:lnTo>
                  <a:pt x="1879854" y="2658491"/>
                </a:lnTo>
                <a:lnTo>
                  <a:pt x="1855089" y="2708148"/>
                </a:lnTo>
                <a:lnTo>
                  <a:pt x="1871599" y="2708148"/>
                </a:lnTo>
                <a:lnTo>
                  <a:pt x="1871599" y="2837307"/>
                </a:lnTo>
                <a:lnTo>
                  <a:pt x="1888109" y="2837307"/>
                </a:lnTo>
                <a:lnTo>
                  <a:pt x="1888109" y="2708148"/>
                </a:lnTo>
                <a:lnTo>
                  <a:pt x="1904746" y="2708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 txBox="1"/>
          <p:nvPr/>
        </p:nvSpPr>
        <p:spPr>
          <a:xfrm>
            <a:off x="8858504" y="602996"/>
            <a:ext cx="29381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latin typeface="Calibri"/>
                <a:cs typeface="Calibri"/>
              </a:rPr>
              <a:t>Transformers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new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model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attention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73" name="object 17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" y="3419855"/>
            <a:ext cx="3558540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50"/>
              <a:t> </a:t>
            </a:r>
            <a:r>
              <a:rPr dirty="0"/>
              <a:t>with</a:t>
            </a:r>
            <a:r>
              <a:rPr dirty="0" spc="15"/>
              <a:t> </a:t>
            </a:r>
            <a:r>
              <a:rPr dirty="0"/>
              <a:t>RNNs and</a:t>
            </a:r>
            <a:r>
              <a:rPr dirty="0" spc="-20"/>
              <a:t> attention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4586" y="3411969"/>
            <a:ext cx="452755" cy="617855"/>
            <a:chOff x="624586" y="3411969"/>
            <a:chExt cx="452755" cy="617855"/>
          </a:xfrm>
        </p:grpSpPr>
        <p:sp>
          <p:nvSpPr>
            <p:cNvPr id="10" name="object 10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30936" y="3418319"/>
            <a:ext cx="440055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71244" y="3418319"/>
            <a:ext cx="438784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06979" y="3418319"/>
            <a:ext cx="440055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16" name="object 16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696458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44240" y="3418319"/>
            <a:ext cx="438784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752854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010410" y="368198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20877" y="0"/>
                </a:moveTo>
                <a:lnTo>
                  <a:pt x="420877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877" y="50800"/>
                </a:lnTo>
                <a:lnTo>
                  <a:pt x="420877" y="76200"/>
                </a:lnTo>
                <a:lnTo>
                  <a:pt x="497077" y="38100"/>
                </a:lnTo>
                <a:lnTo>
                  <a:pt x="42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88844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946400" y="368198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877" y="0"/>
                </a:moveTo>
                <a:lnTo>
                  <a:pt x="420877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877" y="50800"/>
                </a:lnTo>
                <a:lnTo>
                  <a:pt x="420877" y="76200"/>
                </a:lnTo>
                <a:lnTo>
                  <a:pt x="497077" y="38100"/>
                </a:lnTo>
                <a:lnTo>
                  <a:pt x="42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624707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13816" y="3681983"/>
            <a:ext cx="4792980" cy="899160"/>
          </a:xfrm>
          <a:custGeom>
            <a:avLst/>
            <a:gdLst/>
            <a:ahLst/>
            <a:cxnLst/>
            <a:rect l="l" t="t" r="r" b="b"/>
            <a:pathLst>
              <a:path w="4792980" h="899160">
                <a:moveTo>
                  <a:pt x="76174" y="416433"/>
                </a:moveTo>
                <a:lnTo>
                  <a:pt x="37592" y="340360"/>
                </a:lnTo>
                <a:lnTo>
                  <a:pt x="0" y="416941"/>
                </a:lnTo>
                <a:lnTo>
                  <a:pt x="25387" y="416814"/>
                </a:lnTo>
                <a:lnTo>
                  <a:pt x="28562" y="898779"/>
                </a:lnTo>
                <a:lnTo>
                  <a:pt x="53962" y="898652"/>
                </a:lnTo>
                <a:lnTo>
                  <a:pt x="50787" y="416560"/>
                </a:lnTo>
                <a:lnTo>
                  <a:pt x="76174" y="416433"/>
                </a:lnTo>
                <a:close/>
              </a:path>
              <a:path w="4792980" h="899160">
                <a:moveTo>
                  <a:pt x="757809" y="38100"/>
                </a:moveTo>
                <a:lnTo>
                  <a:pt x="681609" y="0"/>
                </a:lnTo>
                <a:lnTo>
                  <a:pt x="681609" y="25400"/>
                </a:lnTo>
                <a:lnTo>
                  <a:pt x="257022" y="25400"/>
                </a:lnTo>
                <a:lnTo>
                  <a:pt x="257022" y="50800"/>
                </a:lnTo>
                <a:lnTo>
                  <a:pt x="681609" y="50800"/>
                </a:lnTo>
                <a:lnTo>
                  <a:pt x="681609" y="76200"/>
                </a:lnTo>
                <a:lnTo>
                  <a:pt x="757809" y="38100"/>
                </a:lnTo>
                <a:close/>
              </a:path>
              <a:path w="4792980" h="899160">
                <a:moveTo>
                  <a:pt x="4792599" y="38100"/>
                </a:moveTo>
                <a:lnTo>
                  <a:pt x="4716399" y="0"/>
                </a:lnTo>
                <a:lnTo>
                  <a:pt x="4716399" y="25400"/>
                </a:lnTo>
                <a:lnTo>
                  <a:pt x="3068447" y="25400"/>
                </a:lnTo>
                <a:lnTo>
                  <a:pt x="3068447" y="50800"/>
                </a:lnTo>
                <a:lnTo>
                  <a:pt x="4716399" y="50800"/>
                </a:lnTo>
                <a:lnTo>
                  <a:pt x="4716399" y="76200"/>
                </a:lnTo>
                <a:lnTo>
                  <a:pt x="47925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97408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37716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74976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10711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20941" y="2988564"/>
            <a:ext cx="5320030" cy="443230"/>
            <a:chOff x="520941" y="2988564"/>
            <a:chExt cx="5320030" cy="443230"/>
          </a:xfrm>
        </p:grpSpPr>
        <p:sp>
          <p:nvSpPr>
            <p:cNvPr id="33" name="object 33" descr=""/>
            <p:cNvSpPr/>
            <p:nvPr/>
          </p:nvSpPr>
          <p:spPr>
            <a:xfrm>
              <a:off x="812292" y="2999231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76200" y="76073"/>
                  </a:moveTo>
                  <a:lnTo>
                    <a:pt x="69850" y="63373"/>
                  </a:lnTo>
                  <a:lnTo>
                    <a:pt x="38100" y="0"/>
                  </a:lnTo>
                  <a:lnTo>
                    <a:pt x="0" y="76073"/>
                  </a:lnTo>
                  <a:lnTo>
                    <a:pt x="25400" y="76073"/>
                  </a:lnTo>
                  <a:lnTo>
                    <a:pt x="25400" y="418719"/>
                  </a:lnTo>
                  <a:lnTo>
                    <a:pt x="50800" y="418719"/>
                  </a:lnTo>
                  <a:lnTo>
                    <a:pt x="50800" y="76073"/>
                  </a:lnTo>
                  <a:lnTo>
                    <a:pt x="7620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05077" y="3313938"/>
              <a:ext cx="4823460" cy="105410"/>
            </a:xfrm>
            <a:custGeom>
              <a:avLst/>
              <a:gdLst/>
              <a:ahLst/>
              <a:cxnLst/>
              <a:rect l="l" t="t" r="r" b="b"/>
              <a:pathLst>
                <a:path w="4823460" h="105410">
                  <a:moveTo>
                    <a:pt x="4823079" y="105156"/>
                  </a:moveTo>
                  <a:lnTo>
                    <a:pt x="482307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66216" y="2988563"/>
              <a:ext cx="2881630" cy="429895"/>
            </a:xfrm>
            <a:custGeom>
              <a:avLst/>
              <a:gdLst/>
              <a:ahLst/>
              <a:cxnLst/>
              <a:rect l="l" t="t" r="r" b="b"/>
              <a:pathLst>
                <a:path w="2881629" h="429895">
                  <a:moveTo>
                    <a:pt x="76187" y="86995"/>
                  </a:moveTo>
                  <a:lnTo>
                    <a:pt x="38100" y="10922"/>
                  </a:lnTo>
                  <a:lnTo>
                    <a:pt x="0" y="86995"/>
                  </a:lnTo>
                  <a:lnTo>
                    <a:pt x="25400" y="86995"/>
                  </a:lnTo>
                  <a:lnTo>
                    <a:pt x="25400" y="324866"/>
                  </a:lnTo>
                  <a:lnTo>
                    <a:pt x="50787" y="324866"/>
                  </a:lnTo>
                  <a:lnTo>
                    <a:pt x="50787" y="86995"/>
                  </a:lnTo>
                  <a:lnTo>
                    <a:pt x="76187" y="86995"/>
                  </a:lnTo>
                  <a:close/>
                </a:path>
                <a:path w="2881629" h="429895">
                  <a:moveTo>
                    <a:pt x="862584" y="86995"/>
                  </a:moveTo>
                  <a:lnTo>
                    <a:pt x="824484" y="10922"/>
                  </a:lnTo>
                  <a:lnTo>
                    <a:pt x="786384" y="86995"/>
                  </a:lnTo>
                  <a:lnTo>
                    <a:pt x="811784" y="86995"/>
                  </a:lnTo>
                  <a:lnTo>
                    <a:pt x="811784" y="429514"/>
                  </a:lnTo>
                  <a:lnTo>
                    <a:pt x="837184" y="429514"/>
                  </a:lnTo>
                  <a:lnTo>
                    <a:pt x="837184" y="86995"/>
                  </a:lnTo>
                  <a:lnTo>
                    <a:pt x="862584" y="86995"/>
                  </a:lnTo>
                  <a:close/>
                </a:path>
                <a:path w="2881629" h="429895">
                  <a:moveTo>
                    <a:pt x="995934" y="76073"/>
                  </a:moveTo>
                  <a:lnTo>
                    <a:pt x="957834" y="0"/>
                  </a:lnTo>
                  <a:lnTo>
                    <a:pt x="919734" y="76073"/>
                  </a:lnTo>
                  <a:lnTo>
                    <a:pt x="945134" y="76073"/>
                  </a:lnTo>
                  <a:lnTo>
                    <a:pt x="945134" y="314071"/>
                  </a:lnTo>
                  <a:lnTo>
                    <a:pt x="970534" y="314071"/>
                  </a:lnTo>
                  <a:lnTo>
                    <a:pt x="970534" y="76073"/>
                  </a:lnTo>
                  <a:lnTo>
                    <a:pt x="995934" y="76073"/>
                  </a:lnTo>
                  <a:close/>
                </a:path>
                <a:path w="2881629" h="429895">
                  <a:moveTo>
                    <a:pt x="1799590" y="86995"/>
                  </a:moveTo>
                  <a:lnTo>
                    <a:pt x="1761744" y="10922"/>
                  </a:lnTo>
                  <a:lnTo>
                    <a:pt x="1723390" y="86868"/>
                  </a:lnTo>
                  <a:lnTo>
                    <a:pt x="1748790" y="86868"/>
                  </a:lnTo>
                  <a:lnTo>
                    <a:pt x="1747774" y="429514"/>
                  </a:lnTo>
                  <a:lnTo>
                    <a:pt x="1773174" y="429514"/>
                  </a:lnTo>
                  <a:lnTo>
                    <a:pt x="1774190" y="86995"/>
                  </a:lnTo>
                  <a:lnTo>
                    <a:pt x="1799590" y="86995"/>
                  </a:lnTo>
                  <a:close/>
                </a:path>
                <a:path w="2881629" h="429895">
                  <a:moveTo>
                    <a:pt x="1959229" y="84201"/>
                  </a:moveTo>
                  <a:lnTo>
                    <a:pt x="1921129" y="8128"/>
                  </a:lnTo>
                  <a:lnTo>
                    <a:pt x="1883029" y="84201"/>
                  </a:lnTo>
                  <a:lnTo>
                    <a:pt x="1908429" y="84201"/>
                  </a:lnTo>
                  <a:lnTo>
                    <a:pt x="1908429" y="322199"/>
                  </a:lnTo>
                  <a:lnTo>
                    <a:pt x="1933829" y="322199"/>
                  </a:lnTo>
                  <a:lnTo>
                    <a:pt x="1933829" y="84201"/>
                  </a:lnTo>
                  <a:lnTo>
                    <a:pt x="1959229" y="84201"/>
                  </a:lnTo>
                  <a:close/>
                </a:path>
                <a:path w="2881629" h="429895">
                  <a:moveTo>
                    <a:pt x="2734691" y="86995"/>
                  </a:moveTo>
                  <a:lnTo>
                    <a:pt x="2696591" y="10922"/>
                  </a:lnTo>
                  <a:lnTo>
                    <a:pt x="2658491" y="86995"/>
                  </a:lnTo>
                  <a:lnTo>
                    <a:pt x="2683891" y="86995"/>
                  </a:lnTo>
                  <a:lnTo>
                    <a:pt x="2683891" y="429514"/>
                  </a:lnTo>
                  <a:lnTo>
                    <a:pt x="2709291" y="429514"/>
                  </a:lnTo>
                  <a:lnTo>
                    <a:pt x="2709291" y="86995"/>
                  </a:lnTo>
                  <a:lnTo>
                    <a:pt x="2734691" y="86995"/>
                  </a:lnTo>
                  <a:close/>
                </a:path>
                <a:path w="2881629" h="429895">
                  <a:moveTo>
                    <a:pt x="2881630" y="76073"/>
                  </a:moveTo>
                  <a:lnTo>
                    <a:pt x="2843530" y="0"/>
                  </a:lnTo>
                  <a:lnTo>
                    <a:pt x="2805430" y="76073"/>
                  </a:lnTo>
                  <a:lnTo>
                    <a:pt x="2830830" y="76073"/>
                  </a:lnTo>
                  <a:lnTo>
                    <a:pt x="2830830" y="314071"/>
                  </a:lnTo>
                  <a:lnTo>
                    <a:pt x="2856230" y="314071"/>
                  </a:lnTo>
                  <a:lnTo>
                    <a:pt x="2856230" y="76073"/>
                  </a:lnTo>
                  <a:lnTo>
                    <a:pt x="288163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41" y="3071876"/>
              <a:ext cx="104203" cy="44958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4185539" y="2372106"/>
            <a:ext cx="25126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Ini0al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412606" y="1048893"/>
            <a:ext cx="360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(scalar)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alignment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387460" y="1402461"/>
            <a:ext cx="1604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>
                <a:latin typeface="Calibri"/>
                <a:cs typeface="Calibri"/>
              </a:rPr>
              <a:t>e</a:t>
            </a:r>
            <a:r>
              <a:rPr dirty="0" sz="1300">
                <a:latin typeface="Calibri"/>
                <a:cs typeface="Calibri"/>
              </a:rPr>
              <a:t>t,i</a:t>
            </a:r>
            <a:r>
              <a:rPr dirty="0" sz="1300" spc="229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</a:t>
            </a:r>
            <a:r>
              <a:rPr dirty="0" baseline="9722" sz="3000" spc="97">
                <a:latin typeface="Calibri"/>
                <a:cs typeface="Calibri"/>
              </a:rPr>
              <a:t> </a:t>
            </a:r>
            <a:r>
              <a:rPr dirty="0" baseline="9722" sz="3000" spc="-15">
                <a:latin typeface="Calibri"/>
                <a:cs typeface="Calibri"/>
              </a:rPr>
              <a:t>f</a:t>
            </a:r>
            <a:r>
              <a:rPr dirty="0" sz="1300" spc="-10">
                <a:latin typeface="Calibri"/>
                <a:cs typeface="Calibri"/>
              </a:rPr>
              <a:t>att</a:t>
            </a:r>
            <a:r>
              <a:rPr dirty="0" baseline="9722" sz="3000" spc="-15">
                <a:latin typeface="Calibri"/>
                <a:cs typeface="Calibri"/>
              </a:rPr>
              <a:t>(s</a:t>
            </a:r>
            <a:r>
              <a:rPr dirty="0" sz="1300" spc="-10">
                <a:latin typeface="Calibri"/>
                <a:cs typeface="Calibri"/>
              </a:rPr>
              <a:t>t-</a:t>
            </a:r>
            <a:r>
              <a:rPr dirty="0" sz="1300">
                <a:latin typeface="Calibri"/>
                <a:cs typeface="Calibri"/>
              </a:rPr>
              <a:t>1</a:t>
            </a:r>
            <a:r>
              <a:rPr dirty="0" baseline="9722" sz="3000">
                <a:latin typeface="Calibri"/>
                <a:cs typeface="Calibri"/>
              </a:rPr>
              <a:t>,</a:t>
            </a:r>
            <a:r>
              <a:rPr dirty="0" baseline="9722" sz="3000" spc="135">
                <a:latin typeface="Calibri"/>
                <a:cs typeface="Calibri"/>
              </a:rPr>
              <a:t> </a:t>
            </a:r>
            <a:r>
              <a:rPr dirty="0" baseline="9722" sz="3000" spc="-37">
                <a:latin typeface="Calibri"/>
                <a:cs typeface="Calibri"/>
              </a:rPr>
              <a:t>h</a:t>
            </a:r>
            <a:r>
              <a:rPr dirty="0" sz="1300" spc="-25">
                <a:latin typeface="Calibri"/>
                <a:cs typeface="Calibri"/>
              </a:rPr>
              <a:t>i</a:t>
            </a:r>
            <a:r>
              <a:rPr dirty="0" baseline="9722" sz="3000" spc="-37">
                <a:latin typeface="Calibri"/>
                <a:cs typeface="Calibri"/>
              </a:rPr>
              <a:t>)</a:t>
            </a:r>
            <a:endParaRPr baseline="9722" sz="3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353802" y="1353693"/>
            <a:ext cx="1553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(f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baseline="-12820" sz="1950" spc="33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MLP)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6386" y="900049"/>
            <a:ext cx="3817200" cy="112204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1295" y="3325876"/>
            <a:ext cx="897508" cy="988060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3690620" y="558850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87678" y="3368675"/>
            <a:ext cx="650240" cy="755650"/>
          </a:xfrm>
          <a:custGeom>
            <a:avLst/>
            <a:gdLst/>
            <a:ahLst/>
            <a:cxnLst/>
            <a:rect l="l" t="t" r="r" b="b"/>
            <a:pathLst>
              <a:path w="650240" h="755650">
                <a:moveTo>
                  <a:pt x="312065" y="0"/>
                </a:moveTo>
                <a:lnTo>
                  <a:pt x="296508" y="1777"/>
                </a:lnTo>
                <a:lnTo>
                  <a:pt x="296749" y="1777"/>
                </a:lnTo>
                <a:lnTo>
                  <a:pt x="276671" y="3555"/>
                </a:lnTo>
                <a:lnTo>
                  <a:pt x="254966" y="8889"/>
                </a:lnTo>
                <a:lnTo>
                  <a:pt x="255157" y="8889"/>
                </a:lnTo>
                <a:lnTo>
                  <a:pt x="229160" y="14604"/>
                </a:lnTo>
                <a:lnTo>
                  <a:pt x="165609" y="34925"/>
                </a:lnTo>
                <a:lnTo>
                  <a:pt x="106770" y="65404"/>
                </a:lnTo>
                <a:lnTo>
                  <a:pt x="60567" y="118617"/>
                </a:lnTo>
                <a:lnTo>
                  <a:pt x="40959" y="161289"/>
                </a:lnTo>
                <a:lnTo>
                  <a:pt x="22277" y="201929"/>
                </a:lnTo>
                <a:lnTo>
                  <a:pt x="9513" y="251079"/>
                </a:lnTo>
                <a:lnTo>
                  <a:pt x="65" y="306324"/>
                </a:lnTo>
                <a:lnTo>
                  <a:pt x="0" y="374142"/>
                </a:lnTo>
                <a:lnTo>
                  <a:pt x="115" y="377063"/>
                </a:lnTo>
                <a:lnTo>
                  <a:pt x="11787" y="451485"/>
                </a:lnTo>
                <a:lnTo>
                  <a:pt x="26658" y="528193"/>
                </a:lnTo>
                <a:lnTo>
                  <a:pt x="49722" y="600837"/>
                </a:lnTo>
                <a:lnTo>
                  <a:pt x="79973" y="657732"/>
                </a:lnTo>
                <a:lnTo>
                  <a:pt x="111825" y="705231"/>
                </a:lnTo>
                <a:lnTo>
                  <a:pt x="167832" y="737616"/>
                </a:lnTo>
                <a:lnTo>
                  <a:pt x="233579" y="755395"/>
                </a:lnTo>
                <a:lnTo>
                  <a:pt x="237250" y="755523"/>
                </a:lnTo>
                <a:lnTo>
                  <a:pt x="305677" y="744982"/>
                </a:lnTo>
                <a:lnTo>
                  <a:pt x="328044" y="738124"/>
                </a:lnTo>
                <a:lnTo>
                  <a:pt x="238164" y="738124"/>
                </a:lnTo>
                <a:lnTo>
                  <a:pt x="234456" y="737869"/>
                </a:lnTo>
                <a:lnTo>
                  <a:pt x="236172" y="737595"/>
                </a:lnTo>
                <a:lnTo>
                  <a:pt x="177311" y="721994"/>
                </a:lnTo>
                <a:lnTo>
                  <a:pt x="176493" y="721994"/>
                </a:lnTo>
                <a:lnTo>
                  <a:pt x="174436" y="721232"/>
                </a:lnTo>
                <a:lnTo>
                  <a:pt x="175125" y="721232"/>
                </a:lnTo>
                <a:lnTo>
                  <a:pt x="128602" y="695325"/>
                </a:lnTo>
                <a:lnTo>
                  <a:pt x="126658" y="695325"/>
                </a:lnTo>
                <a:lnTo>
                  <a:pt x="123585" y="692531"/>
                </a:lnTo>
                <a:lnTo>
                  <a:pt x="124795" y="692531"/>
                </a:lnTo>
                <a:lnTo>
                  <a:pt x="95912" y="649224"/>
                </a:lnTo>
                <a:lnTo>
                  <a:pt x="95403" y="648462"/>
                </a:lnTo>
                <a:lnTo>
                  <a:pt x="67256" y="595249"/>
                </a:lnTo>
                <a:lnTo>
                  <a:pt x="67082" y="595249"/>
                </a:lnTo>
                <a:lnTo>
                  <a:pt x="66447" y="593725"/>
                </a:lnTo>
                <a:lnTo>
                  <a:pt x="66602" y="593725"/>
                </a:lnTo>
                <a:lnTo>
                  <a:pt x="44835" y="524637"/>
                </a:lnTo>
                <a:lnTo>
                  <a:pt x="44668" y="524206"/>
                </a:lnTo>
                <a:lnTo>
                  <a:pt x="44587" y="523620"/>
                </a:lnTo>
                <a:lnTo>
                  <a:pt x="30211" y="448310"/>
                </a:lnTo>
                <a:lnTo>
                  <a:pt x="18987" y="375538"/>
                </a:lnTo>
                <a:lnTo>
                  <a:pt x="18948" y="309499"/>
                </a:lnTo>
                <a:lnTo>
                  <a:pt x="18810" y="309499"/>
                </a:lnTo>
                <a:lnTo>
                  <a:pt x="18949" y="307848"/>
                </a:lnTo>
                <a:lnTo>
                  <a:pt x="19096" y="307848"/>
                </a:lnTo>
                <a:lnTo>
                  <a:pt x="28101" y="255905"/>
                </a:lnTo>
                <a:lnTo>
                  <a:pt x="28151" y="255520"/>
                </a:lnTo>
                <a:lnTo>
                  <a:pt x="28265" y="255143"/>
                </a:lnTo>
                <a:lnTo>
                  <a:pt x="39947" y="210058"/>
                </a:lnTo>
                <a:lnTo>
                  <a:pt x="39790" y="210058"/>
                </a:lnTo>
                <a:lnTo>
                  <a:pt x="40374" y="208407"/>
                </a:lnTo>
                <a:lnTo>
                  <a:pt x="40552" y="208407"/>
                </a:lnTo>
                <a:lnTo>
                  <a:pt x="58535" y="169417"/>
                </a:lnTo>
                <a:lnTo>
                  <a:pt x="76552" y="129921"/>
                </a:lnTo>
                <a:lnTo>
                  <a:pt x="76379" y="129921"/>
                </a:lnTo>
                <a:lnTo>
                  <a:pt x="77306" y="128270"/>
                </a:lnTo>
                <a:lnTo>
                  <a:pt x="77550" y="128270"/>
                </a:lnTo>
                <a:lnTo>
                  <a:pt x="94844" y="103886"/>
                </a:lnTo>
                <a:lnTo>
                  <a:pt x="94680" y="103886"/>
                </a:lnTo>
                <a:lnTo>
                  <a:pt x="95835" y="102488"/>
                </a:lnTo>
                <a:lnTo>
                  <a:pt x="96121" y="102488"/>
                </a:lnTo>
                <a:lnTo>
                  <a:pt x="117617" y="81661"/>
                </a:lnTo>
                <a:lnTo>
                  <a:pt x="117298" y="81661"/>
                </a:lnTo>
                <a:lnTo>
                  <a:pt x="118797" y="80517"/>
                </a:lnTo>
                <a:lnTo>
                  <a:pt x="119070" y="80517"/>
                </a:lnTo>
                <a:lnTo>
                  <a:pt x="143276" y="64897"/>
                </a:lnTo>
                <a:lnTo>
                  <a:pt x="143028" y="64897"/>
                </a:lnTo>
                <a:lnTo>
                  <a:pt x="144654" y="64008"/>
                </a:lnTo>
                <a:lnTo>
                  <a:pt x="145225" y="64008"/>
                </a:lnTo>
                <a:lnTo>
                  <a:pt x="172531" y="52959"/>
                </a:lnTo>
                <a:lnTo>
                  <a:pt x="202889" y="41655"/>
                </a:lnTo>
                <a:lnTo>
                  <a:pt x="203569" y="41401"/>
                </a:lnTo>
                <a:lnTo>
                  <a:pt x="203754" y="41401"/>
                </a:lnTo>
                <a:lnTo>
                  <a:pt x="233770" y="32892"/>
                </a:lnTo>
                <a:lnTo>
                  <a:pt x="233478" y="32892"/>
                </a:lnTo>
                <a:lnTo>
                  <a:pt x="259310" y="26415"/>
                </a:lnTo>
                <a:lnTo>
                  <a:pt x="259614" y="26415"/>
                </a:lnTo>
                <a:lnTo>
                  <a:pt x="280214" y="20447"/>
                </a:lnTo>
                <a:lnTo>
                  <a:pt x="279947" y="20447"/>
                </a:lnTo>
                <a:lnTo>
                  <a:pt x="281090" y="20192"/>
                </a:lnTo>
                <a:lnTo>
                  <a:pt x="281723" y="20192"/>
                </a:lnTo>
                <a:lnTo>
                  <a:pt x="298591" y="17779"/>
                </a:lnTo>
                <a:lnTo>
                  <a:pt x="299086" y="17652"/>
                </a:lnTo>
                <a:lnTo>
                  <a:pt x="313802" y="14604"/>
                </a:lnTo>
                <a:lnTo>
                  <a:pt x="313208" y="14604"/>
                </a:lnTo>
                <a:lnTo>
                  <a:pt x="314415" y="14477"/>
                </a:lnTo>
                <a:lnTo>
                  <a:pt x="316549" y="14477"/>
                </a:lnTo>
                <a:lnTo>
                  <a:pt x="326137" y="14097"/>
                </a:lnTo>
                <a:lnTo>
                  <a:pt x="328512" y="11811"/>
                </a:lnTo>
                <a:lnTo>
                  <a:pt x="329134" y="6096"/>
                </a:lnTo>
                <a:lnTo>
                  <a:pt x="327280" y="3428"/>
                </a:lnTo>
                <a:lnTo>
                  <a:pt x="314758" y="126"/>
                </a:lnTo>
                <a:lnTo>
                  <a:pt x="312065" y="0"/>
                </a:lnTo>
                <a:close/>
              </a:path>
              <a:path w="650240" h="755650">
                <a:moveTo>
                  <a:pt x="236172" y="737595"/>
                </a:moveTo>
                <a:lnTo>
                  <a:pt x="234456" y="737869"/>
                </a:lnTo>
                <a:lnTo>
                  <a:pt x="238164" y="738124"/>
                </a:lnTo>
                <a:lnTo>
                  <a:pt x="236172" y="737595"/>
                </a:lnTo>
                <a:close/>
              </a:path>
              <a:path w="650240" h="755650">
                <a:moveTo>
                  <a:pt x="301841" y="727106"/>
                </a:moveTo>
                <a:lnTo>
                  <a:pt x="236172" y="737595"/>
                </a:lnTo>
                <a:lnTo>
                  <a:pt x="238164" y="738124"/>
                </a:lnTo>
                <a:lnTo>
                  <a:pt x="328044" y="738124"/>
                </a:lnTo>
                <a:lnTo>
                  <a:pt x="363665" y="727201"/>
                </a:lnTo>
                <a:lnTo>
                  <a:pt x="301537" y="727201"/>
                </a:lnTo>
                <a:lnTo>
                  <a:pt x="301841" y="727106"/>
                </a:lnTo>
                <a:close/>
              </a:path>
              <a:path w="650240" h="755650">
                <a:moveTo>
                  <a:pt x="302833" y="726948"/>
                </a:moveTo>
                <a:lnTo>
                  <a:pt x="301841" y="727106"/>
                </a:lnTo>
                <a:lnTo>
                  <a:pt x="301537" y="727201"/>
                </a:lnTo>
                <a:lnTo>
                  <a:pt x="302833" y="726948"/>
                </a:lnTo>
                <a:close/>
              </a:path>
              <a:path w="650240" h="755650">
                <a:moveTo>
                  <a:pt x="364494" y="726948"/>
                </a:moveTo>
                <a:lnTo>
                  <a:pt x="302833" y="726948"/>
                </a:lnTo>
                <a:lnTo>
                  <a:pt x="301537" y="727201"/>
                </a:lnTo>
                <a:lnTo>
                  <a:pt x="363665" y="727201"/>
                </a:lnTo>
                <a:lnTo>
                  <a:pt x="364494" y="726948"/>
                </a:lnTo>
                <a:close/>
              </a:path>
              <a:path w="650240" h="755650">
                <a:moveTo>
                  <a:pt x="369573" y="705788"/>
                </a:moveTo>
                <a:lnTo>
                  <a:pt x="301841" y="727106"/>
                </a:lnTo>
                <a:lnTo>
                  <a:pt x="302833" y="726948"/>
                </a:lnTo>
                <a:lnTo>
                  <a:pt x="364494" y="726948"/>
                </a:lnTo>
                <a:lnTo>
                  <a:pt x="376505" y="723264"/>
                </a:lnTo>
                <a:lnTo>
                  <a:pt x="379058" y="721994"/>
                </a:lnTo>
                <a:lnTo>
                  <a:pt x="401571" y="706627"/>
                </a:lnTo>
                <a:lnTo>
                  <a:pt x="368377" y="706627"/>
                </a:lnTo>
                <a:lnTo>
                  <a:pt x="369573" y="705788"/>
                </a:lnTo>
                <a:close/>
              </a:path>
              <a:path w="650240" h="755650">
                <a:moveTo>
                  <a:pt x="174436" y="721232"/>
                </a:moveTo>
                <a:lnTo>
                  <a:pt x="176493" y="721994"/>
                </a:lnTo>
                <a:lnTo>
                  <a:pt x="175750" y="721581"/>
                </a:lnTo>
                <a:lnTo>
                  <a:pt x="174436" y="721232"/>
                </a:lnTo>
                <a:close/>
              </a:path>
              <a:path w="650240" h="755650">
                <a:moveTo>
                  <a:pt x="175750" y="721581"/>
                </a:moveTo>
                <a:lnTo>
                  <a:pt x="176493" y="721994"/>
                </a:lnTo>
                <a:lnTo>
                  <a:pt x="177311" y="721994"/>
                </a:lnTo>
                <a:lnTo>
                  <a:pt x="175750" y="721581"/>
                </a:lnTo>
                <a:close/>
              </a:path>
              <a:path w="650240" h="755650">
                <a:moveTo>
                  <a:pt x="175125" y="721232"/>
                </a:moveTo>
                <a:lnTo>
                  <a:pt x="174436" y="721232"/>
                </a:lnTo>
                <a:lnTo>
                  <a:pt x="175750" y="721581"/>
                </a:lnTo>
                <a:lnTo>
                  <a:pt x="175125" y="721232"/>
                </a:lnTo>
                <a:close/>
              </a:path>
              <a:path w="650240" h="755650">
                <a:moveTo>
                  <a:pt x="370943" y="705357"/>
                </a:moveTo>
                <a:lnTo>
                  <a:pt x="369573" y="705788"/>
                </a:lnTo>
                <a:lnTo>
                  <a:pt x="368377" y="706627"/>
                </a:lnTo>
                <a:lnTo>
                  <a:pt x="370943" y="705357"/>
                </a:lnTo>
                <a:close/>
              </a:path>
              <a:path w="650240" h="755650">
                <a:moveTo>
                  <a:pt x="403431" y="705357"/>
                </a:moveTo>
                <a:lnTo>
                  <a:pt x="370943" y="705357"/>
                </a:lnTo>
                <a:lnTo>
                  <a:pt x="368377" y="706627"/>
                </a:lnTo>
                <a:lnTo>
                  <a:pt x="401571" y="706627"/>
                </a:lnTo>
                <a:lnTo>
                  <a:pt x="403431" y="705357"/>
                </a:lnTo>
                <a:close/>
              </a:path>
              <a:path w="650240" h="755650">
                <a:moveTo>
                  <a:pt x="424321" y="667385"/>
                </a:moveTo>
                <a:lnTo>
                  <a:pt x="369573" y="705788"/>
                </a:lnTo>
                <a:lnTo>
                  <a:pt x="370943" y="705357"/>
                </a:lnTo>
                <a:lnTo>
                  <a:pt x="403431" y="705357"/>
                </a:lnTo>
                <a:lnTo>
                  <a:pt x="435433" y="683513"/>
                </a:lnTo>
                <a:lnTo>
                  <a:pt x="436132" y="683006"/>
                </a:lnTo>
                <a:lnTo>
                  <a:pt x="454280" y="668019"/>
                </a:lnTo>
                <a:lnTo>
                  <a:pt x="423622" y="668019"/>
                </a:lnTo>
                <a:lnTo>
                  <a:pt x="424321" y="667385"/>
                </a:lnTo>
                <a:close/>
              </a:path>
              <a:path w="650240" h="755650">
                <a:moveTo>
                  <a:pt x="123585" y="692531"/>
                </a:moveTo>
                <a:lnTo>
                  <a:pt x="126658" y="695325"/>
                </a:lnTo>
                <a:lnTo>
                  <a:pt x="125510" y="693602"/>
                </a:lnTo>
                <a:lnTo>
                  <a:pt x="123585" y="692531"/>
                </a:lnTo>
                <a:close/>
              </a:path>
              <a:path w="650240" h="755650">
                <a:moveTo>
                  <a:pt x="125510" y="693602"/>
                </a:moveTo>
                <a:lnTo>
                  <a:pt x="126658" y="695325"/>
                </a:lnTo>
                <a:lnTo>
                  <a:pt x="128602" y="695325"/>
                </a:lnTo>
                <a:lnTo>
                  <a:pt x="125510" y="693602"/>
                </a:lnTo>
                <a:close/>
              </a:path>
              <a:path w="650240" h="755650">
                <a:moveTo>
                  <a:pt x="124795" y="692531"/>
                </a:moveTo>
                <a:lnTo>
                  <a:pt x="123585" y="692531"/>
                </a:lnTo>
                <a:lnTo>
                  <a:pt x="125510" y="693602"/>
                </a:lnTo>
                <a:lnTo>
                  <a:pt x="124795" y="692531"/>
                </a:lnTo>
                <a:close/>
              </a:path>
              <a:path w="650240" h="755650">
                <a:moveTo>
                  <a:pt x="508003" y="622300"/>
                </a:moveTo>
                <a:lnTo>
                  <a:pt x="477750" y="622300"/>
                </a:lnTo>
                <a:lnTo>
                  <a:pt x="423622" y="668019"/>
                </a:lnTo>
                <a:lnTo>
                  <a:pt x="454280" y="668019"/>
                </a:lnTo>
                <a:lnTo>
                  <a:pt x="490729" y="637920"/>
                </a:lnTo>
                <a:lnTo>
                  <a:pt x="491047" y="637539"/>
                </a:lnTo>
                <a:lnTo>
                  <a:pt x="508003" y="622300"/>
                </a:lnTo>
                <a:close/>
              </a:path>
              <a:path w="650240" h="755650">
                <a:moveTo>
                  <a:pt x="95403" y="648462"/>
                </a:moveTo>
                <a:lnTo>
                  <a:pt x="95873" y="649224"/>
                </a:lnTo>
                <a:lnTo>
                  <a:pt x="95725" y="648943"/>
                </a:lnTo>
                <a:lnTo>
                  <a:pt x="95403" y="648462"/>
                </a:lnTo>
                <a:close/>
              </a:path>
              <a:path w="650240" h="755650">
                <a:moveTo>
                  <a:pt x="95725" y="648943"/>
                </a:moveTo>
                <a:lnTo>
                  <a:pt x="95873" y="649224"/>
                </a:lnTo>
                <a:lnTo>
                  <a:pt x="95725" y="648943"/>
                </a:lnTo>
                <a:close/>
              </a:path>
              <a:path w="650240" h="755650">
                <a:moveTo>
                  <a:pt x="95469" y="648462"/>
                </a:moveTo>
                <a:lnTo>
                  <a:pt x="95725" y="648943"/>
                </a:lnTo>
                <a:lnTo>
                  <a:pt x="95469" y="648462"/>
                </a:lnTo>
                <a:close/>
              </a:path>
              <a:path w="650240" h="755650">
                <a:moveTo>
                  <a:pt x="559168" y="572643"/>
                </a:moveTo>
                <a:lnTo>
                  <a:pt x="531915" y="572643"/>
                </a:lnTo>
                <a:lnTo>
                  <a:pt x="530899" y="573658"/>
                </a:lnTo>
                <a:lnTo>
                  <a:pt x="477432" y="622554"/>
                </a:lnTo>
                <a:lnTo>
                  <a:pt x="477750" y="622300"/>
                </a:lnTo>
                <a:lnTo>
                  <a:pt x="508003" y="622300"/>
                </a:lnTo>
                <a:lnTo>
                  <a:pt x="546012" y="588137"/>
                </a:lnTo>
                <a:lnTo>
                  <a:pt x="547028" y="587120"/>
                </a:lnTo>
                <a:lnTo>
                  <a:pt x="559168" y="572643"/>
                </a:lnTo>
                <a:close/>
              </a:path>
              <a:path w="650240" h="755650">
                <a:moveTo>
                  <a:pt x="66447" y="593725"/>
                </a:moveTo>
                <a:lnTo>
                  <a:pt x="67082" y="595249"/>
                </a:lnTo>
                <a:lnTo>
                  <a:pt x="66829" y="594444"/>
                </a:lnTo>
                <a:lnTo>
                  <a:pt x="66447" y="593725"/>
                </a:lnTo>
                <a:close/>
              </a:path>
              <a:path w="650240" h="755650">
                <a:moveTo>
                  <a:pt x="66829" y="594444"/>
                </a:moveTo>
                <a:lnTo>
                  <a:pt x="67082" y="595249"/>
                </a:lnTo>
                <a:lnTo>
                  <a:pt x="67256" y="595249"/>
                </a:lnTo>
                <a:lnTo>
                  <a:pt x="66829" y="594444"/>
                </a:lnTo>
                <a:close/>
              </a:path>
              <a:path w="650240" h="755650">
                <a:moveTo>
                  <a:pt x="66602" y="593725"/>
                </a:moveTo>
                <a:lnTo>
                  <a:pt x="66447" y="593725"/>
                </a:lnTo>
                <a:lnTo>
                  <a:pt x="66829" y="594444"/>
                </a:lnTo>
                <a:lnTo>
                  <a:pt x="66602" y="593725"/>
                </a:lnTo>
                <a:close/>
              </a:path>
              <a:path w="650240" h="755650">
                <a:moveTo>
                  <a:pt x="531186" y="573310"/>
                </a:moveTo>
                <a:lnTo>
                  <a:pt x="530806" y="573658"/>
                </a:lnTo>
                <a:lnTo>
                  <a:pt x="531186" y="573310"/>
                </a:lnTo>
                <a:close/>
              </a:path>
              <a:path w="650240" h="755650">
                <a:moveTo>
                  <a:pt x="531915" y="572643"/>
                </a:moveTo>
                <a:lnTo>
                  <a:pt x="531186" y="573310"/>
                </a:lnTo>
                <a:lnTo>
                  <a:pt x="530899" y="573658"/>
                </a:lnTo>
                <a:lnTo>
                  <a:pt x="531915" y="572643"/>
                </a:lnTo>
                <a:close/>
              </a:path>
              <a:path w="650240" h="755650">
                <a:moveTo>
                  <a:pt x="577851" y="516705"/>
                </a:moveTo>
                <a:lnTo>
                  <a:pt x="531186" y="573310"/>
                </a:lnTo>
                <a:lnTo>
                  <a:pt x="531915" y="572643"/>
                </a:lnTo>
                <a:lnTo>
                  <a:pt x="559168" y="572643"/>
                </a:lnTo>
                <a:lnTo>
                  <a:pt x="595161" y="529717"/>
                </a:lnTo>
                <a:lnTo>
                  <a:pt x="596482" y="527685"/>
                </a:lnTo>
                <a:lnTo>
                  <a:pt x="601525" y="517906"/>
                </a:lnTo>
                <a:lnTo>
                  <a:pt x="577241" y="517906"/>
                </a:lnTo>
                <a:lnTo>
                  <a:pt x="577851" y="516705"/>
                </a:lnTo>
                <a:close/>
              </a:path>
              <a:path w="650240" h="755650">
                <a:moveTo>
                  <a:pt x="44515" y="523620"/>
                </a:moveTo>
                <a:lnTo>
                  <a:pt x="44781" y="524637"/>
                </a:lnTo>
                <a:lnTo>
                  <a:pt x="44699" y="524206"/>
                </a:lnTo>
                <a:lnTo>
                  <a:pt x="44515" y="523620"/>
                </a:lnTo>
                <a:close/>
              </a:path>
              <a:path w="650240" h="755650">
                <a:moveTo>
                  <a:pt x="44699" y="524206"/>
                </a:moveTo>
                <a:lnTo>
                  <a:pt x="44781" y="524637"/>
                </a:lnTo>
                <a:lnTo>
                  <a:pt x="44699" y="524206"/>
                </a:lnTo>
                <a:close/>
              </a:path>
              <a:path w="650240" h="755650">
                <a:moveTo>
                  <a:pt x="44587" y="523620"/>
                </a:moveTo>
                <a:lnTo>
                  <a:pt x="44699" y="524206"/>
                </a:lnTo>
                <a:lnTo>
                  <a:pt x="44587" y="523620"/>
                </a:lnTo>
                <a:close/>
              </a:path>
              <a:path w="650240" h="755650">
                <a:moveTo>
                  <a:pt x="578537" y="515874"/>
                </a:moveTo>
                <a:lnTo>
                  <a:pt x="577851" y="516705"/>
                </a:lnTo>
                <a:lnTo>
                  <a:pt x="577241" y="517906"/>
                </a:lnTo>
                <a:lnTo>
                  <a:pt x="578537" y="515874"/>
                </a:lnTo>
                <a:close/>
              </a:path>
              <a:path w="650240" h="755650">
                <a:moveTo>
                  <a:pt x="602573" y="515874"/>
                </a:moveTo>
                <a:lnTo>
                  <a:pt x="578537" y="515874"/>
                </a:lnTo>
                <a:lnTo>
                  <a:pt x="577241" y="517906"/>
                </a:lnTo>
                <a:lnTo>
                  <a:pt x="601525" y="517906"/>
                </a:lnTo>
                <a:lnTo>
                  <a:pt x="602573" y="515874"/>
                </a:lnTo>
                <a:close/>
              </a:path>
              <a:path w="650240" h="755650">
                <a:moveTo>
                  <a:pt x="609337" y="454715"/>
                </a:moveTo>
                <a:lnTo>
                  <a:pt x="577851" y="516705"/>
                </a:lnTo>
                <a:lnTo>
                  <a:pt x="578537" y="515874"/>
                </a:lnTo>
                <a:lnTo>
                  <a:pt x="602573" y="515874"/>
                </a:lnTo>
                <a:lnTo>
                  <a:pt x="629426" y="463804"/>
                </a:lnTo>
                <a:lnTo>
                  <a:pt x="630137" y="462025"/>
                </a:lnTo>
                <a:lnTo>
                  <a:pt x="632215" y="455422"/>
                </a:lnTo>
                <a:lnTo>
                  <a:pt x="609118" y="455422"/>
                </a:lnTo>
                <a:lnTo>
                  <a:pt x="609337" y="454715"/>
                </a:lnTo>
                <a:close/>
              </a:path>
              <a:path w="650240" h="755650">
                <a:moveTo>
                  <a:pt x="609817" y="453770"/>
                </a:moveTo>
                <a:lnTo>
                  <a:pt x="609337" y="454715"/>
                </a:lnTo>
                <a:lnTo>
                  <a:pt x="609118" y="455422"/>
                </a:lnTo>
                <a:lnTo>
                  <a:pt x="609817" y="453770"/>
                </a:lnTo>
                <a:close/>
              </a:path>
              <a:path w="650240" h="755650">
                <a:moveTo>
                  <a:pt x="632735" y="453770"/>
                </a:moveTo>
                <a:lnTo>
                  <a:pt x="609817" y="453770"/>
                </a:lnTo>
                <a:lnTo>
                  <a:pt x="609118" y="455422"/>
                </a:lnTo>
                <a:lnTo>
                  <a:pt x="632215" y="455422"/>
                </a:lnTo>
                <a:lnTo>
                  <a:pt x="632735" y="453770"/>
                </a:lnTo>
                <a:close/>
              </a:path>
              <a:path w="650240" h="755650">
                <a:moveTo>
                  <a:pt x="627711" y="395362"/>
                </a:moveTo>
                <a:lnTo>
                  <a:pt x="609337" y="454715"/>
                </a:lnTo>
                <a:lnTo>
                  <a:pt x="609817" y="453770"/>
                </a:lnTo>
                <a:lnTo>
                  <a:pt x="632735" y="453770"/>
                </a:lnTo>
                <a:lnTo>
                  <a:pt x="649720" y="399795"/>
                </a:lnTo>
                <a:lnTo>
                  <a:pt x="649907" y="397763"/>
                </a:lnTo>
                <a:lnTo>
                  <a:pt x="628003" y="397763"/>
                </a:lnTo>
                <a:lnTo>
                  <a:pt x="627711" y="395362"/>
                </a:lnTo>
                <a:close/>
              </a:path>
              <a:path w="650240" h="755650">
                <a:moveTo>
                  <a:pt x="30138" y="447929"/>
                </a:moveTo>
                <a:lnTo>
                  <a:pt x="30189" y="448310"/>
                </a:lnTo>
                <a:lnTo>
                  <a:pt x="30138" y="447929"/>
                </a:lnTo>
                <a:close/>
              </a:path>
              <a:path w="650240" h="755650">
                <a:moveTo>
                  <a:pt x="628422" y="393064"/>
                </a:moveTo>
                <a:lnTo>
                  <a:pt x="627711" y="395362"/>
                </a:lnTo>
                <a:lnTo>
                  <a:pt x="628003" y="397763"/>
                </a:lnTo>
                <a:lnTo>
                  <a:pt x="628422" y="393064"/>
                </a:lnTo>
                <a:close/>
              </a:path>
              <a:path w="650240" h="755650">
                <a:moveTo>
                  <a:pt x="649907" y="393064"/>
                </a:moveTo>
                <a:lnTo>
                  <a:pt x="628422" y="393064"/>
                </a:lnTo>
                <a:lnTo>
                  <a:pt x="628003" y="397763"/>
                </a:lnTo>
                <a:lnTo>
                  <a:pt x="649907" y="397763"/>
                </a:lnTo>
                <a:lnTo>
                  <a:pt x="650152" y="395097"/>
                </a:lnTo>
                <a:lnTo>
                  <a:pt x="649907" y="393064"/>
                </a:lnTo>
                <a:close/>
              </a:path>
              <a:path w="650240" h="755650">
                <a:moveTo>
                  <a:pt x="621367" y="343178"/>
                </a:moveTo>
                <a:lnTo>
                  <a:pt x="627711" y="395362"/>
                </a:lnTo>
                <a:lnTo>
                  <a:pt x="628422" y="393064"/>
                </a:lnTo>
                <a:lnTo>
                  <a:pt x="649907" y="393064"/>
                </a:lnTo>
                <a:lnTo>
                  <a:pt x="644110" y="344931"/>
                </a:lnTo>
                <a:lnTo>
                  <a:pt x="622250" y="344931"/>
                </a:lnTo>
                <a:lnTo>
                  <a:pt x="621367" y="343178"/>
                </a:lnTo>
                <a:close/>
              </a:path>
              <a:path w="650240" h="755650">
                <a:moveTo>
                  <a:pt x="18874" y="374807"/>
                </a:moveTo>
                <a:lnTo>
                  <a:pt x="18873" y="375538"/>
                </a:lnTo>
                <a:lnTo>
                  <a:pt x="18874" y="374807"/>
                </a:lnTo>
                <a:close/>
              </a:path>
              <a:path w="650240" h="755650">
                <a:moveTo>
                  <a:pt x="18875" y="374142"/>
                </a:moveTo>
                <a:lnTo>
                  <a:pt x="18874" y="374807"/>
                </a:lnTo>
                <a:lnTo>
                  <a:pt x="18875" y="374142"/>
                </a:lnTo>
                <a:close/>
              </a:path>
              <a:path w="650240" h="755650">
                <a:moveTo>
                  <a:pt x="621133" y="341249"/>
                </a:moveTo>
                <a:lnTo>
                  <a:pt x="621367" y="343178"/>
                </a:lnTo>
                <a:lnTo>
                  <a:pt x="622250" y="344931"/>
                </a:lnTo>
                <a:lnTo>
                  <a:pt x="621133" y="341249"/>
                </a:lnTo>
                <a:close/>
              </a:path>
              <a:path w="650240" h="755650">
                <a:moveTo>
                  <a:pt x="643666" y="341249"/>
                </a:moveTo>
                <a:lnTo>
                  <a:pt x="621133" y="341249"/>
                </a:lnTo>
                <a:lnTo>
                  <a:pt x="622250" y="344931"/>
                </a:lnTo>
                <a:lnTo>
                  <a:pt x="644110" y="344931"/>
                </a:lnTo>
                <a:lnTo>
                  <a:pt x="643666" y="341249"/>
                </a:lnTo>
                <a:close/>
              </a:path>
              <a:path w="650240" h="755650">
                <a:moveTo>
                  <a:pt x="597908" y="296586"/>
                </a:moveTo>
                <a:lnTo>
                  <a:pt x="621367" y="343178"/>
                </a:lnTo>
                <a:lnTo>
                  <a:pt x="621133" y="341249"/>
                </a:lnTo>
                <a:lnTo>
                  <a:pt x="643666" y="341249"/>
                </a:lnTo>
                <a:lnTo>
                  <a:pt x="643345" y="338581"/>
                </a:lnTo>
                <a:lnTo>
                  <a:pt x="642227" y="334899"/>
                </a:lnTo>
                <a:lnTo>
                  <a:pt x="623702" y="298069"/>
                </a:lnTo>
                <a:lnTo>
                  <a:pt x="599822" y="298069"/>
                </a:lnTo>
                <a:lnTo>
                  <a:pt x="597908" y="296586"/>
                </a:lnTo>
                <a:close/>
              </a:path>
              <a:path w="650240" h="755650">
                <a:moveTo>
                  <a:pt x="18949" y="307848"/>
                </a:moveTo>
                <a:lnTo>
                  <a:pt x="18810" y="309499"/>
                </a:lnTo>
                <a:lnTo>
                  <a:pt x="18949" y="308698"/>
                </a:lnTo>
                <a:lnTo>
                  <a:pt x="18949" y="307848"/>
                </a:lnTo>
                <a:close/>
              </a:path>
              <a:path w="650240" h="755650">
                <a:moveTo>
                  <a:pt x="18949" y="308698"/>
                </a:moveTo>
                <a:lnTo>
                  <a:pt x="18810" y="309499"/>
                </a:lnTo>
                <a:lnTo>
                  <a:pt x="18948" y="309499"/>
                </a:lnTo>
                <a:lnTo>
                  <a:pt x="18949" y="308698"/>
                </a:lnTo>
                <a:close/>
              </a:path>
              <a:path w="650240" h="755650">
                <a:moveTo>
                  <a:pt x="19096" y="307848"/>
                </a:moveTo>
                <a:lnTo>
                  <a:pt x="18949" y="307848"/>
                </a:lnTo>
                <a:lnTo>
                  <a:pt x="18949" y="308698"/>
                </a:lnTo>
                <a:lnTo>
                  <a:pt x="19096" y="307848"/>
                </a:lnTo>
                <a:close/>
              </a:path>
              <a:path w="650240" h="755650">
                <a:moveTo>
                  <a:pt x="596672" y="294131"/>
                </a:moveTo>
                <a:lnTo>
                  <a:pt x="597908" y="296586"/>
                </a:lnTo>
                <a:lnTo>
                  <a:pt x="599822" y="298069"/>
                </a:lnTo>
                <a:lnTo>
                  <a:pt x="596672" y="294131"/>
                </a:lnTo>
                <a:close/>
              </a:path>
              <a:path w="650240" h="755650">
                <a:moveTo>
                  <a:pt x="621722" y="294131"/>
                </a:moveTo>
                <a:lnTo>
                  <a:pt x="596672" y="294131"/>
                </a:lnTo>
                <a:lnTo>
                  <a:pt x="599822" y="298069"/>
                </a:lnTo>
                <a:lnTo>
                  <a:pt x="623702" y="298069"/>
                </a:lnTo>
                <a:lnTo>
                  <a:pt x="621722" y="294131"/>
                </a:lnTo>
                <a:close/>
              </a:path>
              <a:path w="650240" h="755650">
                <a:moveTo>
                  <a:pt x="552145" y="261135"/>
                </a:moveTo>
                <a:lnTo>
                  <a:pt x="597908" y="296586"/>
                </a:lnTo>
                <a:lnTo>
                  <a:pt x="596672" y="294131"/>
                </a:lnTo>
                <a:lnTo>
                  <a:pt x="621722" y="294131"/>
                </a:lnTo>
                <a:lnTo>
                  <a:pt x="616675" y="284099"/>
                </a:lnTo>
                <a:lnTo>
                  <a:pt x="613500" y="280288"/>
                </a:lnTo>
                <a:lnTo>
                  <a:pt x="589001" y="261493"/>
                </a:lnTo>
                <a:lnTo>
                  <a:pt x="552807" y="261493"/>
                </a:lnTo>
                <a:lnTo>
                  <a:pt x="552145" y="261135"/>
                </a:lnTo>
                <a:close/>
              </a:path>
              <a:path w="650240" h="755650">
                <a:moveTo>
                  <a:pt x="551295" y="260476"/>
                </a:moveTo>
                <a:lnTo>
                  <a:pt x="552145" y="261135"/>
                </a:lnTo>
                <a:lnTo>
                  <a:pt x="552807" y="261493"/>
                </a:lnTo>
                <a:lnTo>
                  <a:pt x="551295" y="260476"/>
                </a:lnTo>
                <a:close/>
              </a:path>
              <a:path w="650240" h="755650">
                <a:moveTo>
                  <a:pt x="587677" y="260476"/>
                </a:moveTo>
                <a:lnTo>
                  <a:pt x="551295" y="260476"/>
                </a:lnTo>
                <a:lnTo>
                  <a:pt x="552807" y="261493"/>
                </a:lnTo>
                <a:lnTo>
                  <a:pt x="589001" y="261493"/>
                </a:lnTo>
                <a:lnTo>
                  <a:pt x="587677" y="260476"/>
                </a:lnTo>
                <a:close/>
              </a:path>
              <a:path w="650240" h="755650">
                <a:moveTo>
                  <a:pt x="493354" y="229346"/>
                </a:moveTo>
                <a:lnTo>
                  <a:pt x="552145" y="261135"/>
                </a:lnTo>
                <a:lnTo>
                  <a:pt x="551295" y="260476"/>
                </a:lnTo>
                <a:lnTo>
                  <a:pt x="587677" y="260476"/>
                </a:lnTo>
                <a:lnTo>
                  <a:pt x="564834" y="242950"/>
                </a:lnTo>
                <a:lnTo>
                  <a:pt x="563271" y="241935"/>
                </a:lnTo>
                <a:lnTo>
                  <a:pt x="540280" y="229742"/>
                </a:lnTo>
                <a:lnTo>
                  <a:pt x="494907" y="229742"/>
                </a:lnTo>
                <a:lnTo>
                  <a:pt x="493354" y="229346"/>
                </a:lnTo>
                <a:close/>
              </a:path>
              <a:path w="650240" h="755650">
                <a:moveTo>
                  <a:pt x="28233" y="255143"/>
                </a:moveTo>
                <a:lnTo>
                  <a:pt x="28068" y="255905"/>
                </a:lnTo>
                <a:lnTo>
                  <a:pt x="28168" y="255520"/>
                </a:lnTo>
                <a:lnTo>
                  <a:pt x="28233" y="255143"/>
                </a:lnTo>
                <a:close/>
              </a:path>
              <a:path w="650240" h="755650">
                <a:moveTo>
                  <a:pt x="28168" y="255520"/>
                </a:moveTo>
                <a:lnTo>
                  <a:pt x="28068" y="255905"/>
                </a:lnTo>
                <a:lnTo>
                  <a:pt x="28168" y="255520"/>
                </a:lnTo>
                <a:close/>
              </a:path>
              <a:path w="650240" h="755650">
                <a:moveTo>
                  <a:pt x="28265" y="255143"/>
                </a:moveTo>
                <a:lnTo>
                  <a:pt x="28168" y="255520"/>
                </a:lnTo>
                <a:lnTo>
                  <a:pt x="28265" y="255143"/>
                </a:lnTo>
                <a:close/>
              </a:path>
              <a:path w="650240" h="755650">
                <a:moveTo>
                  <a:pt x="492444" y="228853"/>
                </a:moveTo>
                <a:lnTo>
                  <a:pt x="493354" y="229346"/>
                </a:lnTo>
                <a:lnTo>
                  <a:pt x="494907" y="229742"/>
                </a:lnTo>
                <a:lnTo>
                  <a:pt x="492444" y="228853"/>
                </a:lnTo>
                <a:close/>
              </a:path>
              <a:path w="650240" h="755650">
                <a:moveTo>
                  <a:pt x="538604" y="228853"/>
                </a:moveTo>
                <a:lnTo>
                  <a:pt x="492444" y="228853"/>
                </a:lnTo>
                <a:lnTo>
                  <a:pt x="494907" y="229742"/>
                </a:lnTo>
                <a:lnTo>
                  <a:pt x="540280" y="229742"/>
                </a:lnTo>
                <a:lnTo>
                  <a:pt x="538604" y="228853"/>
                </a:lnTo>
                <a:close/>
              </a:path>
              <a:path w="650240" h="755650">
                <a:moveTo>
                  <a:pt x="415517" y="209473"/>
                </a:moveTo>
                <a:lnTo>
                  <a:pt x="493354" y="229346"/>
                </a:lnTo>
                <a:lnTo>
                  <a:pt x="492444" y="228853"/>
                </a:lnTo>
                <a:lnTo>
                  <a:pt x="538604" y="228853"/>
                </a:lnTo>
                <a:lnTo>
                  <a:pt x="502680" y="209803"/>
                </a:lnTo>
                <a:lnTo>
                  <a:pt x="502032" y="209550"/>
                </a:lnTo>
                <a:lnTo>
                  <a:pt x="416612" y="209550"/>
                </a:lnTo>
                <a:lnTo>
                  <a:pt x="415517" y="209473"/>
                </a:lnTo>
                <a:close/>
              </a:path>
              <a:path w="650240" h="755650">
                <a:moveTo>
                  <a:pt x="40374" y="208407"/>
                </a:moveTo>
                <a:lnTo>
                  <a:pt x="39790" y="210058"/>
                </a:lnTo>
                <a:lnTo>
                  <a:pt x="40147" y="209284"/>
                </a:lnTo>
                <a:lnTo>
                  <a:pt x="40374" y="208407"/>
                </a:lnTo>
                <a:close/>
              </a:path>
              <a:path w="650240" h="755650">
                <a:moveTo>
                  <a:pt x="40147" y="209284"/>
                </a:moveTo>
                <a:lnTo>
                  <a:pt x="39790" y="210058"/>
                </a:lnTo>
                <a:lnTo>
                  <a:pt x="39947" y="210058"/>
                </a:lnTo>
                <a:lnTo>
                  <a:pt x="40147" y="209284"/>
                </a:lnTo>
                <a:close/>
              </a:path>
              <a:path w="650240" h="755650">
                <a:moveTo>
                  <a:pt x="414821" y="209296"/>
                </a:moveTo>
                <a:lnTo>
                  <a:pt x="415517" y="209473"/>
                </a:lnTo>
                <a:lnTo>
                  <a:pt x="416612" y="209550"/>
                </a:lnTo>
                <a:lnTo>
                  <a:pt x="414821" y="209296"/>
                </a:lnTo>
                <a:close/>
              </a:path>
              <a:path w="650240" h="755650">
                <a:moveTo>
                  <a:pt x="501384" y="209296"/>
                </a:moveTo>
                <a:lnTo>
                  <a:pt x="414821" y="209296"/>
                </a:lnTo>
                <a:lnTo>
                  <a:pt x="416612" y="209550"/>
                </a:lnTo>
                <a:lnTo>
                  <a:pt x="502032" y="209550"/>
                </a:lnTo>
                <a:lnTo>
                  <a:pt x="501384" y="209296"/>
                </a:lnTo>
                <a:close/>
              </a:path>
              <a:path w="650240" h="755650">
                <a:moveTo>
                  <a:pt x="321489" y="183261"/>
                </a:moveTo>
                <a:lnTo>
                  <a:pt x="316841" y="187325"/>
                </a:lnTo>
                <a:lnTo>
                  <a:pt x="316117" y="198120"/>
                </a:lnTo>
                <a:lnTo>
                  <a:pt x="320181" y="202819"/>
                </a:lnTo>
                <a:lnTo>
                  <a:pt x="415517" y="209473"/>
                </a:lnTo>
                <a:lnTo>
                  <a:pt x="414821" y="209296"/>
                </a:lnTo>
                <a:lnTo>
                  <a:pt x="501384" y="209296"/>
                </a:lnTo>
                <a:lnTo>
                  <a:pt x="500089" y="208787"/>
                </a:lnTo>
                <a:lnTo>
                  <a:pt x="419634" y="189737"/>
                </a:lnTo>
                <a:lnTo>
                  <a:pt x="417958" y="189484"/>
                </a:lnTo>
                <a:lnTo>
                  <a:pt x="321489" y="183261"/>
                </a:lnTo>
                <a:close/>
              </a:path>
              <a:path w="650240" h="755650">
                <a:moveTo>
                  <a:pt x="40552" y="208407"/>
                </a:moveTo>
                <a:lnTo>
                  <a:pt x="40374" y="208407"/>
                </a:lnTo>
                <a:lnTo>
                  <a:pt x="40147" y="209284"/>
                </a:lnTo>
                <a:lnTo>
                  <a:pt x="40552" y="208407"/>
                </a:lnTo>
                <a:close/>
              </a:path>
              <a:path w="650240" h="755650">
                <a:moveTo>
                  <a:pt x="77306" y="128270"/>
                </a:moveTo>
                <a:lnTo>
                  <a:pt x="76379" y="129921"/>
                </a:lnTo>
                <a:lnTo>
                  <a:pt x="76864" y="129236"/>
                </a:lnTo>
                <a:lnTo>
                  <a:pt x="77306" y="128270"/>
                </a:lnTo>
                <a:close/>
              </a:path>
              <a:path w="650240" h="755650">
                <a:moveTo>
                  <a:pt x="76864" y="129236"/>
                </a:moveTo>
                <a:lnTo>
                  <a:pt x="76379" y="129921"/>
                </a:lnTo>
                <a:lnTo>
                  <a:pt x="76552" y="129921"/>
                </a:lnTo>
                <a:lnTo>
                  <a:pt x="76864" y="129236"/>
                </a:lnTo>
                <a:close/>
              </a:path>
              <a:path w="650240" h="755650">
                <a:moveTo>
                  <a:pt x="77550" y="128270"/>
                </a:moveTo>
                <a:lnTo>
                  <a:pt x="77306" y="128270"/>
                </a:lnTo>
                <a:lnTo>
                  <a:pt x="76864" y="129236"/>
                </a:lnTo>
                <a:lnTo>
                  <a:pt x="77550" y="128270"/>
                </a:lnTo>
                <a:close/>
              </a:path>
              <a:path w="650240" h="755650">
                <a:moveTo>
                  <a:pt x="95835" y="102488"/>
                </a:moveTo>
                <a:lnTo>
                  <a:pt x="94680" y="103886"/>
                </a:lnTo>
                <a:lnTo>
                  <a:pt x="95207" y="103375"/>
                </a:lnTo>
                <a:lnTo>
                  <a:pt x="95835" y="102488"/>
                </a:lnTo>
                <a:close/>
              </a:path>
              <a:path w="650240" h="755650">
                <a:moveTo>
                  <a:pt x="95207" y="103375"/>
                </a:moveTo>
                <a:lnTo>
                  <a:pt x="94680" y="103886"/>
                </a:lnTo>
                <a:lnTo>
                  <a:pt x="94844" y="103886"/>
                </a:lnTo>
                <a:lnTo>
                  <a:pt x="95207" y="103375"/>
                </a:lnTo>
                <a:close/>
              </a:path>
              <a:path w="650240" h="755650">
                <a:moveTo>
                  <a:pt x="96121" y="102488"/>
                </a:moveTo>
                <a:lnTo>
                  <a:pt x="95835" y="102488"/>
                </a:lnTo>
                <a:lnTo>
                  <a:pt x="95207" y="103375"/>
                </a:lnTo>
                <a:lnTo>
                  <a:pt x="96121" y="102488"/>
                </a:lnTo>
                <a:close/>
              </a:path>
              <a:path w="650240" h="755650">
                <a:moveTo>
                  <a:pt x="118797" y="80517"/>
                </a:moveTo>
                <a:lnTo>
                  <a:pt x="117298" y="81661"/>
                </a:lnTo>
                <a:lnTo>
                  <a:pt x="118253" y="81044"/>
                </a:lnTo>
                <a:lnTo>
                  <a:pt x="118797" y="80517"/>
                </a:lnTo>
                <a:close/>
              </a:path>
              <a:path w="650240" h="755650">
                <a:moveTo>
                  <a:pt x="118253" y="81044"/>
                </a:moveTo>
                <a:lnTo>
                  <a:pt x="117298" y="81661"/>
                </a:lnTo>
                <a:lnTo>
                  <a:pt x="117617" y="81661"/>
                </a:lnTo>
                <a:lnTo>
                  <a:pt x="118253" y="81044"/>
                </a:lnTo>
                <a:close/>
              </a:path>
              <a:path w="650240" h="755650">
                <a:moveTo>
                  <a:pt x="119070" y="80517"/>
                </a:moveTo>
                <a:lnTo>
                  <a:pt x="118797" y="80517"/>
                </a:lnTo>
                <a:lnTo>
                  <a:pt x="118253" y="81044"/>
                </a:lnTo>
                <a:lnTo>
                  <a:pt x="119070" y="80517"/>
                </a:lnTo>
                <a:close/>
              </a:path>
              <a:path w="650240" h="755650">
                <a:moveTo>
                  <a:pt x="144654" y="64008"/>
                </a:moveTo>
                <a:lnTo>
                  <a:pt x="143028" y="64897"/>
                </a:lnTo>
                <a:lnTo>
                  <a:pt x="143693" y="64627"/>
                </a:lnTo>
                <a:lnTo>
                  <a:pt x="144654" y="64008"/>
                </a:lnTo>
                <a:close/>
              </a:path>
              <a:path w="650240" h="755650">
                <a:moveTo>
                  <a:pt x="143693" y="64627"/>
                </a:moveTo>
                <a:lnTo>
                  <a:pt x="143028" y="64897"/>
                </a:lnTo>
                <a:lnTo>
                  <a:pt x="143276" y="64897"/>
                </a:lnTo>
                <a:lnTo>
                  <a:pt x="143693" y="64627"/>
                </a:lnTo>
                <a:close/>
              </a:path>
              <a:path w="650240" h="755650">
                <a:moveTo>
                  <a:pt x="145225" y="64008"/>
                </a:moveTo>
                <a:lnTo>
                  <a:pt x="144654" y="64008"/>
                </a:lnTo>
                <a:lnTo>
                  <a:pt x="143693" y="64627"/>
                </a:lnTo>
                <a:lnTo>
                  <a:pt x="145225" y="64008"/>
                </a:lnTo>
                <a:close/>
              </a:path>
              <a:path w="650240" h="755650">
                <a:moveTo>
                  <a:pt x="172629" y="52959"/>
                </a:moveTo>
                <a:lnTo>
                  <a:pt x="172289" y="53086"/>
                </a:lnTo>
                <a:lnTo>
                  <a:pt x="172629" y="52959"/>
                </a:lnTo>
                <a:close/>
              </a:path>
              <a:path w="650240" h="755650">
                <a:moveTo>
                  <a:pt x="203754" y="41401"/>
                </a:moveTo>
                <a:lnTo>
                  <a:pt x="203569" y="41401"/>
                </a:lnTo>
                <a:lnTo>
                  <a:pt x="202988" y="41619"/>
                </a:lnTo>
                <a:lnTo>
                  <a:pt x="203754" y="41401"/>
                </a:lnTo>
                <a:close/>
              </a:path>
              <a:path w="650240" h="755650">
                <a:moveTo>
                  <a:pt x="281090" y="20192"/>
                </a:moveTo>
                <a:lnTo>
                  <a:pt x="279947" y="20447"/>
                </a:lnTo>
                <a:lnTo>
                  <a:pt x="280473" y="20371"/>
                </a:lnTo>
                <a:lnTo>
                  <a:pt x="281090" y="20192"/>
                </a:lnTo>
                <a:close/>
              </a:path>
              <a:path w="650240" h="755650">
                <a:moveTo>
                  <a:pt x="280473" y="20371"/>
                </a:moveTo>
                <a:lnTo>
                  <a:pt x="279947" y="20447"/>
                </a:lnTo>
                <a:lnTo>
                  <a:pt x="280214" y="20447"/>
                </a:lnTo>
                <a:lnTo>
                  <a:pt x="280473" y="20371"/>
                </a:lnTo>
                <a:close/>
              </a:path>
              <a:path w="650240" h="755650">
                <a:moveTo>
                  <a:pt x="281723" y="20192"/>
                </a:moveTo>
                <a:lnTo>
                  <a:pt x="281090" y="20192"/>
                </a:lnTo>
                <a:lnTo>
                  <a:pt x="280473" y="20371"/>
                </a:lnTo>
                <a:lnTo>
                  <a:pt x="281723" y="20192"/>
                </a:lnTo>
                <a:close/>
              </a:path>
              <a:path w="650240" h="755650">
                <a:moveTo>
                  <a:pt x="314415" y="14477"/>
                </a:moveTo>
                <a:lnTo>
                  <a:pt x="313208" y="14604"/>
                </a:lnTo>
                <a:lnTo>
                  <a:pt x="313935" y="14577"/>
                </a:lnTo>
                <a:lnTo>
                  <a:pt x="314415" y="14477"/>
                </a:lnTo>
                <a:close/>
              </a:path>
              <a:path w="650240" h="755650">
                <a:moveTo>
                  <a:pt x="313935" y="14577"/>
                </a:moveTo>
                <a:lnTo>
                  <a:pt x="313208" y="14604"/>
                </a:lnTo>
                <a:lnTo>
                  <a:pt x="313802" y="14604"/>
                </a:lnTo>
                <a:lnTo>
                  <a:pt x="313935" y="14577"/>
                </a:lnTo>
                <a:close/>
              </a:path>
              <a:path w="650240" h="755650">
                <a:moveTo>
                  <a:pt x="316549" y="14477"/>
                </a:moveTo>
                <a:lnTo>
                  <a:pt x="314415" y="14477"/>
                </a:lnTo>
                <a:lnTo>
                  <a:pt x="313935" y="14577"/>
                </a:lnTo>
                <a:lnTo>
                  <a:pt x="316549" y="144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translate”,</a:t>
            </a:r>
            <a:r>
              <a:rPr dirty="0" sz="1000">
                <a:latin typeface="Calibri"/>
                <a:cs typeface="Calibri"/>
              </a:rPr>
              <a:t> 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5"/>
              <a:t>Attention</a:t>
            </a:r>
            <a:endParaRPr sz="3900"/>
          </a:p>
        </p:txBody>
      </p:sp>
      <p:sp>
        <p:nvSpPr>
          <p:cNvPr id="3" name="object 3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0936" y="3418319"/>
            <a:ext cx="440055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71244" y="3418319"/>
            <a:ext cx="438784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06979" y="3418319"/>
            <a:ext cx="440055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06796" y="3418319"/>
            <a:ext cx="440055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44240" y="3418319"/>
            <a:ext cx="438784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13816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7592" y="0"/>
                </a:moveTo>
                <a:lnTo>
                  <a:pt x="0" y="76580"/>
                </a:lnTo>
                <a:lnTo>
                  <a:pt x="25387" y="76453"/>
                </a:lnTo>
                <a:lnTo>
                  <a:pt x="28562" y="558418"/>
                </a:lnTo>
                <a:lnTo>
                  <a:pt x="53962" y="558291"/>
                </a:lnTo>
                <a:lnTo>
                  <a:pt x="50787" y="76199"/>
                </a:lnTo>
                <a:lnTo>
                  <a:pt x="76174" y="76072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70838" y="3681984"/>
            <a:ext cx="501015" cy="76200"/>
          </a:xfrm>
          <a:custGeom>
            <a:avLst/>
            <a:gdLst/>
            <a:ahLst/>
            <a:cxnLst/>
            <a:rect l="l" t="t" r="r" b="b"/>
            <a:pathLst>
              <a:path w="501015" h="76200">
                <a:moveTo>
                  <a:pt x="424586" y="0"/>
                </a:moveTo>
                <a:lnTo>
                  <a:pt x="424586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4586" y="50800"/>
                </a:lnTo>
                <a:lnTo>
                  <a:pt x="424586" y="76200"/>
                </a:lnTo>
                <a:lnTo>
                  <a:pt x="500786" y="38100"/>
                </a:lnTo>
                <a:lnTo>
                  <a:pt x="424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752854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010410" y="368198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20877" y="0"/>
                </a:moveTo>
                <a:lnTo>
                  <a:pt x="420877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877" y="50800"/>
                </a:lnTo>
                <a:lnTo>
                  <a:pt x="420877" y="76200"/>
                </a:lnTo>
                <a:lnTo>
                  <a:pt x="497077" y="38100"/>
                </a:lnTo>
                <a:lnTo>
                  <a:pt x="42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688844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946400" y="3681984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420877" y="0"/>
                </a:moveTo>
                <a:lnTo>
                  <a:pt x="420877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877" y="50800"/>
                </a:lnTo>
                <a:lnTo>
                  <a:pt x="420877" y="76200"/>
                </a:lnTo>
                <a:lnTo>
                  <a:pt x="497077" y="38100"/>
                </a:lnTo>
                <a:lnTo>
                  <a:pt x="42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624707" y="4022344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38100" y="0"/>
                </a:moveTo>
                <a:lnTo>
                  <a:pt x="0" y="76326"/>
                </a:lnTo>
                <a:lnTo>
                  <a:pt x="25400" y="76326"/>
                </a:lnTo>
                <a:lnTo>
                  <a:pt x="25400" y="558291"/>
                </a:lnTo>
                <a:lnTo>
                  <a:pt x="50800" y="558291"/>
                </a:lnTo>
                <a:lnTo>
                  <a:pt x="50800" y="76326"/>
                </a:lnTo>
                <a:lnTo>
                  <a:pt x="76200" y="7632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882263" y="3681984"/>
            <a:ext cx="1724660" cy="76200"/>
          </a:xfrm>
          <a:custGeom>
            <a:avLst/>
            <a:gdLst/>
            <a:ahLst/>
            <a:cxnLst/>
            <a:rect l="l" t="t" r="r" b="b"/>
            <a:pathLst>
              <a:path w="1724660" h="76200">
                <a:moveTo>
                  <a:pt x="1647952" y="0"/>
                </a:moveTo>
                <a:lnTo>
                  <a:pt x="1647952" y="25400"/>
                </a:lnTo>
                <a:lnTo>
                  <a:pt x="0" y="25400"/>
                </a:lnTo>
                <a:lnTo>
                  <a:pt x="0" y="50800"/>
                </a:lnTo>
                <a:lnTo>
                  <a:pt x="1647952" y="50800"/>
                </a:lnTo>
                <a:lnTo>
                  <a:pt x="1647952" y="76200"/>
                </a:lnTo>
                <a:lnTo>
                  <a:pt x="1724152" y="38100"/>
                </a:lnTo>
                <a:lnTo>
                  <a:pt x="1647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97408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37716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74976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10711" y="261670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47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12292" y="2999231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76073"/>
                </a:moveTo>
                <a:lnTo>
                  <a:pt x="69850" y="63373"/>
                </a:lnTo>
                <a:lnTo>
                  <a:pt x="38100" y="0"/>
                </a:lnTo>
                <a:lnTo>
                  <a:pt x="0" y="76073"/>
                </a:lnTo>
                <a:lnTo>
                  <a:pt x="25400" y="76073"/>
                </a:lnTo>
                <a:lnTo>
                  <a:pt x="25400" y="418719"/>
                </a:lnTo>
                <a:lnTo>
                  <a:pt x="50800" y="418719"/>
                </a:lnTo>
                <a:lnTo>
                  <a:pt x="50800" y="76073"/>
                </a:lnTo>
                <a:lnTo>
                  <a:pt x="76200" y="7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966216" y="2988564"/>
            <a:ext cx="4874895" cy="443230"/>
            <a:chOff x="966216" y="2988564"/>
            <a:chExt cx="4874895" cy="443230"/>
          </a:xfrm>
        </p:grpSpPr>
        <p:sp>
          <p:nvSpPr>
            <p:cNvPr id="30" name="object 30" descr=""/>
            <p:cNvSpPr/>
            <p:nvPr/>
          </p:nvSpPr>
          <p:spPr>
            <a:xfrm>
              <a:off x="1005078" y="3313938"/>
              <a:ext cx="4823460" cy="105410"/>
            </a:xfrm>
            <a:custGeom>
              <a:avLst/>
              <a:gdLst/>
              <a:ahLst/>
              <a:cxnLst/>
              <a:rect l="l" t="t" r="r" b="b"/>
              <a:pathLst>
                <a:path w="4823460" h="105410">
                  <a:moveTo>
                    <a:pt x="4823079" y="105156"/>
                  </a:moveTo>
                  <a:lnTo>
                    <a:pt x="482307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66216" y="2988563"/>
              <a:ext cx="2881630" cy="429895"/>
            </a:xfrm>
            <a:custGeom>
              <a:avLst/>
              <a:gdLst/>
              <a:ahLst/>
              <a:cxnLst/>
              <a:rect l="l" t="t" r="r" b="b"/>
              <a:pathLst>
                <a:path w="2881629" h="429895">
                  <a:moveTo>
                    <a:pt x="76187" y="86995"/>
                  </a:moveTo>
                  <a:lnTo>
                    <a:pt x="38100" y="10922"/>
                  </a:lnTo>
                  <a:lnTo>
                    <a:pt x="0" y="86995"/>
                  </a:lnTo>
                  <a:lnTo>
                    <a:pt x="25400" y="86995"/>
                  </a:lnTo>
                  <a:lnTo>
                    <a:pt x="25400" y="324866"/>
                  </a:lnTo>
                  <a:lnTo>
                    <a:pt x="50787" y="324866"/>
                  </a:lnTo>
                  <a:lnTo>
                    <a:pt x="50787" y="86995"/>
                  </a:lnTo>
                  <a:lnTo>
                    <a:pt x="76187" y="86995"/>
                  </a:lnTo>
                  <a:close/>
                </a:path>
                <a:path w="2881629" h="429895">
                  <a:moveTo>
                    <a:pt x="862584" y="86995"/>
                  </a:moveTo>
                  <a:lnTo>
                    <a:pt x="824484" y="10922"/>
                  </a:lnTo>
                  <a:lnTo>
                    <a:pt x="786384" y="86995"/>
                  </a:lnTo>
                  <a:lnTo>
                    <a:pt x="811784" y="86995"/>
                  </a:lnTo>
                  <a:lnTo>
                    <a:pt x="811784" y="429514"/>
                  </a:lnTo>
                  <a:lnTo>
                    <a:pt x="837184" y="429514"/>
                  </a:lnTo>
                  <a:lnTo>
                    <a:pt x="837184" y="86995"/>
                  </a:lnTo>
                  <a:lnTo>
                    <a:pt x="862584" y="86995"/>
                  </a:lnTo>
                  <a:close/>
                </a:path>
                <a:path w="2881629" h="429895">
                  <a:moveTo>
                    <a:pt x="995934" y="76073"/>
                  </a:moveTo>
                  <a:lnTo>
                    <a:pt x="957834" y="0"/>
                  </a:lnTo>
                  <a:lnTo>
                    <a:pt x="919734" y="76073"/>
                  </a:lnTo>
                  <a:lnTo>
                    <a:pt x="945134" y="76073"/>
                  </a:lnTo>
                  <a:lnTo>
                    <a:pt x="945134" y="314071"/>
                  </a:lnTo>
                  <a:lnTo>
                    <a:pt x="970534" y="314071"/>
                  </a:lnTo>
                  <a:lnTo>
                    <a:pt x="970534" y="76073"/>
                  </a:lnTo>
                  <a:lnTo>
                    <a:pt x="995934" y="76073"/>
                  </a:lnTo>
                  <a:close/>
                </a:path>
                <a:path w="2881629" h="429895">
                  <a:moveTo>
                    <a:pt x="1799590" y="86995"/>
                  </a:moveTo>
                  <a:lnTo>
                    <a:pt x="1761744" y="10922"/>
                  </a:lnTo>
                  <a:lnTo>
                    <a:pt x="1723390" y="86868"/>
                  </a:lnTo>
                  <a:lnTo>
                    <a:pt x="1748790" y="86868"/>
                  </a:lnTo>
                  <a:lnTo>
                    <a:pt x="1747774" y="429514"/>
                  </a:lnTo>
                  <a:lnTo>
                    <a:pt x="1773174" y="429514"/>
                  </a:lnTo>
                  <a:lnTo>
                    <a:pt x="1774190" y="86995"/>
                  </a:lnTo>
                  <a:lnTo>
                    <a:pt x="1799590" y="86995"/>
                  </a:lnTo>
                  <a:close/>
                </a:path>
                <a:path w="2881629" h="429895">
                  <a:moveTo>
                    <a:pt x="1959229" y="84201"/>
                  </a:moveTo>
                  <a:lnTo>
                    <a:pt x="1921129" y="8128"/>
                  </a:lnTo>
                  <a:lnTo>
                    <a:pt x="1883029" y="84201"/>
                  </a:lnTo>
                  <a:lnTo>
                    <a:pt x="1908429" y="84201"/>
                  </a:lnTo>
                  <a:lnTo>
                    <a:pt x="1908429" y="322199"/>
                  </a:lnTo>
                  <a:lnTo>
                    <a:pt x="1933829" y="322199"/>
                  </a:lnTo>
                  <a:lnTo>
                    <a:pt x="1933829" y="84201"/>
                  </a:lnTo>
                  <a:lnTo>
                    <a:pt x="1959229" y="84201"/>
                  </a:lnTo>
                  <a:close/>
                </a:path>
                <a:path w="2881629" h="429895">
                  <a:moveTo>
                    <a:pt x="2734691" y="86995"/>
                  </a:moveTo>
                  <a:lnTo>
                    <a:pt x="2696591" y="10922"/>
                  </a:lnTo>
                  <a:lnTo>
                    <a:pt x="2658491" y="86995"/>
                  </a:lnTo>
                  <a:lnTo>
                    <a:pt x="2683891" y="86995"/>
                  </a:lnTo>
                  <a:lnTo>
                    <a:pt x="2683891" y="429514"/>
                  </a:lnTo>
                  <a:lnTo>
                    <a:pt x="2709291" y="429514"/>
                  </a:lnTo>
                  <a:lnTo>
                    <a:pt x="2709291" y="86995"/>
                  </a:lnTo>
                  <a:lnTo>
                    <a:pt x="2734691" y="86995"/>
                  </a:lnTo>
                  <a:close/>
                </a:path>
                <a:path w="2881629" h="429895">
                  <a:moveTo>
                    <a:pt x="2881630" y="76073"/>
                  </a:moveTo>
                  <a:lnTo>
                    <a:pt x="2843530" y="0"/>
                  </a:lnTo>
                  <a:lnTo>
                    <a:pt x="2805430" y="76073"/>
                  </a:lnTo>
                  <a:lnTo>
                    <a:pt x="2830830" y="76073"/>
                  </a:lnTo>
                  <a:lnTo>
                    <a:pt x="2830830" y="314071"/>
                  </a:lnTo>
                  <a:lnTo>
                    <a:pt x="2856230" y="314071"/>
                  </a:lnTo>
                  <a:lnTo>
                    <a:pt x="2856230" y="76073"/>
                  </a:lnTo>
                  <a:lnTo>
                    <a:pt x="288163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98931" y="2100072"/>
            <a:ext cx="3319779" cy="294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2175"/>
              </a:lnSpc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97408" y="1527047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90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37716" y="1524000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90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73451" y="1520952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46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410711" y="1516380"/>
            <a:ext cx="506095" cy="38290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80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91" y="2407920"/>
            <a:ext cx="76200" cy="20878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8027" y="2397251"/>
            <a:ext cx="76200" cy="20878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383" y="2409444"/>
            <a:ext cx="76200" cy="20878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884" y="2407920"/>
            <a:ext cx="76200" cy="20878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3884" y="1880616"/>
            <a:ext cx="76198" cy="20878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220" y="1898904"/>
            <a:ext cx="76200" cy="20878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4432" y="1901951"/>
            <a:ext cx="76200" cy="20878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23" y="1894332"/>
            <a:ext cx="76200" cy="208787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4184903" y="2372106"/>
            <a:ext cx="25126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7094" sz="1950" spc="-3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translate”,</a:t>
            </a:r>
            <a:r>
              <a:rPr dirty="0" sz="1000">
                <a:latin typeface="Calibri"/>
                <a:cs typeface="Calibri"/>
              </a:rPr>
              <a:t> 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840343" y="1883740"/>
            <a:ext cx="2940685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Normalize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alignment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1291590" algn="l"/>
              </a:tabLst>
            </a:pP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∑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412606" y="1048893"/>
            <a:ext cx="360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(scalar)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alignment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387460" y="1402461"/>
            <a:ext cx="1604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>
                <a:latin typeface="Calibri"/>
                <a:cs typeface="Calibri"/>
              </a:rPr>
              <a:t>e</a:t>
            </a:r>
            <a:r>
              <a:rPr dirty="0" sz="1300">
                <a:latin typeface="Calibri"/>
                <a:cs typeface="Calibri"/>
              </a:rPr>
              <a:t>t,i</a:t>
            </a:r>
            <a:r>
              <a:rPr dirty="0" sz="1300" spc="229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</a:t>
            </a:r>
            <a:r>
              <a:rPr dirty="0" baseline="9722" sz="3000" spc="97">
                <a:latin typeface="Calibri"/>
                <a:cs typeface="Calibri"/>
              </a:rPr>
              <a:t> </a:t>
            </a:r>
            <a:r>
              <a:rPr dirty="0" baseline="9722" sz="3000" spc="-15">
                <a:latin typeface="Calibri"/>
                <a:cs typeface="Calibri"/>
              </a:rPr>
              <a:t>f</a:t>
            </a:r>
            <a:r>
              <a:rPr dirty="0" sz="1300" spc="-10">
                <a:latin typeface="Calibri"/>
                <a:cs typeface="Calibri"/>
              </a:rPr>
              <a:t>att</a:t>
            </a:r>
            <a:r>
              <a:rPr dirty="0" baseline="9722" sz="3000" spc="-15">
                <a:latin typeface="Calibri"/>
                <a:cs typeface="Calibri"/>
              </a:rPr>
              <a:t>(s</a:t>
            </a:r>
            <a:r>
              <a:rPr dirty="0" sz="1300" spc="-10">
                <a:latin typeface="Calibri"/>
                <a:cs typeface="Calibri"/>
              </a:rPr>
              <a:t>t-</a:t>
            </a:r>
            <a:r>
              <a:rPr dirty="0" sz="1300">
                <a:latin typeface="Calibri"/>
                <a:cs typeface="Calibri"/>
              </a:rPr>
              <a:t>1</a:t>
            </a:r>
            <a:r>
              <a:rPr dirty="0" baseline="9722" sz="3000">
                <a:latin typeface="Calibri"/>
                <a:cs typeface="Calibri"/>
              </a:rPr>
              <a:t>,</a:t>
            </a:r>
            <a:r>
              <a:rPr dirty="0" baseline="9722" sz="3000" spc="135">
                <a:latin typeface="Calibri"/>
                <a:cs typeface="Calibri"/>
              </a:rPr>
              <a:t> </a:t>
            </a:r>
            <a:r>
              <a:rPr dirty="0" baseline="9722" sz="3000" spc="-37">
                <a:latin typeface="Calibri"/>
                <a:cs typeface="Calibri"/>
              </a:rPr>
              <a:t>h</a:t>
            </a:r>
            <a:r>
              <a:rPr dirty="0" sz="1300" spc="-25">
                <a:latin typeface="Calibri"/>
                <a:cs typeface="Calibri"/>
              </a:rPr>
              <a:t>i</a:t>
            </a:r>
            <a:r>
              <a:rPr dirty="0" baseline="9722" sz="3000" spc="-37">
                <a:latin typeface="Calibri"/>
                <a:cs typeface="Calibri"/>
              </a:rPr>
              <a:t>)</a:t>
            </a:r>
            <a:endParaRPr baseline="9722" sz="30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353802" y="1353693"/>
            <a:ext cx="1553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(f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baseline="-12820" sz="1950" spc="33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MLP)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3" name="object 3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4586" y="3411969"/>
            <a:ext cx="452755" cy="617855"/>
            <a:chOff x="624586" y="3411969"/>
            <a:chExt cx="452755" cy="617855"/>
          </a:xfrm>
        </p:grpSpPr>
        <p:sp>
          <p:nvSpPr>
            <p:cNvPr id="10" name="object 10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02868" y="3527552"/>
            <a:ext cx="2933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1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564894" y="3411969"/>
            <a:ext cx="451484" cy="617855"/>
            <a:chOff x="1564894" y="3411969"/>
            <a:chExt cx="451484" cy="617855"/>
          </a:xfrm>
        </p:grpSpPr>
        <p:sp>
          <p:nvSpPr>
            <p:cNvPr id="14" name="object 14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52194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2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500629" y="3411969"/>
            <a:ext cx="452755" cy="617855"/>
            <a:chOff x="2500629" y="3411969"/>
            <a:chExt cx="452755" cy="617855"/>
          </a:xfrm>
        </p:grpSpPr>
        <p:sp>
          <p:nvSpPr>
            <p:cNvPr id="18" name="object 18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487929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3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2" name="object 22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587746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7094" sz="1950" spc="-3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437890" y="3411969"/>
            <a:ext cx="451484" cy="617855"/>
            <a:chOff x="3437890" y="3411969"/>
            <a:chExt cx="451484" cy="617855"/>
          </a:xfrm>
        </p:grpSpPr>
        <p:sp>
          <p:nvSpPr>
            <p:cNvPr id="28" name="object 28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425190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4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91058" y="2610345"/>
            <a:ext cx="5015865" cy="1971039"/>
            <a:chOff x="591058" y="2610345"/>
            <a:chExt cx="5015865" cy="1971039"/>
          </a:xfrm>
        </p:grpSpPr>
        <p:sp>
          <p:nvSpPr>
            <p:cNvPr id="32" name="object 32" descr=""/>
            <p:cNvSpPr/>
            <p:nvPr/>
          </p:nvSpPr>
          <p:spPr>
            <a:xfrm>
              <a:off x="813816" y="3681983"/>
              <a:ext cx="4792980" cy="899160"/>
            </a:xfrm>
            <a:custGeom>
              <a:avLst/>
              <a:gdLst/>
              <a:ahLst/>
              <a:cxnLst/>
              <a:rect l="l" t="t" r="r" b="b"/>
              <a:pathLst>
                <a:path w="4792980" h="899160">
                  <a:moveTo>
                    <a:pt x="76174" y="416433"/>
                  </a:moveTo>
                  <a:lnTo>
                    <a:pt x="37592" y="340360"/>
                  </a:lnTo>
                  <a:lnTo>
                    <a:pt x="0" y="416941"/>
                  </a:lnTo>
                  <a:lnTo>
                    <a:pt x="25387" y="416814"/>
                  </a:lnTo>
                  <a:lnTo>
                    <a:pt x="28562" y="898779"/>
                  </a:lnTo>
                  <a:lnTo>
                    <a:pt x="53962" y="898652"/>
                  </a:lnTo>
                  <a:lnTo>
                    <a:pt x="50787" y="416560"/>
                  </a:lnTo>
                  <a:lnTo>
                    <a:pt x="76174" y="416433"/>
                  </a:lnTo>
                  <a:close/>
                </a:path>
                <a:path w="4792980" h="899160">
                  <a:moveTo>
                    <a:pt x="757809" y="38100"/>
                  </a:moveTo>
                  <a:lnTo>
                    <a:pt x="681609" y="0"/>
                  </a:lnTo>
                  <a:lnTo>
                    <a:pt x="681609" y="25400"/>
                  </a:lnTo>
                  <a:lnTo>
                    <a:pt x="257022" y="25400"/>
                  </a:lnTo>
                  <a:lnTo>
                    <a:pt x="257022" y="50800"/>
                  </a:lnTo>
                  <a:lnTo>
                    <a:pt x="681609" y="50800"/>
                  </a:lnTo>
                  <a:lnTo>
                    <a:pt x="681609" y="76200"/>
                  </a:lnTo>
                  <a:lnTo>
                    <a:pt x="757809" y="38100"/>
                  </a:lnTo>
                  <a:close/>
                </a:path>
                <a:path w="4792980" h="899160">
                  <a:moveTo>
                    <a:pt x="1015238" y="416687"/>
                  </a:moveTo>
                  <a:lnTo>
                    <a:pt x="977138" y="340360"/>
                  </a:lnTo>
                  <a:lnTo>
                    <a:pt x="939038" y="416687"/>
                  </a:lnTo>
                  <a:lnTo>
                    <a:pt x="964438" y="416687"/>
                  </a:lnTo>
                  <a:lnTo>
                    <a:pt x="964438" y="898652"/>
                  </a:lnTo>
                  <a:lnTo>
                    <a:pt x="989838" y="898652"/>
                  </a:lnTo>
                  <a:lnTo>
                    <a:pt x="989838" y="416687"/>
                  </a:lnTo>
                  <a:lnTo>
                    <a:pt x="1015238" y="416687"/>
                  </a:lnTo>
                  <a:close/>
                </a:path>
                <a:path w="4792980" h="899160">
                  <a:moveTo>
                    <a:pt x="1693672" y="38100"/>
                  </a:moveTo>
                  <a:lnTo>
                    <a:pt x="1617472" y="0"/>
                  </a:lnTo>
                  <a:lnTo>
                    <a:pt x="1617472" y="25400"/>
                  </a:lnTo>
                  <a:lnTo>
                    <a:pt x="1196594" y="25400"/>
                  </a:lnTo>
                  <a:lnTo>
                    <a:pt x="1196594" y="50800"/>
                  </a:lnTo>
                  <a:lnTo>
                    <a:pt x="1617472" y="50800"/>
                  </a:lnTo>
                  <a:lnTo>
                    <a:pt x="1617472" y="76200"/>
                  </a:lnTo>
                  <a:lnTo>
                    <a:pt x="1693672" y="38100"/>
                  </a:lnTo>
                  <a:close/>
                </a:path>
                <a:path w="4792980" h="899160">
                  <a:moveTo>
                    <a:pt x="1951228" y="416687"/>
                  </a:moveTo>
                  <a:lnTo>
                    <a:pt x="1913128" y="340360"/>
                  </a:lnTo>
                  <a:lnTo>
                    <a:pt x="1875028" y="416687"/>
                  </a:lnTo>
                  <a:lnTo>
                    <a:pt x="1900428" y="416687"/>
                  </a:lnTo>
                  <a:lnTo>
                    <a:pt x="1900428" y="898652"/>
                  </a:lnTo>
                  <a:lnTo>
                    <a:pt x="1925828" y="898652"/>
                  </a:lnTo>
                  <a:lnTo>
                    <a:pt x="1925828" y="416687"/>
                  </a:lnTo>
                  <a:lnTo>
                    <a:pt x="1951228" y="416687"/>
                  </a:lnTo>
                  <a:close/>
                </a:path>
                <a:path w="4792980" h="899160">
                  <a:moveTo>
                    <a:pt x="2629662" y="38100"/>
                  </a:moveTo>
                  <a:lnTo>
                    <a:pt x="2553462" y="0"/>
                  </a:lnTo>
                  <a:lnTo>
                    <a:pt x="2553462" y="25400"/>
                  </a:lnTo>
                  <a:lnTo>
                    <a:pt x="2132584" y="25400"/>
                  </a:lnTo>
                  <a:lnTo>
                    <a:pt x="2132584" y="50800"/>
                  </a:lnTo>
                  <a:lnTo>
                    <a:pt x="2553462" y="50800"/>
                  </a:lnTo>
                  <a:lnTo>
                    <a:pt x="2553462" y="76200"/>
                  </a:lnTo>
                  <a:lnTo>
                    <a:pt x="2629662" y="38100"/>
                  </a:lnTo>
                  <a:close/>
                </a:path>
                <a:path w="4792980" h="899160">
                  <a:moveTo>
                    <a:pt x="2887091" y="416687"/>
                  </a:moveTo>
                  <a:lnTo>
                    <a:pt x="2848991" y="340360"/>
                  </a:lnTo>
                  <a:lnTo>
                    <a:pt x="2810891" y="416687"/>
                  </a:lnTo>
                  <a:lnTo>
                    <a:pt x="2836291" y="416687"/>
                  </a:lnTo>
                  <a:lnTo>
                    <a:pt x="2836291" y="898652"/>
                  </a:lnTo>
                  <a:lnTo>
                    <a:pt x="2861691" y="898652"/>
                  </a:lnTo>
                  <a:lnTo>
                    <a:pt x="2861691" y="416687"/>
                  </a:lnTo>
                  <a:lnTo>
                    <a:pt x="2887091" y="416687"/>
                  </a:lnTo>
                  <a:close/>
                </a:path>
                <a:path w="4792980" h="899160">
                  <a:moveTo>
                    <a:pt x="4792599" y="38100"/>
                  </a:moveTo>
                  <a:lnTo>
                    <a:pt x="4716399" y="0"/>
                  </a:lnTo>
                  <a:lnTo>
                    <a:pt x="4716399" y="25400"/>
                  </a:lnTo>
                  <a:lnTo>
                    <a:pt x="3068447" y="25400"/>
                  </a:lnTo>
                  <a:lnTo>
                    <a:pt x="3068447" y="50800"/>
                  </a:lnTo>
                  <a:lnTo>
                    <a:pt x="4716399" y="50800"/>
                  </a:lnTo>
                  <a:lnTo>
                    <a:pt x="4716399" y="76200"/>
                  </a:lnTo>
                  <a:lnTo>
                    <a:pt x="47925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88949" y="2622042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12393" y="2754629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38" name="object 38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488944" y="2664713"/>
            <a:ext cx="3486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91058" y="1520685"/>
            <a:ext cx="5250180" cy="1911350"/>
            <a:chOff x="591058" y="1520685"/>
            <a:chExt cx="5250180" cy="1911350"/>
          </a:xfrm>
        </p:grpSpPr>
        <p:sp>
          <p:nvSpPr>
            <p:cNvPr id="46" name="object 46" descr=""/>
            <p:cNvSpPr/>
            <p:nvPr/>
          </p:nvSpPr>
          <p:spPr>
            <a:xfrm>
              <a:off x="812292" y="2999231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76200" y="76073"/>
                  </a:moveTo>
                  <a:lnTo>
                    <a:pt x="69850" y="63373"/>
                  </a:lnTo>
                  <a:lnTo>
                    <a:pt x="38100" y="0"/>
                  </a:lnTo>
                  <a:lnTo>
                    <a:pt x="0" y="76073"/>
                  </a:lnTo>
                  <a:lnTo>
                    <a:pt x="25400" y="76073"/>
                  </a:lnTo>
                  <a:lnTo>
                    <a:pt x="25400" y="418719"/>
                  </a:lnTo>
                  <a:lnTo>
                    <a:pt x="50800" y="418719"/>
                  </a:lnTo>
                  <a:lnTo>
                    <a:pt x="50800" y="76073"/>
                  </a:lnTo>
                  <a:lnTo>
                    <a:pt x="7620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05077" y="3313938"/>
              <a:ext cx="4823460" cy="105410"/>
            </a:xfrm>
            <a:custGeom>
              <a:avLst/>
              <a:gdLst/>
              <a:ahLst/>
              <a:cxnLst/>
              <a:rect l="l" t="t" r="r" b="b"/>
              <a:pathLst>
                <a:path w="4823460" h="105410">
                  <a:moveTo>
                    <a:pt x="4823079" y="105156"/>
                  </a:moveTo>
                  <a:lnTo>
                    <a:pt x="482307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66216" y="2988563"/>
              <a:ext cx="2881630" cy="429895"/>
            </a:xfrm>
            <a:custGeom>
              <a:avLst/>
              <a:gdLst/>
              <a:ahLst/>
              <a:cxnLst/>
              <a:rect l="l" t="t" r="r" b="b"/>
              <a:pathLst>
                <a:path w="2881629" h="429895">
                  <a:moveTo>
                    <a:pt x="76187" y="86995"/>
                  </a:moveTo>
                  <a:lnTo>
                    <a:pt x="38100" y="10922"/>
                  </a:lnTo>
                  <a:lnTo>
                    <a:pt x="0" y="86995"/>
                  </a:lnTo>
                  <a:lnTo>
                    <a:pt x="25400" y="86995"/>
                  </a:lnTo>
                  <a:lnTo>
                    <a:pt x="25400" y="324866"/>
                  </a:lnTo>
                  <a:lnTo>
                    <a:pt x="50787" y="324866"/>
                  </a:lnTo>
                  <a:lnTo>
                    <a:pt x="50787" y="86995"/>
                  </a:lnTo>
                  <a:lnTo>
                    <a:pt x="76187" y="86995"/>
                  </a:lnTo>
                  <a:close/>
                </a:path>
                <a:path w="2881629" h="429895">
                  <a:moveTo>
                    <a:pt x="862584" y="86995"/>
                  </a:moveTo>
                  <a:lnTo>
                    <a:pt x="824484" y="10922"/>
                  </a:lnTo>
                  <a:lnTo>
                    <a:pt x="786384" y="86995"/>
                  </a:lnTo>
                  <a:lnTo>
                    <a:pt x="811784" y="86995"/>
                  </a:lnTo>
                  <a:lnTo>
                    <a:pt x="811784" y="429514"/>
                  </a:lnTo>
                  <a:lnTo>
                    <a:pt x="837184" y="429514"/>
                  </a:lnTo>
                  <a:lnTo>
                    <a:pt x="837184" y="86995"/>
                  </a:lnTo>
                  <a:lnTo>
                    <a:pt x="862584" y="86995"/>
                  </a:lnTo>
                  <a:close/>
                </a:path>
                <a:path w="2881629" h="429895">
                  <a:moveTo>
                    <a:pt x="995934" y="76073"/>
                  </a:moveTo>
                  <a:lnTo>
                    <a:pt x="957834" y="0"/>
                  </a:lnTo>
                  <a:lnTo>
                    <a:pt x="919734" y="76073"/>
                  </a:lnTo>
                  <a:lnTo>
                    <a:pt x="945134" y="76073"/>
                  </a:lnTo>
                  <a:lnTo>
                    <a:pt x="945134" y="314071"/>
                  </a:lnTo>
                  <a:lnTo>
                    <a:pt x="970534" y="314071"/>
                  </a:lnTo>
                  <a:lnTo>
                    <a:pt x="970534" y="76073"/>
                  </a:lnTo>
                  <a:lnTo>
                    <a:pt x="995934" y="76073"/>
                  </a:lnTo>
                  <a:close/>
                </a:path>
                <a:path w="2881629" h="429895">
                  <a:moveTo>
                    <a:pt x="1799590" y="86995"/>
                  </a:moveTo>
                  <a:lnTo>
                    <a:pt x="1761744" y="10922"/>
                  </a:lnTo>
                  <a:lnTo>
                    <a:pt x="1723390" y="86868"/>
                  </a:lnTo>
                  <a:lnTo>
                    <a:pt x="1748790" y="86868"/>
                  </a:lnTo>
                  <a:lnTo>
                    <a:pt x="1747774" y="429514"/>
                  </a:lnTo>
                  <a:lnTo>
                    <a:pt x="1773174" y="429514"/>
                  </a:lnTo>
                  <a:lnTo>
                    <a:pt x="1774190" y="86995"/>
                  </a:lnTo>
                  <a:lnTo>
                    <a:pt x="1799590" y="86995"/>
                  </a:lnTo>
                  <a:close/>
                </a:path>
                <a:path w="2881629" h="429895">
                  <a:moveTo>
                    <a:pt x="1959229" y="84201"/>
                  </a:moveTo>
                  <a:lnTo>
                    <a:pt x="1921129" y="8128"/>
                  </a:lnTo>
                  <a:lnTo>
                    <a:pt x="1883029" y="84201"/>
                  </a:lnTo>
                  <a:lnTo>
                    <a:pt x="1908429" y="84201"/>
                  </a:lnTo>
                  <a:lnTo>
                    <a:pt x="1908429" y="322199"/>
                  </a:lnTo>
                  <a:lnTo>
                    <a:pt x="1933829" y="322199"/>
                  </a:lnTo>
                  <a:lnTo>
                    <a:pt x="1933829" y="84201"/>
                  </a:lnTo>
                  <a:lnTo>
                    <a:pt x="1959229" y="84201"/>
                  </a:lnTo>
                  <a:close/>
                </a:path>
                <a:path w="2881629" h="429895">
                  <a:moveTo>
                    <a:pt x="2734691" y="86995"/>
                  </a:moveTo>
                  <a:lnTo>
                    <a:pt x="2696591" y="10922"/>
                  </a:lnTo>
                  <a:lnTo>
                    <a:pt x="2658491" y="86995"/>
                  </a:lnTo>
                  <a:lnTo>
                    <a:pt x="2683891" y="86995"/>
                  </a:lnTo>
                  <a:lnTo>
                    <a:pt x="2683891" y="429514"/>
                  </a:lnTo>
                  <a:lnTo>
                    <a:pt x="2709291" y="429514"/>
                  </a:lnTo>
                  <a:lnTo>
                    <a:pt x="2709291" y="86995"/>
                  </a:lnTo>
                  <a:lnTo>
                    <a:pt x="2734691" y="86995"/>
                  </a:lnTo>
                  <a:close/>
                </a:path>
                <a:path w="2881629" h="429895">
                  <a:moveTo>
                    <a:pt x="2881630" y="76073"/>
                  </a:moveTo>
                  <a:lnTo>
                    <a:pt x="2843530" y="0"/>
                  </a:lnTo>
                  <a:lnTo>
                    <a:pt x="2805430" y="76073"/>
                  </a:lnTo>
                  <a:lnTo>
                    <a:pt x="2830830" y="76073"/>
                  </a:lnTo>
                  <a:lnTo>
                    <a:pt x="2830830" y="314071"/>
                  </a:lnTo>
                  <a:lnTo>
                    <a:pt x="2856230" y="314071"/>
                  </a:lnTo>
                  <a:lnTo>
                    <a:pt x="2856230" y="76073"/>
                  </a:lnTo>
                  <a:lnTo>
                    <a:pt x="288163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691387" y="1533525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10259" y="1666112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55" name="object 55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1586738" y="1395069"/>
            <a:ext cx="1356360" cy="158686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505"/>
              </a:spcBef>
              <a:tabLst>
                <a:tab pos="935355" algn="l"/>
              </a:tabLst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1111" sz="3000" spc="-37">
                <a:latin typeface="Calibri"/>
                <a:cs typeface="Calibri"/>
              </a:rPr>
              <a:t>a</a:t>
            </a:r>
            <a:r>
              <a:rPr dirty="0" baseline="2136" sz="1950" spc="-37">
                <a:latin typeface="Calibri"/>
                <a:cs typeface="Calibri"/>
              </a:rPr>
              <a:t>13</a:t>
            </a:r>
            <a:endParaRPr baseline="2136" sz="1950">
              <a:latin typeface="Calibri"/>
              <a:cs typeface="Calibri"/>
            </a:endParaRPr>
          </a:p>
          <a:p>
            <a:pPr algn="ctr" marR="3810">
              <a:lnSpc>
                <a:spcPct val="100000"/>
              </a:lnSpc>
              <a:spcBef>
                <a:spcPts val="14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  <a:tabLst>
                <a:tab pos="936625" algn="l"/>
              </a:tabLst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61" name="object 61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3491103" y="1564005"/>
            <a:ext cx="3441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760476" y="1171955"/>
            <a:ext cx="6470650" cy="2705735"/>
            <a:chOff x="760476" y="1171955"/>
            <a:chExt cx="6470650" cy="2705735"/>
          </a:xfrm>
        </p:grpSpPr>
        <p:pic>
          <p:nvPicPr>
            <p:cNvPr id="65" name="object 6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409444"/>
              <a:ext cx="76200" cy="208787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3" y="2407919"/>
              <a:ext cx="76200" cy="20878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3" y="1880615"/>
              <a:ext cx="76198" cy="208787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1901951"/>
              <a:ext cx="76200" cy="20878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6867143" y="3567747"/>
              <a:ext cx="358140" cy="303530"/>
            </a:xfrm>
            <a:custGeom>
              <a:avLst/>
              <a:gdLst/>
              <a:ahLst/>
              <a:cxnLst/>
              <a:rect l="l" t="t" r="r" b="b"/>
              <a:pathLst>
                <a:path w="358140" h="303529">
                  <a:moveTo>
                    <a:pt x="0" y="303085"/>
                  </a:moveTo>
                  <a:lnTo>
                    <a:pt x="357619" y="303085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30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76" y="1171955"/>
              <a:ext cx="166116" cy="167639"/>
            </a:xfrm>
            <a:prstGeom prst="rect">
              <a:avLst/>
            </a:prstGeom>
          </p:spPr>
        </p:pic>
      </p:grpSp>
      <p:sp>
        <p:nvSpPr>
          <p:cNvPr id="75" name="object 75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970014" y="3524503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274320" y="1010411"/>
            <a:ext cx="7214234" cy="3910965"/>
            <a:chOff x="274320" y="1010411"/>
            <a:chExt cx="7214234" cy="3910965"/>
          </a:xfrm>
        </p:grpSpPr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596" y="1399031"/>
              <a:ext cx="76200" cy="108203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84" y="1406651"/>
              <a:ext cx="76200" cy="108203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695" y="1406651"/>
              <a:ext cx="76200" cy="108203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864" y="1406651"/>
              <a:ext cx="76200" cy="108203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9875" y="1178051"/>
              <a:ext cx="167639" cy="16763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3664458" y="1023365"/>
              <a:ext cx="3382645" cy="2545080"/>
            </a:xfrm>
            <a:custGeom>
              <a:avLst/>
              <a:gdLst/>
              <a:ahLst/>
              <a:cxnLst/>
              <a:rect l="l" t="t" r="r" b="b"/>
              <a:pathLst>
                <a:path w="3382645" h="2545079">
                  <a:moveTo>
                    <a:pt x="0" y="152400"/>
                  </a:moveTo>
                  <a:lnTo>
                    <a:pt x="0" y="0"/>
                  </a:lnTo>
                  <a:lnTo>
                    <a:pt x="3382644" y="0"/>
                  </a:lnTo>
                  <a:lnTo>
                    <a:pt x="3382644" y="25449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0236" y="1168907"/>
              <a:ext cx="167639" cy="167639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2733293" y="1027937"/>
              <a:ext cx="4312920" cy="2541905"/>
            </a:xfrm>
            <a:custGeom>
              <a:avLst/>
              <a:gdLst/>
              <a:ahLst/>
              <a:cxnLst/>
              <a:rect l="l" t="t" r="r" b="b"/>
              <a:pathLst>
                <a:path w="4312920" h="2541904">
                  <a:moveTo>
                    <a:pt x="0" y="138557"/>
                  </a:moveTo>
                  <a:lnTo>
                    <a:pt x="0" y="0"/>
                  </a:lnTo>
                  <a:lnTo>
                    <a:pt x="4312411" y="0"/>
                  </a:lnTo>
                  <a:lnTo>
                    <a:pt x="4312411" y="2541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1168907"/>
              <a:ext cx="166116" cy="167639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1799081" y="1027937"/>
              <a:ext cx="5248275" cy="2541905"/>
            </a:xfrm>
            <a:custGeom>
              <a:avLst/>
              <a:gdLst/>
              <a:ahLst/>
              <a:cxnLst/>
              <a:rect l="l" t="t" r="r" b="b"/>
              <a:pathLst>
                <a:path w="5248275" h="2541904">
                  <a:moveTo>
                    <a:pt x="0" y="138557"/>
                  </a:moveTo>
                  <a:lnTo>
                    <a:pt x="0" y="0"/>
                  </a:lnTo>
                  <a:lnTo>
                    <a:pt x="5248148" y="0"/>
                  </a:lnTo>
                  <a:lnTo>
                    <a:pt x="5248148" y="254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30580" y="1010411"/>
              <a:ext cx="6657975" cy="3910965"/>
            </a:xfrm>
            <a:custGeom>
              <a:avLst/>
              <a:gdLst/>
              <a:ahLst/>
              <a:cxnLst/>
              <a:rect l="l" t="t" r="r" b="b"/>
              <a:pathLst>
                <a:path w="6657975" h="3910965">
                  <a:moveTo>
                    <a:pt x="6252845" y="2481072"/>
                  </a:moveTo>
                  <a:lnTo>
                    <a:pt x="6227445" y="2481072"/>
                  </a:lnTo>
                  <a:lnTo>
                    <a:pt x="6227445" y="2493518"/>
                  </a:lnTo>
                  <a:lnTo>
                    <a:pt x="6227445" y="2493772"/>
                  </a:lnTo>
                  <a:lnTo>
                    <a:pt x="6202045" y="2493772"/>
                  </a:lnTo>
                  <a:lnTo>
                    <a:pt x="6202045" y="2493518"/>
                  </a:lnTo>
                  <a:lnTo>
                    <a:pt x="6227445" y="2493518"/>
                  </a:lnTo>
                  <a:lnTo>
                    <a:pt x="6227445" y="2481072"/>
                  </a:lnTo>
                  <a:lnTo>
                    <a:pt x="6227445" y="25908"/>
                  </a:lnTo>
                  <a:lnTo>
                    <a:pt x="6208903" y="25908"/>
                  </a:lnTo>
                  <a:lnTo>
                    <a:pt x="6208903" y="19558"/>
                  </a:lnTo>
                  <a:lnTo>
                    <a:pt x="6214745" y="25400"/>
                  </a:lnTo>
                  <a:lnTo>
                    <a:pt x="6227445" y="25400"/>
                  </a:lnTo>
                  <a:lnTo>
                    <a:pt x="6227445" y="12700"/>
                  </a:lnTo>
                  <a:lnTo>
                    <a:pt x="6227445" y="0"/>
                  </a:lnTo>
                  <a:lnTo>
                    <a:pt x="6202553" y="0"/>
                  </a:lnTo>
                  <a:lnTo>
                    <a:pt x="6202553" y="13208"/>
                  </a:lnTo>
                  <a:lnTo>
                    <a:pt x="6202045" y="13208"/>
                  </a:lnTo>
                  <a:lnTo>
                    <a:pt x="6202045" y="12700"/>
                  </a:lnTo>
                  <a:lnTo>
                    <a:pt x="6202553" y="13208"/>
                  </a:lnTo>
                  <a:lnTo>
                    <a:pt x="6202553" y="0"/>
                  </a:lnTo>
                  <a:lnTo>
                    <a:pt x="0" y="0"/>
                  </a:lnTo>
                  <a:lnTo>
                    <a:pt x="0" y="158242"/>
                  </a:lnTo>
                  <a:lnTo>
                    <a:pt x="25400" y="158242"/>
                  </a:lnTo>
                  <a:lnTo>
                    <a:pt x="25400" y="25400"/>
                  </a:lnTo>
                  <a:lnTo>
                    <a:pt x="6202045" y="25400"/>
                  </a:lnTo>
                  <a:lnTo>
                    <a:pt x="6202045" y="25908"/>
                  </a:lnTo>
                  <a:lnTo>
                    <a:pt x="6202045" y="2481072"/>
                  </a:lnTo>
                  <a:lnTo>
                    <a:pt x="6176645" y="2481072"/>
                  </a:lnTo>
                  <a:lnTo>
                    <a:pt x="6214745" y="2557284"/>
                  </a:lnTo>
                  <a:lnTo>
                    <a:pt x="6246495" y="2493772"/>
                  </a:lnTo>
                  <a:lnTo>
                    <a:pt x="6252845" y="2481072"/>
                  </a:lnTo>
                  <a:close/>
                </a:path>
                <a:path w="6657975" h="3910965">
                  <a:moveTo>
                    <a:pt x="6657975" y="3872357"/>
                  </a:moveTo>
                  <a:lnTo>
                    <a:pt x="6632575" y="3859657"/>
                  </a:lnTo>
                  <a:lnTo>
                    <a:pt x="6581902" y="3834257"/>
                  </a:lnTo>
                  <a:lnTo>
                    <a:pt x="6581902" y="3872738"/>
                  </a:lnTo>
                  <a:lnTo>
                    <a:pt x="6222098" y="3872738"/>
                  </a:lnTo>
                  <a:lnTo>
                    <a:pt x="6222098" y="3866375"/>
                  </a:lnTo>
                  <a:lnTo>
                    <a:pt x="6228080" y="3872357"/>
                  </a:lnTo>
                  <a:lnTo>
                    <a:pt x="6581864" y="3872357"/>
                  </a:lnTo>
                  <a:lnTo>
                    <a:pt x="6581864" y="3859669"/>
                  </a:lnTo>
                  <a:lnTo>
                    <a:pt x="6228080" y="3859669"/>
                  </a:lnTo>
                  <a:lnTo>
                    <a:pt x="6228080" y="2860548"/>
                  </a:lnTo>
                  <a:lnTo>
                    <a:pt x="6202680" y="2860548"/>
                  </a:lnTo>
                  <a:lnTo>
                    <a:pt x="6202680" y="3860038"/>
                  </a:lnTo>
                  <a:lnTo>
                    <a:pt x="6202680" y="3872738"/>
                  </a:lnTo>
                  <a:lnTo>
                    <a:pt x="6202680" y="3885438"/>
                  </a:lnTo>
                  <a:lnTo>
                    <a:pt x="6581902" y="3885438"/>
                  </a:lnTo>
                  <a:lnTo>
                    <a:pt x="6581902" y="3910457"/>
                  </a:lnTo>
                  <a:lnTo>
                    <a:pt x="6632575" y="3885057"/>
                  </a:lnTo>
                  <a:lnTo>
                    <a:pt x="6657975" y="3872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8593581" y="1883740"/>
            <a:ext cx="3481070" cy="214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Normalize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alignment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tabLst>
                <a:tab pos="1537970" algn="l"/>
              </a:tabLst>
            </a:pP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∑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Compute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combination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baseline="9722" sz="3000">
                <a:latin typeface="Calibri"/>
                <a:cs typeface="Calibri"/>
              </a:rPr>
              <a:t>c</a:t>
            </a:r>
            <a:r>
              <a:rPr dirty="0" sz="1300">
                <a:latin typeface="Calibri"/>
                <a:cs typeface="Calibri"/>
              </a:rPr>
              <a:t>t</a:t>
            </a:r>
            <a:r>
              <a:rPr dirty="0" sz="1300" spc="160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 </a:t>
            </a:r>
            <a:r>
              <a:rPr dirty="0" baseline="9722" sz="3000" spc="-15">
                <a:latin typeface="Calibri"/>
                <a:cs typeface="Calibri"/>
              </a:rPr>
              <a:t>∑</a:t>
            </a:r>
            <a:r>
              <a:rPr dirty="0" sz="1300" spc="-10">
                <a:latin typeface="Calibri"/>
                <a:cs typeface="Calibri"/>
              </a:rPr>
              <a:t>i</a:t>
            </a:r>
            <a:r>
              <a:rPr dirty="0" baseline="9722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t,i</a:t>
            </a:r>
            <a:r>
              <a:rPr dirty="0" baseline="9722" sz="3000" spc="-15">
                <a:latin typeface="Calibri"/>
                <a:cs typeface="Calibri"/>
              </a:rPr>
              <a:t>h</a:t>
            </a:r>
            <a:r>
              <a:rPr dirty="0" sz="1300" spc="-10"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translate”,</a:t>
            </a:r>
            <a:r>
              <a:rPr dirty="0" sz="1000">
                <a:latin typeface="Calibri"/>
                <a:cs typeface="Calibri"/>
              </a:rPr>
              <a:t> 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197603" y="2372106"/>
            <a:ext cx="24999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Ini0al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s</a:t>
            </a:r>
            <a:r>
              <a:rPr dirty="0" baseline="-17094" sz="1950" spc="6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412606" y="1048893"/>
            <a:ext cx="360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(scalar)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alignment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8387460" y="1402461"/>
            <a:ext cx="1604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>
                <a:latin typeface="Calibri"/>
                <a:cs typeface="Calibri"/>
              </a:rPr>
              <a:t>e</a:t>
            </a:r>
            <a:r>
              <a:rPr dirty="0" sz="1300">
                <a:latin typeface="Calibri"/>
                <a:cs typeface="Calibri"/>
              </a:rPr>
              <a:t>t,i</a:t>
            </a:r>
            <a:r>
              <a:rPr dirty="0" sz="1300" spc="229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</a:t>
            </a:r>
            <a:r>
              <a:rPr dirty="0" baseline="9722" sz="3000" spc="97">
                <a:latin typeface="Calibri"/>
                <a:cs typeface="Calibri"/>
              </a:rPr>
              <a:t> </a:t>
            </a:r>
            <a:r>
              <a:rPr dirty="0" baseline="9722" sz="3000" spc="-15">
                <a:latin typeface="Calibri"/>
                <a:cs typeface="Calibri"/>
              </a:rPr>
              <a:t>f</a:t>
            </a:r>
            <a:r>
              <a:rPr dirty="0" sz="1300" spc="-10">
                <a:latin typeface="Calibri"/>
                <a:cs typeface="Calibri"/>
              </a:rPr>
              <a:t>att</a:t>
            </a:r>
            <a:r>
              <a:rPr dirty="0" baseline="9722" sz="3000" spc="-15">
                <a:latin typeface="Calibri"/>
                <a:cs typeface="Calibri"/>
              </a:rPr>
              <a:t>(s</a:t>
            </a:r>
            <a:r>
              <a:rPr dirty="0" sz="1300" spc="-10">
                <a:latin typeface="Calibri"/>
                <a:cs typeface="Calibri"/>
              </a:rPr>
              <a:t>t-</a:t>
            </a:r>
            <a:r>
              <a:rPr dirty="0" sz="1300">
                <a:latin typeface="Calibri"/>
                <a:cs typeface="Calibri"/>
              </a:rPr>
              <a:t>1</a:t>
            </a:r>
            <a:r>
              <a:rPr dirty="0" baseline="9722" sz="3000">
                <a:latin typeface="Calibri"/>
                <a:cs typeface="Calibri"/>
              </a:rPr>
              <a:t>,</a:t>
            </a:r>
            <a:r>
              <a:rPr dirty="0" baseline="9722" sz="3000" spc="135">
                <a:latin typeface="Calibri"/>
                <a:cs typeface="Calibri"/>
              </a:rPr>
              <a:t> </a:t>
            </a:r>
            <a:r>
              <a:rPr dirty="0" baseline="9722" sz="3000" spc="-37">
                <a:latin typeface="Calibri"/>
                <a:cs typeface="Calibri"/>
              </a:rPr>
              <a:t>h</a:t>
            </a:r>
            <a:r>
              <a:rPr dirty="0" sz="1300" spc="-25">
                <a:latin typeface="Calibri"/>
                <a:cs typeface="Calibri"/>
              </a:rPr>
              <a:t>i</a:t>
            </a:r>
            <a:r>
              <a:rPr dirty="0" baseline="9722" sz="3000" spc="-37">
                <a:latin typeface="Calibri"/>
                <a:cs typeface="Calibri"/>
              </a:rPr>
              <a:t>)</a:t>
            </a:r>
            <a:endParaRPr baseline="9722" sz="300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0353802" y="1353693"/>
            <a:ext cx="1553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(f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baseline="-12820" sz="1950" spc="33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MLP)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3" name="object 3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4586" y="3411969"/>
            <a:ext cx="452755" cy="617855"/>
            <a:chOff x="624586" y="3411969"/>
            <a:chExt cx="452755" cy="617855"/>
          </a:xfrm>
        </p:grpSpPr>
        <p:sp>
          <p:nvSpPr>
            <p:cNvPr id="10" name="object 10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02868" y="3527552"/>
            <a:ext cx="2933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1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564894" y="3411969"/>
            <a:ext cx="451484" cy="617855"/>
            <a:chOff x="1564894" y="3411969"/>
            <a:chExt cx="451484" cy="617855"/>
          </a:xfrm>
        </p:grpSpPr>
        <p:sp>
          <p:nvSpPr>
            <p:cNvPr id="14" name="object 14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52194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2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500629" y="3411969"/>
            <a:ext cx="452755" cy="617855"/>
            <a:chOff x="2500629" y="3411969"/>
            <a:chExt cx="452755" cy="617855"/>
          </a:xfrm>
        </p:grpSpPr>
        <p:sp>
          <p:nvSpPr>
            <p:cNvPr id="18" name="object 18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487929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3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2" name="object 22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587746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7094" sz="1950" spc="-3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437890" y="3411969"/>
            <a:ext cx="451484" cy="617855"/>
            <a:chOff x="3437890" y="3411969"/>
            <a:chExt cx="451484" cy="617855"/>
          </a:xfrm>
        </p:grpSpPr>
        <p:sp>
          <p:nvSpPr>
            <p:cNvPr id="28" name="object 28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425190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4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91058" y="2610345"/>
            <a:ext cx="5015865" cy="1971039"/>
            <a:chOff x="591058" y="2610345"/>
            <a:chExt cx="5015865" cy="1971039"/>
          </a:xfrm>
        </p:grpSpPr>
        <p:sp>
          <p:nvSpPr>
            <p:cNvPr id="32" name="object 32" descr=""/>
            <p:cNvSpPr/>
            <p:nvPr/>
          </p:nvSpPr>
          <p:spPr>
            <a:xfrm>
              <a:off x="813816" y="3681983"/>
              <a:ext cx="4792980" cy="899160"/>
            </a:xfrm>
            <a:custGeom>
              <a:avLst/>
              <a:gdLst/>
              <a:ahLst/>
              <a:cxnLst/>
              <a:rect l="l" t="t" r="r" b="b"/>
              <a:pathLst>
                <a:path w="4792980" h="899160">
                  <a:moveTo>
                    <a:pt x="76174" y="416433"/>
                  </a:moveTo>
                  <a:lnTo>
                    <a:pt x="37592" y="340360"/>
                  </a:lnTo>
                  <a:lnTo>
                    <a:pt x="0" y="416941"/>
                  </a:lnTo>
                  <a:lnTo>
                    <a:pt x="25387" y="416814"/>
                  </a:lnTo>
                  <a:lnTo>
                    <a:pt x="28562" y="898779"/>
                  </a:lnTo>
                  <a:lnTo>
                    <a:pt x="53962" y="898652"/>
                  </a:lnTo>
                  <a:lnTo>
                    <a:pt x="50787" y="416560"/>
                  </a:lnTo>
                  <a:lnTo>
                    <a:pt x="76174" y="416433"/>
                  </a:lnTo>
                  <a:close/>
                </a:path>
                <a:path w="4792980" h="899160">
                  <a:moveTo>
                    <a:pt x="757809" y="38100"/>
                  </a:moveTo>
                  <a:lnTo>
                    <a:pt x="681609" y="0"/>
                  </a:lnTo>
                  <a:lnTo>
                    <a:pt x="681609" y="25400"/>
                  </a:lnTo>
                  <a:lnTo>
                    <a:pt x="257022" y="25400"/>
                  </a:lnTo>
                  <a:lnTo>
                    <a:pt x="257022" y="50800"/>
                  </a:lnTo>
                  <a:lnTo>
                    <a:pt x="681609" y="50800"/>
                  </a:lnTo>
                  <a:lnTo>
                    <a:pt x="681609" y="76200"/>
                  </a:lnTo>
                  <a:lnTo>
                    <a:pt x="757809" y="38100"/>
                  </a:lnTo>
                  <a:close/>
                </a:path>
                <a:path w="4792980" h="899160">
                  <a:moveTo>
                    <a:pt x="1015238" y="416687"/>
                  </a:moveTo>
                  <a:lnTo>
                    <a:pt x="977138" y="340360"/>
                  </a:lnTo>
                  <a:lnTo>
                    <a:pt x="939038" y="416687"/>
                  </a:lnTo>
                  <a:lnTo>
                    <a:pt x="964438" y="416687"/>
                  </a:lnTo>
                  <a:lnTo>
                    <a:pt x="964438" y="898652"/>
                  </a:lnTo>
                  <a:lnTo>
                    <a:pt x="989838" y="898652"/>
                  </a:lnTo>
                  <a:lnTo>
                    <a:pt x="989838" y="416687"/>
                  </a:lnTo>
                  <a:lnTo>
                    <a:pt x="1015238" y="416687"/>
                  </a:lnTo>
                  <a:close/>
                </a:path>
                <a:path w="4792980" h="899160">
                  <a:moveTo>
                    <a:pt x="1693672" y="38100"/>
                  </a:moveTo>
                  <a:lnTo>
                    <a:pt x="1617472" y="0"/>
                  </a:lnTo>
                  <a:lnTo>
                    <a:pt x="1617472" y="25400"/>
                  </a:lnTo>
                  <a:lnTo>
                    <a:pt x="1196594" y="25400"/>
                  </a:lnTo>
                  <a:lnTo>
                    <a:pt x="1196594" y="50800"/>
                  </a:lnTo>
                  <a:lnTo>
                    <a:pt x="1617472" y="50800"/>
                  </a:lnTo>
                  <a:lnTo>
                    <a:pt x="1617472" y="76200"/>
                  </a:lnTo>
                  <a:lnTo>
                    <a:pt x="1693672" y="38100"/>
                  </a:lnTo>
                  <a:close/>
                </a:path>
                <a:path w="4792980" h="899160">
                  <a:moveTo>
                    <a:pt x="1951228" y="416687"/>
                  </a:moveTo>
                  <a:lnTo>
                    <a:pt x="1913128" y="340360"/>
                  </a:lnTo>
                  <a:lnTo>
                    <a:pt x="1875028" y="416687"/>
                  </a:lnTo>
                  <a:lnTo>
                    <a:pt x="1900428" y="416687"/>
                  </a:lnTo>
                  <a:lnTo>
                    <a:pt x="1900428" y="898652"/>
                  </a:lnTo>
                  <a:lnTo>
                    <a:pt x="1925828" y="898652"/>
                  </a:lnTo>
                  <a:lnTo>
                    <a:pt x="1925828" y="416687"/>
                  </a:lnTo>
                  <a:lnTo>
                    <a:pt x="1951228" y="416687"/>
                  </a:lnTo>
                  <a:close/>
                </a:path>
                <a:path w="4792980" h="899160">
                  <a:moveTo>
                    <a:pt x="2629662" y="38100"/>
                  </a:moveTo>
                  <a:lnTo>
                    <a:pt x="2553462" y="0"/>
                  </a:lnTo>
                  <a:lnTo>
                    <a:pt x="2553462" y="25400"/>
                  </a:lnTo>
                  <a:lnTo>
                    <a:pt x="2132584" y="25400"/>
                  </a:lnTo>
                  <a:lnTo>
                    <a:pt x="2132584" y="50800"/>
                  </a:lnTo>
                  <a:lnTo>
                    <a:pt x="2553462" y="50800"/>
                  </a:lnTo>
                  <a:lnTo>
                    <a:pt x="2553462" y="76200"/>
                  </a:lnTo>
                  <a:lnTo>
                    <a:pt x="2629662" y="38100"/>
                  </a:lnTo>
                  <a:close/>
                </a:path>
                <a:path w="4792980" h="899160">
                  <a:moveTo>
                    <a:pt x="2887091" y="416687"/>
                  </a:moveTo>
                  <a:lnTo>
                    <a:pt x="2848991" y="340360"/>
                  </a:lnTo>
                  <a:lnTo>
                    <a:pt x="2810891" y="416687"/>
                  </a:lnTo>
                  <a:lnTo>
                    <a:pt x="2836291" y="416687"/>
                  </a:lnTo>
                  <a:lnTo>
                    <a:pt x="2836291" y="898652"/>
                  </a:lnTo>
                  <a:lnTo>
                    <a:pt x="2861691" y="898652"/>
                  </a:lnTo>
                  <a:lnTo>
                    <a:pt x="2861691" y="416687"/>
                  </a:lnTo>
                  <a:lnTo>
                    <a:pt x="2887091" y="416687"/>
                  </a:lnTo>
                  <a:close/>
                </a:path>
                <a:path w="4792980" h="899160">
                  <a:moveTo>
                    <a:pt x="4792599" y="38100"/>
                  </a:moveTo>
                  <a:lnTo>
                    <a:pt x="4716399" y="0"/>
                  </a:lnTo>
                  <a:lnTo>
                    <a:pt x="4716399" y="25400"/>
                  </a:lnTo>
                  <a:lnTo>
                    <a:pt x="3068447" y="25400"/>
                  </a:lnTo>
                  <a:lnTo>
                    <a:pt x="3068447" y="50800"/>
                  </a:lnTo>
                  <a:lnTo>
                    <a:pt x="4716399" y="50800"/>
                  </a:lnTo>
                  <a:lnTo>
                    <a:pt x="4716399" y="76200"/>
                  </a:lnTo>
                  <a:lnTo>
                    <a:pt x="47925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63549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37" name="object 37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476244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91058" y="1520685"/>
            <a:ext cx="5250180" cy="1911350"/>
            <a:chOff x="591058" y="1520685"/>
            <a:chExt cx="5250180" cy="1911350"/>
          </a:xfrm>
        </p:grpSpPr>
        <p:sp>
          <p:nvSpPr>
            <p:cNvPr id="45" name="object 45" descr=""/>
            <p:cNvSpPr/>
            <p:nvPr/>
          </p:nvSpPr>
          <p:spPr>
            <a:xfrm>
              <a:off x="812292" y="2999231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76200" y="76073"/>
                  </a:moveTo>
                  <a:lnTo>
                    <a:pt x="69850" y="63373"/>
                  </a:lnTo>
                  <a:lnTo>
                    <a:pt x="38100" y="0"/>
                  </a:lnTo>
                  <a:lnTo>
                    <a:pt x="0" y="76073"/>
                  </a:lnTo>
                  <a:lnTo>
                    <a:pt x="25400" y="76073"/>
                  </a:lnTo>
                  <a:lnTo>
                    <a:pt x="25400" y="418719"/>
                  </a:lnTo>
                  <a:lnTo>
                    <a:pt x="50800" y="418719"/>
                  </a:lnTo>
                  <a:lnTo>
                    <a:pt x="50800" y="76073"/>
                  </a:lnTo>
                  <a:lnTo>
                    <a:pt x="7620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05077" y="3313938"/>
              <a:ext cx="4823460" cy="105410"/>
            </a:xfrm>
            <a:custGeom>
              <a:avLst/>
              <a:gdLst/>
              <a:ahLst/>
              <a:cxnLst/>
              <a:rect l="l" t="t" r="r" b="b"/>
              <a:pathLst>
                <a:path w="4823460" h="105410">
                  <a:moveTo>
                    <a:pt x="4823079" y="105156"/>
                  </a:moveTo>
                  <a:lnTo>
                    <a:pt x="482307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66216" y="2988563"/>
              <a:ext cx="2881630" cy="429895"/>
            </a:xfrm>
            <a:custGeom>
              <a:avLst/>
              <a:gdLst/>
              <a:ahLst/>
              <a:cxnLst/>
              <a:rect l="l" t="t" r="r" b="b"/>
              <a:pathLst>
                <a:path w="2881629" h="429895">
                  <a:moveTo>
                    <a:pt x="76187" y="86995"/>
                  </a:moveTo>
                  <a:lnTo>
                    <a:pt x="38100" y="10922"/>
                  </a:lnTo>
                  <a:lnTo>
                    <a:pt x="0" y="86995"/>
                  </a:lnTo>
                  <a:lnTo>
                    <a:pt x="25400" y="86995"/>
                  </a:lnTo>
                  <a:lnTo>
                    <a:pt x="25400" y="324866"/>
                  </a:lnTo>
                  <a:lnTo>
                    <a:pt x="50787" y="324866"/>
                  </a:lnTo>
                  <a:lnTo>
                    <a:pt x="50787" y="86995"/>
                  </a:lnTo>
                  <a:lnTo>
                    <a:pt x="76187" y="86995"/>
                  </a:lnTo>
                  <a:close/>
                </a:path>
                <a:path w="2881629" h="429895">
                  <a:moveTo>
                    <a:pt x="862584" y="86995"/>
                  </a:moveTo>
                  <a:lnTo>
                    <a:pt x="824484" y="10922"/>
                  </a:lnTo>
                  <a:lnTo>
                    <a:pt x="786384" y="86995"/>
                  </a:lnTo>
                  <a:lnTo>
                    <a:pt x="811784" y="86995"/>
                  </a:lnTo>
                  <a:lnTo>
                    <a:pt x="811784" y="429514"/>
                  </a:lnTo>
                  <a:lnTo>
                    <a:pt x="837184" y="429514"/>
                  </a:lnTo>
                  <a:lnTo>
                    <a:pt x="837184" y="86995"/>
                  </a:lnTo>
                  <a:lnTo>
                    <a:pt x="862584" y="86995"/>
                  </a:lnTo>
                  <a:close/>
                </a:path>
                <a:path w="2881629" h="429895">
                  <a:moveTo>
                    <a:pt x="995934" y="76073"/>
                  </a:moveTo>
                  <a:lnTo>
                    <a:pt x="957834" y="0"/>
                  </a:lnTo>
                  <a:lnTo>
                    <a:pt x="919734" y="76073"/>
                  </a:lnTo>
                  <a:lnTo>
                    <a:pt x="945134" y="76073"/>
                  </a:lnTo>
                  <a:lnTo>
                    <a:pt x="945134" y="314071"/>
                  </a:lnTo>
                  <a:lnTo>
                    <a:pt x="970534" y="314071"/>
                  </a:lnTo>
                  <a:lnTo>
                    <a:pt x="970534" y="76073"/>
                  </a:lnTo>
                  <a:lnTo>
                    <a:pt x="995934" y="76073"/>
                  </a:lnTo>
                  <a:close/>
                </a:path>
                <a:path w="2881629" h="429895">
                  <a:moveTo>
                    <a:pt x="1799590" y="86995"/>
                  </a:moveTo>
                  <a:lnTo>
                    <a:pt x="1761744" y="10922"/>
                  </a:lnTo>
                  <a:lnTo>
                    <a:pt x="1723390" y="86868"/>
                  </a:lnTo>
                  <a:lnTo>
                    <a:pt x="1748790" y="86868"/>
                  </a:lnTo>
                  <a:lnTo>
                    <a:pt x="1747774" y="429514"/>
                  </a:lnTo>
                  <a:lnTo>
                    <a:pt x="1773174" y="429514"/>
                  </a:lnTo>
                  <a:lnTo>
                    <a:pt x="1774190" y="86995"/>
                  </a:lnTo>
                  <a:lnTo>
                    <a:pt x="1799590" y="86995"/>
                  </a:lnTo>
                  <a:close/>
                </a:path>
                <a:path w="2881629" h="429895">
                  <a:moveTo>
                    <a:pt x="1959229" y="84201"/>
                  </a:moveTo>
                  <a:lnTo>
                    <a:pt x="1921129" y="8128"/>
                  </a:lnTo>
                  <a:lnTo>
                    <a:pt x="1883029" y="84201"/>
                  </a:lnTo>
                  <a:lnTo>
                    <a:pt x="1908429" y="84201"/>
                  </a:lnTo>
                  <a:lnTo>
                    <a:pt x="1908429" y="322199"/>
                  </a:lnTo>
                  <a:lnTo>
                    <a:pt x="1933829" y="322199"/>
                  </a:lnTo>
                  <a:lnTo>
                    <a:pt x="1933829" y="84201"/>
                  </a:lnTo>
                  <a:lnTo>
                    <a:pt x="1959229" y="84201"/>
                  </a:lnTo>
                  <a:close/>
                </a:path>
                <a:path w="2881629" h="429895">
                  <a:moveTo>
                    <a:pt x="2734691" y="86995"/>
                  </a:moveTo>
                  <a:lnTo>
                    <a:pt x="2696591" y="10922"/>
                  </a:lnTo>
                  <a:lnTo>
                    <a:pt x="2658491" y="86995"/>
                  </a:lnTo>
                  <a:lnTo>
                    <a:pt x="2683891" y="86995"/>
                  </a:lnTo>
                  <a:lnTo>
                    <a:pt x="2683891" y="429514"/>
                  </a:lnTo>
                  <a:lnTo>
                    <a:pt x="2709291" y="429514"/>
                  </a:lnTo>
                  <a:lnTo>
                    <a:pt x="2709291" y="86995"/>
                  </a:lnTo>
                  <a:lnTo>
                    <a:pt x="2734691" y="86995"/>
                  </a:lnTo>
                  <a:close/>
                </a:path>
                <a:path w="2881629" h="429895">
                  <a:moveTo>
                    <a:pt x="2881630" y="76073"/>
                  </a:moveTo>
                  <a:lnTo>
                    <a:pt x="2843530" y="0"/>
                  </a:lnTo>
                  <a:lnTo>
                    <a:pt x="2805430" y="76073"/>
                  </a:lnTo>
                  <a:lnTo>
                    <a:pt x="2830830" y="76073"/>
                  </a:lnTo>
                  <a:lnTo>
                    <a:pt x="2830830" y="314071"/>
                  </a:lnTo>
                  <a:lnTo>
                    <a:pt x="2856230" y="314071"/>
                  </a:lnTo>
                  <a:lnTo>
                    <a:pt x="2856230" y="76073"/>
                  </a:lnTo>
                  <a:lnTo>
                    <a:pt x="288163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91387" y="1533525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10259" y="1666112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54" name="object 54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637538" y="1530476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756410" y="1663064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573273" y="1522857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692145" y="1658492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837182" y="2056638"/>
            <a:ext cx="844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634489" y="2608326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757933" y="2740913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571750" y="2608326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695194" y="2740913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68" name="object 68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3503803" y="1521332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622675" y="1653920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760476" y="1171955"/>
            <a:ext cx="6470650" cy="2705735"/>
            <a:chOff x="760476" y="1171955"/>
            <a:chExt cx="6470650" cy="2705735"/>
          </a:xfrm>
        </p:grpSpPr>
        <p:pic>
          <p:nvPicPr>
            <p:cNvPr id="73" name="object 7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409444"/>
              <a:ext cx="76200" cy="208787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3" y="2407919"/>
              <a:ext cx="76200" cy="20878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3" y="1880615"/>
              <a:ext cx="76198" cy="2087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1901951"/>
              <a:ext cx="76200" cy="2087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6867143" y="3567747"/>
              <a:ext cx="358140" cy="303530"/>
            </a:xfrm>
            <a:custGeom>
              <a:avLst/>
              <a:gdLst/>
              <a:ahLst/>
              <a:cxnLst/>
              <a:rect l="l" t="t" r="r" b="b"/>
              <a:pathLst>
                <a:path w="358140" h="303529">
                  <a:moveTo>
                    <a:pt x="0" y="303085"/>
                  </a:moveTo>
                  <a:lnTo>
                    <a:pt x="357619" y="303085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30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76" y="1171955"/>
              <a:ext cx="166116" cy="167639"/>
            </a:xfrm>
            <a:prstGeom prst="rect">
              <a:avLst/>
            </a:prstGeom>
          </p:spPr>
        </p:pic>
      </p:grpSp>
      <p:sp>
        <p:nvSpPr>
          <p:cNvPr id="83" name="object 83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6970014" y="3524503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274320" y="1010411"/>
            <a:ext cx="7214234" cy="3910965"/>
            <a:chOff x="274320" y="1010411"/>
            <a:chExt cx="7214234" cy="3910965"/>
          </a:xfrm>
        </p:grpSpPr>
        <p:pic>
          <p:nvPicPr>
            <p:cNvPr id="86" name="object 8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596" y="1399031"/>
              <a:ext cx="76200" cy="108203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84" y="1406651"/>
              <a:ext cx="76200" cy="108203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695" y="1406651"/>
              <a:ext cx="76200" cy="108203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864" y="1406651"/>
              <a:ext cx="76200" cy="108203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9875" y="1178051"/>
              <a:ext cx="167639" cy="167639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3664458" y="1023365"/>
              <a:ext cx="3382645" cy="2545080"/>
            </a:xfrm>
            <a:custGeom>
              <a:avLst/>
              <a:gdLst/>
              <a:ahLst/>
              <a:cxnLst/>
              <a:rect l="l" t="t" r="r" b="b"/>
              <a:pathLst>
                <a:path w="3382645" h="2545079">
                  <a:moveTo>
                    <a:pt x="0" y="152400"/>
                  </a:moveTo>
                  <a:lnTo>
                    <a:pt x="0" y="0"/>
                  </a:lnTo>
                  <a:lnTo>
                    <a:pt x="3382644" y="0"/>
                  </a:lnTo>
                  <a:lnTo>
                    <a:pt x="3382644" y="25449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0236" y="1168907"/>
              <a:ext cx="167639" cy="167639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2733293" y="1027937"/>
              <a:ext cx="4312920" cy="2541905"/>
            </a:xfrm>
            <a:custGeom>
              <a:avLst/>
              <a:gdLst/>
              <a:ahLst/>
              <a:cxnLst/>
              <a:rect l="l" t="t" r="r" b="b"/>
              <a:pathLst>
                <a:path w="4312920" h="2541904">
                  <a:moveTo>
                    <a:pt x="0" y="138557"/>
                  </a:moveTo>
                  <a:lnTo>
                    <a:pt x="0" y="0"/>
                  </a:lnTo>
                  <a:lnTo>
                    <a:pt x="4312411" y="0"/>
                  </a:lnTo>
                  <a:lnTo>
                    <a:pt x="4312411" y="2541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1168907"/>
              <a:ext cx="166116" cy="167639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1799081" y="1027937"/>
              <a:ext cx="5248275" cy="2541905"/>
            </a:xfrm>
            <a:custGeom>
              <a:avLst/>
              <a:gdLst/>
              <a:ahLst/>
              <a:cxnLst/>
              <a:rect l="l" t="t" r="r" b="b"/>
              <a:pathLst>
                <a:path w="5248275" h="2541904">
                  <a:moveTo>
                    <a:pt x="0" y="138557"/>
                  </a:moveTo>
                  <a:lnTo>
                    <a:pt x="0" y="0"/>
                  </a:lnTo>
                  <a:lnTo>
                    <a:pt x="5248148" y="0"/>
                  </a:lnTo>
                  <a:lnTo>
                    <a:pt x="5248148" y="254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580" y="1010411"/>
              <a:ext cx="6252845" cy="2557780"/>
            </a:xfrm>
            <a:custGeom>
              <a:avLst/>
              <a:gdLst/>
              <a:ahLst/>
              <a:cxnLst/>
              <a:rect l="l" t="t" r="r" b="b"/>
              <a:pathLst>
                <a:path w="6252845" h="2557779">
                  <a:moveTo>
                    <a:pt x="6252845" y="2481072"/>
                  </a:moveTo>
                  <a:lnTo>
                    <a:pt x="6227445" y="2481072"/>
                  </a:lnTo>
                  <a:lnTo>
                    <a:pt x="6227445" y="2493518"/>
                  </a:lnTo>
                  <a:lnTo>
                    <a:pt x="6227445" y="2493772"/>
                  </a:lnTo>
                  <a:lnTo>
                    <a:pt x="6202045" y="2493772"/>
                  </a:lnTo>
                  <a:lnTo>
                    <a:pt x="6202045" y="2493518"/>
                  </a:lnTo>
                  <a:lnTo>
                    <a:pt x="6227445" y="2493518"/>
                  </a:lnTo>
                  <a:lnTo>
                    <a:pt x="6227445" y="2481072"/>
                  </a:lnTo>
                  <a:lnTo>
                    <a:pt x="6227445" y="25908"/>
                  </a:lnTo>
                  <a:lnTo>
                    <a:pt x="6208903" y="25908"/>
                  </a:lnTo>
                  <a:lnTo>
                    <a:pt x="6208903" y="19558"/>
                  </a:lnTo>
                  <a:lnTo>
                    <a:pt x="6214745" y="25400"/>
                  </a:lnTo>
                  <a:lnTo>
                    <a:pt x="6227445" y="25400"/>
                  </a:lnTo>
                  <a:lnTo>
                    <a:pt x="6227445" y="12700"/>
                  </a:lnTo>
                  <a:lnTo>
                    <a:pt x="6227445" y="0"/>
                  </a:lnTo>
                  <a:lnTo>
                    <a:pt x="6202553" y="0"/>
                  </a:lnTo>
                  <a:lnTo>
                    <a:pt x="6202553" y="13208"/>
                  </a:lnTo>
                  <a:lnTo>
                    <a:pt x="6202045" y="13208"/>
                  </a:lnTo>
                  <a:lnTo>
                    <a:pt x="6202045" y="12700"/>
                  </a:lnTo>
                  <a:lnTo>
                    <a:pt x="6202553" y="13208"/>
                  </a:lnTo>
                  <a:lnTo>
                    <a:pt x="6202553" y="0"/>
                  </a:lnTo>
                  <a:lnTo>
                    <a:pt x="0" y="0"/>
                  </a:lnTo>
                  <a:lnTo>
                    <a:pt x="0" y="158242"/>
                  </a:lnTo>
                  <a:lnTo>
                    <a:pt x="25400" y="158242"/>
                  </a:lnTo>
                  <a:lnTo>
                    <a:pt x="25400" y="25400"/>
                  </a:lnTo>
                  <a:lnTo>
                    <a:pt x="6202045" y="25400"/>
                  </a:lnTo>
                  <a:lnTo>
                    <a:pt x="6202045" y="25908"/>
                  </a:lnTo>
                  <a:lnTo>
                    <a:pt x="6202045" y="2481072"/>
                  </a:lnTo>
                  <a:lnTo>
                    <a:pt x="6176645" y="2481072"/>
                  </a:lnTo>
                  <a:lnTo>
                    <a:pt x="6214745" y="2557284"/>
                  </a:lnTo>
                  <a:lnTo>
                    <a:pt x="6246495" y="2493772"/>
                  </a:lnTo>
                  <a:lnTo>
                    <a:pt x="6252845" y="2481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033260" y="3870959"/>
              <a:ext cx="455295" cy="1050290"/>
            </a:xfrm>
            <a:custGeom>
              <a:avLst/>
              <a:gdLst/>
              <a:ahLst/>
              <a:cxnLst/>
              <a:rect l="l" t="t" r="r" b="b"/>
              <a:pathLst>
                <a:path w="455295" h="1050289">
                  <a:moveTo>
                    <a:pt x="455295" y="1011809"/>
                  </a:moveTo>
                  <a:lnTo>
                    <a:pt x="429895" y="999109"/>
                  </a:lnTo>
                  <a:lnTo>
                    <a:pt x="379222" y="973709"/>
                  </a:lnTo>
                  <a:lnTo>
                    <a:pt x="379222" y="1012190"/>
                  </a:lnTo>
                  <a:lnTo>
                    <a:pt x="19418" y="1012190"/>
                  </a:lnTo>
                  <a:lnTo>
                    <a:pt x="19418" y="1005827"/>
                  </a:lnTo>
                  <a:lnTo>
                    <a:pt x="25400" y="1011809"/>
                  </a:lnTo>
                  <a:lnTo>
                    <a:pt x="379183" y="1011809"/>
                  </a:lnTo>
                  <a:lnTo>
                    <a:pt x="379183" y="999121"/>
                  </a:lnTo>
                  <a:lnTo>
                    <a:pt x="25400" y="999121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999490"/>
                  </a:lnTo>
                  <a:lnTo>
                    <a:pt x="0" y="1012190"/>
                  </a:lnTo>
                  <a:lnTo>
                    <a:pt x="0" y="1024890"/>
                  </a:lnTo>
                  <a:lnTo>
                    <a:pt x="379222" y="1024890"/>
                  </a:lnTo>
                  <a:lnTo>
                    <a:pt x="379222" y="1049909"/>
                  </a:lnTo>
                  <a:lnTo>
                    <a:pt x="429895" y="1024509"/>
                  </a:lnTo>
                  <a:lnTo>
                    <a:pt x="455295" y="1011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774496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 descr=""/>
          <p:cNvSpPr/>
          <p:nvPr/>
        </p:nvSpPr>
        <p:spPr>
          <a:xfrm>
            <a:off x="806500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50800" y="25450"/>
                </a:lnTo>
                <a:lnTo>
                  <a:pt x="50800" y="63627"/>
                </a:lnTo>
                <a:lnTo>
                  <a:pt x="25400" y="63652"/>
                </a:lnTo>
                <a:lnTo>
                  <a:pt x="50800" y="63627"/>
                </a:lnTo>
                <a:lnTo>
                  <a:pt x="50800" y="25450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792632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 txBox="1"/>
          <p:nvPr/>
        </p:nvSpPr>
        <p:spPr>
          <a:xfrm>
            <a:off x="8593581" y="1883740"/>
            <a:ext cx="3481070" cy="214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Normalize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alignment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8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tabLst>
                <a:tab pos="1537970" algn="l"/>
              </a:tabLst>
            </a:pP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∑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Compute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combina$on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baseline="9722" sz="3000">
                <a:latin typeface="Calibri"/>
                <a:cs typeface="Calibri"/>
              </a:rPr>
              <a:t>c</a:t>
            </a:r>
            <a:r>
              <a:rPr dirty="0" sz="1300">
                <a:latin typeface="Calibri"/>
                <a:cs typeface="Calibri"/>
              </a:rPr>
              <a:t>t</a:t>
            </a:r>
            <a:r>
              <a:rPr dirty="0" sz="1300" spc="160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 </a:t>
            </a:r>
            <a:r>
              <a:rPr dirty="0" baseline="9722" sz="3000" spc="-15">
                <a:latin typeface="Calibri"/>
                <a:cs typeface="Calibri"/>
              </a:rPr>
              <a:t>∑</a:t>
            </a:r>
            <a:r>
              <a:rPr dirty="0" sz="1300" spc="-10">
                <a:latin typeface="Calibri"/>
                <a:cs typeface="Calibri"/>
              </a:rPr>
              <a:t>i</a:t>
            </a:r>
            <a:r>
              <a:rPr dirty="0" baseline="9722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t,i</a:t>
            </a:r>
            <a:r>
              <a:rPr dirty="0" baseline="9722" sz="3000" spc="-15">
                <a:latin typeface="Calibri"/>
                <a:cs typeface="Calibri"/>
              </a:rPr>
              <a:t>h</a:t>
            </a:r>
            <a:r>
              <a:rPr dirty="0" sz="1300" spc="-10"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818118" y="4234383"/>
            <a:ext cx="281495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decoder: s</a:t>
            </a:r>
            <a:r>
              <a:rPr dirty="0" baseline="-12820" sz="1950">
                <a:latin typeface="Calibri"/>
                <a:cs typeface="Calibri"/>
              </a:rPr>
              <a:t>t</a:t>
            </a:r>
            <a:r>
              <a:rPr dirty="0" baseline="-12820" sz="1950" spc="27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g</a:t>
            </a:r>
            <a:r>
              <a:rPr dirty="0" baseline="-12820" sz="1950" spc="-37">
                <a:latin typeface="Calibri"/>
                <a:cs typeface="Calibri"/>
              </a:rPr>
              <a:t>U</a:t>
            </a:r>
            <a:r>
              <a:rPr dirty="0" sz="2000" spc="-25">
                <a:latin typeface="Calibri"/>
                <a:cs typeface="Calibri"/>
              </a:rPr>
              <a:t>(y</a:t>
            </a:r>
            <a:r>
              <a:rPr dirty="0" baseline="-12820" sz="1950" spc="-37">
                <a:latin typeface="Calibri"/>
                <a:cs typeface="Calibri"/>
              </a:rPr>
              <a:t>t-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t-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78130" y="6132982"/>
            <a:ext cx="4925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4184903" y="2372106"/>
            <a:ext cx="25126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Ini0al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s</a:t>
            </a:r>
            <a:r>
              <a:rPr dirty="0" baseline="-17094" sz="1950" spc="6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8412606" y="1048893"/>
            <a:ext cx="360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(scalar)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alignment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387460" y="1402461"/>
            <a:ext cx="1604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>
                <a:latin typeface="Calibri"/>
                <a:cs typeface="Calibri"/>
              </a:rPr>
              <a:t>e</a:t>
            </a:r>
            <a:r>
              <a:rPr dirty="0" sz="1300">
                <a:latin typeface="Calibri"/>
                <a:cs typeface="Calibri"/>
              </a:rPr>
              <a:t>t,i</a:t>
            </a:r>
            <a:r>
              <a:rPr dirty="0" sz="1300" spc="229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</a:t>
            </a:r>
            <a:r>
              <a:rPr dirty="0" baseline="9722" sz="3000" spc="97">
                <a:latin typeface="Calibri"/>
                <a:cs typeface="Calibri"/>
              </a:rPr>
              <a:t> </a:t>
            </a:r>
            <a:r>
              <a:rPr dirty="0" baseline="9722" sz="3000" spc="-15">
                <a:latin typeface="Calibri"/>
                <a:cs typeface="Calibri"/>
              </a:rPr>
              <a:t>f</a:t>
            </a:r>
            <a:r>
              <a:rPr dirty="0" sz="1300" spc="-10">
                <a:latin typeface="Calibri"/>
                <a:cs typeface="Calibri"/>
              </a:rPr>
              <a:t>att</a:t>
            </a:r>
            <a:r>
              <a:rPr dirty="0" baseline="9722" sz="3000" spc="-15">
                <a:latin typeface="Calibri"/>
                <a:cs typeface="Calibri"/>
              </a:rPr>
              <a:t>(s</a:t>
            </a:r>
            <a:r>
              <a:rPr dirty="0" sz="1300" spc="-10">
                <a:latin typeface="Calibri"/>
                <a:cs typeface="Calibri"/>
              </a:rPr>
              <a:t>t-</a:t>
            </a:r>
            <a:r>
              <a:rPr dirty="0" sz="1300">
                <a:latin typeface="Calibri"/>
                <a:cs typeface="Calibri"/>
              </a:rPr>
              <a:t>1</a:t>
            </a:r>
            <a:r>
              <a:rPr dirty="0" baseline="9722" sz="3000">
                <a:latin typeface="Calibri"/>
                <a:cs typeface="Calibri"/>
              </a:rPr>
              <a:t>,</a:t>
            </a:r>
            <a:r>
              <a:rPr dirty="0" baseline="9722" sz="3000" spc="135">
                <a:latin typeface="Calibri"/>
                <a:cs typeface="Calibri"/>
              </a:rPr>
              <a:t> </a:t>
            </a:r>
            <a:r>
              <a:rPr dirty="0" baseline="9722" sz="3000" spc="-37">
                <a:latin typeface="Calibri"/>
                <a:cs typeface="Calibri"/>
              </a:rPr>
              <a:t>h</a:t>
            </a:r>
            <a:r>
              <a:rPr dirty="0" sz="1300" spc="-25">
                <a:latin typeface="Calibri"/>
                <a:cs typeface="Calibri"/>
              </a:rPr>
              <a:t>i</a:t>
            </a:r>
            <a:r>
              <a:rPr dirty="0" baseline="9722" sz="3000" spc="-37">
                <a:latin typeface="Calibri"/>
                <a:cs typeface="Calibri"/>
              </a:rPr>
              <a:t>)</a:t>
            </a:r>
            <a:endParaRPr baseline="9722" sz="300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10353802" y="1353693"/>
            <a:ext cx="1553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(f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baseline="-12820" sz="1950" spc="33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MLP)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555228" y="5338368"/>
            <a:ext cx="331470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This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is</a:t>
            </a:r>
            <a:r>
              <a:rPr dirty="0" sz="20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dirty="0" sz="20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diﬀerentiable!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Do</a:t>
            </a:r>
            <a:r>
              <a:rPr dirty="0" sz="2000" spc="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not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supervise</a:t>
            </a:r>
            <a:r>
              <a:rPr dirty="0" sz="2000" spc="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attention</a:t>
            </a:r>
            <a:r>
              <a:rPr dirty="0" sz="2000" spc="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weights</a:t>
            </a:r>
            <a:r>
              <a:rPr dirty="0" sz="2000" spc="7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6FAC46"/>
                </a:solidFill>
                <a:latin typeface="Calibri"/>
                <a:cs typeface="Calibri"/>
              </a:rPr>
              <a:t>–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backprop</a:t>
            </a:r>
            <a:r>
              <a:rPr dirty="0" sz="2000" spc="-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through</a:t>
            </a:r>
            <a:r>
              <a:rPr dirty="0" sz="20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everything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3" name="object 3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4586" y="3411969"/>
            <a:ext cx="452755" cy="617855"/>
            <a:chOff x="624586" y="3411969"/>
            <a:chExt cx="452755" cy="617855"/>
          </a:xfrm>
        </p:grpSpPr>
        <p:sp>
          <p:nvSpPr>
            <p:cNvPr id="10" name="object 10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02868" y="3527552"/>
            <a:ext cx="2933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1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564894" y="3411969"/>
            <a:ext cx="451484" cy="617855"/>
            <a:chOff x="1564894" y="3411969"/>
            <a:chExt cx="451484" cy="617855"/>
          </a:xfrm>
        </p:grpSpPr>
        <p:sp>
          <p:nvSpPr>
            <p:cNvPr id="14" name="object 14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52194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2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500629" y="3411969"/>
            <a:ext cx="452755" cy="617855"/>
            <a:chOff x="2500629" y="3411969"/>
            <a:chExt cx="452755" cy="617855"/>
          </a:xfrm>
        </p:grpSpPr>
        <p:sp>
          <p:nvSpPr>
            <p:cNvPr id="18" name="object 18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487929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3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2" name="object 22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587746" y="3527552"/>
            <a:ext cx="478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7094" sz="1950" spc="-3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437890" y="3411969"/>
            <a:ext cx="451484" cy="617855"/>
            <a:chOff x="3437890" y="3411969"/>
            <a:chExt cx="451484" cy="617855"/>
          </a:xfrm>
        </p:grpSpPr>
        <p:sp>
          <p:nvSpPr>
            <p:cNvPr id="28" name="object 28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425190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7094" sz="1950" spc="-37">
                <a:latin typeface="Calibri"/>
                <a:cs typeface="Calibri"/>
              </a:rPr>
              <a:t>4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91058" y="2610345"/>
            <a:ext cx="5015865" cy="1971039"/>
            <a:chOff x="591058" y="2610345"/>
            <a:chExt cx="5015865" cy="1971039"/>
          </a:xfrm>
        </p:grpSpPr>
        <p:sp>
          <p:nvSpPr>
            <p:cNvPr id="32" name="object 32" descr=""/>
            <p:cNvSpPr/>
            <p:nvPr/>
          </p:nvSpPr>
          <p:spPr>
            <a:xfrm>
              <a:off x="813816" y="3681983"/>
              <a:ext cx="4792980" cy="899160"/>
            </a:xfrm>
            <a:custGeom>
              <a:avLst/>
              <a:gdLst/>
              <a:ahLst/>
              <a:cxnLst/>
              <a:rect l="l" t="t" r="r" b="b"/>
              <a:pathLst>
                <a:path w="4792980" h="899160">
                  <a:moveTo>
                    <a:pt x="76174" y="416433"/>
                  </a:moveTo>
                  <a:lnTo>
                    <a:pt x="37592" y="340360"/>
                  </a:lnTo>
                  <a:lnTo>
                    <a:pt x="0" y="416941"/>
                  </a:lnTo>
                  <a:lnTo>
                    <a:pt x="25387" y="416814"/>
                  </a:lnTo>
                  <a:lnTo>
                    <a:pt x="28562" y="898779"/>
                  </a:lnTo>
                  <a:lnTo>
                    <a:pt x="53962" y="898652"/>
                  </a:lnTo>
                  <a:lnTo>
                    <a:pt x="50787" y="416560"/>
                  </a:lnTo>
                  <a:lnTo>
                    <a:pt x="76174" y="416433"/>
                  </a:lnTo>
                  <a:close/>
                </a:path>
                <a:path w="4792980" h="899160">
                  <a:moveTo>
                    <a:pt x="757809" y="38100"/>
                  </a:moveTo>
                  <a:lnTo>
                    <a:pt x="681609" y="0"/>
                  </a:lnTo>
                  <a:lnTo>
                    <a:pt x="681609" y="25400"/>
                  </a:lnTo>
                  <a:lnTo>
                    <a:pt x="257022" y="25400"/>
                  </a:lnTo>
                  <a:lnTo>
                    <a:pt x="257022" y="50800"/>
                  </a:lnTo>
                  <a:lnTo>
                    <a:pt x="681609" y="50800"/>
                  </a:lnTo>
                  <a:lnTo>
                    <a:pt x="681609" y="76200"/>
                  </a:lnTo>
                  <a:lnTo>
                    <a:pt x="757809" y="38100"/>
                  </a:lnTo>
                  <a:close/>
                </a:path>
                <a:path w="4792980" h="899160">
                  <a:moveTo>
                    <a:pt x="1015238" y="416687"/>
                  </a:moveTo>
                  <a:lnTo>
                    <a:pt x="977138" y="340360"/>
                  </a:lnTo>
                  <a:lnTo>
                    <a:pt x="939038" y="416687"/>
                  </a:lnTo>
                  <a:lnTo>
                    <a:pt x="964438" y="416687"/>
                  </a:lnTo>
                  <a:lnTo>
                    <a:pt x="964438" y="898652"/>
                  </a:lnTo>
                  <a:lnTo>
                    <a:pt x="989838" y="898652"/>
                  </a:lnTo>
                  <a:lnTo>
                    <a:pt x="989838" y="416687"/>
                  </a:lnTo>
                  <a:lnTo>
                    <a:pt x="1015238" y="416687"/>
                  </a:lnTo>
                  <a:close/>
                </a:path>
                <a:path w="4792980" h="899160">
                  <a:moveTo>
                    <a:pt x="1693672" y="38100"/>
                  </a:moveTo>
                  <a:lnTo>
                    <a:pt x="1617472" y="0"/>
                  </a:lnTo>
                  <a:lnTo>
                    <a:pt x="1617472" y="25400"/>
                  </a:lnTo>
                  <a:lnTo>
                    <a:pt x="1196594" y="25400"/>
                  </a:lnTo>
                  <a:lnTo>
                    <a:pt x="1196594" y="50800"/>
                  </a:lnTo>
                  <a:lnTo>
                    <a:pt x="1617472" y="50800"/>
                  </a:lnTo>
                  <a:lnTo>
                    <a:pt x="1617472" y="76200"/>
                  </a:lnTo>
                  <a:lnTo>
                    <a:pt x="1693672" y="38100"/>
                  </a:lnTo>
                  <a:close/>
                </a:path>
                <a:path w="4792980" h="899160">
                  <a:moveTo>
                    <a:pt x="1951228" y="416687"/>
                  </a:moveTo>
                  <a:lnTo>
                    <a:pt x="1913128" y="340360"/>
                  </a:lnTo>
                  <a:lnTo>
                    <a:pt x="1875028" y="416687"/>
                  </a:lnTo>
                  <a:lnTo>
                    <a:pt x="1900428" y="416687"/>
                  </a:lnTo>
                  <a:lnTo>
                    <a:pt x="1900428" y="898652"/>
                  </a:lnTo>
                  <a:lnTo>
                    <a:pt x="1925828" y="898652"/>
                  </a:lnTo>
                  <a:lnTo>
                    <a:pt x="1925828" y="416687"/>
                  </a:lnTo>
                  <a:lnTo>
                    <a:pt x="1951228" y="416687"/>
                  </a:lnTo>
                  <a:close/>
                </a:path>
                <a:path w="4792980" h="899160">
                  <a:moveTo>
                    <a:pt x="2629662" y="38100"/>
                  </a:moveTo>
                  <a:lnTo>
                    <a:pt x="2553462" y="0"/>
                  </a:lnTo>
                  <a:lnTo>
                    <a:pt x="2553462" y="25400"/>
                  </a:lnTo>
                  <a:lnTo>
                    <a:pt x="2132584" y="25400"/>
                  </a:lnTo>
                  <a:lnTo>
                    <a:pt x="2132584" y="50800"/>
                  </a:lnTo>
                  <a:lnTo>
                    <a:pt x="2553462" y="50800"/>
                  </a:lnTo>
                  <a:lnTo>
                    <a:pt x="2553462" y="76200"/>
                  </a:lnTo>
                  <a:lnTo>
                    <a:pt x="2629662" y="38100"/>
                  </a:lnTo>
                  <a:close/>
                </a:path>
                <a:path w="4792980" h="899160">
                  <a:moveTo>
                    <a:pt x="2887091" y="416687"/>
                  </a:moveTo>
                  <a:lnTo>
                    <a:pt x="2848991" y="340360"/>
                  </a:lnTo>
                  <a:lnTo>
                    <a:pt x="2810891" y="416687"/>
                  </a:lnTo>
                  <a:lnTo>
                    <a:pt x="2836291" y="416687"/>
                  </a:lnTo>
                  <a:lnTo>
                    <a:pt x="2836291" y="898652"/>
                  </a:lnTo>
                  <a:lnTo>
                    <a:pt x="2861691" y="898652"/>
                  </a:lnTo>
                  <a:lnTo>
                    <a:pt x="2861691" y="416687"/>
                  </a:lnTo>
                  <a:lnTo>
                    <a:pt x="2887091" y="416687"/>
                  </a:lnTo>
                  <a:close/>
                </a:path>
                <a:path w="4792980" h="899160">
                  <a:moveTo>
                    <a:pt x="4792599" y="38100"/>
                  </a:moveTo>
                  <a:lnTo>
                    <a:pt x="4716399" y="0"/>
                  </a:lnTo>
                  <a:lnTo>
                    <a:pt x="4716399" y="25400"/>
                  </a:lnTo>
                  <a:lnTo>
                    <a:pt x="3068447" y="25400"/>
                  </a:lnTo>
                  <a:lnTo>
                    <a:pt x="3068447" y="50800"/>
                  </a:lnTo>
                  <a:lnTo>
                    <a:pt x="4716399" y="50800"/>
                  </a:lnTo>
                  <a:lnTo>
                    <a:pt x="4716399" y="76200"/>
                  </a:lnTo>
                  <a:lnTo>
                    <a:pt x="47925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63549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37" name="object 37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476244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91058" y="1520685"/>
            <a:ext cx="5250180" cy="1911350"/>
            <a:chOff x="591058" y="1520685"/>
            <a:chExt cx="5250180" cy="1911350"/>
          </a:xfrm>
        </p:grpSpPr>
        <p:sp>
          <p:nvSpPr>
            <p:cNvPr id="45" name="object 45" descr=""/>
            <p:cNvSpPr/>
            <p:nvPr/>
          </p:nvSpPr>
          <p:spPr>
            <a:xfrm>
              <a:off x="812292" y="2999231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76200" y="76073"/>
                  </a:moveTo>
                  <a:lnTo>
                    <a:pt x="69850" y="63373"/>
                  </a:lnTo>
                  <a:lnTo>
                    <a:pt x="38100" y="0"/>
                  </a:lnTo>
                  <a:lnTo>
                    <a:pt x="0" y="76073"/>
                  </a:lnTo>
                  <a:lnTo>
                    <a:pt x="25400" y="76073"/>
                  </a:lnTo>
                  <a:lnTo>
                    <a:pt x="25400" y="418719"/>
                  </a:lnTo>
                  <a:lnTo>
                    <a:pt x="50800" y="418719"/>
                  </a:lnTo>
                  <a:lnTo>
                    <a:pt x="50800" y="76073"/>
                  </a:lnTo>
                  <a:lnTo>
                    <a:pt x="7620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05077" y="3313938"/>
              <a:ext cx="4823460" cy="105410"/>
            </a:xfrm>
            <a:custGeom>
              <a:avLst/>
              <a:gdLst/>
              <a:ahLst/>
              <a:cxnLst/>
              <a:rect l="l" t="t" r="r" b="b"/>
              <a:pathLst>
                <a:path w="4823460" h="105410">
                  <a:moveTo>
                    <a:pt x="4823079" y="105156"/>
                  </a:moveTo>
                  <a:lnTo>
                    <a:pt x="482307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66216" y="2988563"/>
              <a:ext cx="2881630" cy="429895"/>
            </a:xfrm>
            <a:custGeom>
              <a:avLst/>
              <a:gdLst/>
              <a:ahLst/>
              <a:cxnLst/>
              <a:rect l="l" t="t" r="r" b="b"/>
              <a:pathLst>
                <a:path w="2881629" h="429895">
                  <a:moveTo>
                    <a:pt x="76187" y="86995"/>
                  </a:moveTo>
                  <a:lnTo>
                    <a:pt x="38100" y="10922"/>
                  </a:lnTo>
                  <a:lnTo>
                    <a:pt x="0" y="86995"/>
                  </a:lnTo>
                  <a:lnTo>
                    <a:pt x="25400" y="86995"/>
                  </a:lnTo>
                  <a:lnTo>
                    <a:pt x="25400" y="324866"/>
                  </a:lnTo>
                  <a:lnTo>
                    <a:pt x="50787" y="324866"/>
                  </a:lnTo>
                  <a:lnTo>
                    <a:pt x="50787" y="86995"/>
                  </a:lnTo>
                  <a:lnTo>
                    <a:pt x="76187" y="86995"/>
                  </a:lnTo>
                  <a:close/>
                </a:path>
                <a:path w="2881629" h="429895">
                  <a:moveTo>
                    <a:pt x="862584" y="86995"/>
                  </a:moveTo>
                  <a:lnTo>
                    <a:pt x="824484" y="10922"/>
                  </a:lnTo>
                  <a:lnTo>
                    <a:pt x="786384" y="86995"/>
                  </a:lnTo>
                  <a:lnTo>
                    <a:pt x="811784" y="86995"/>
                  </a:lnTo>
                  <a:lnTo>
                    <a:pt x="811784" y="429514"/>
                  </a:lnTo>
                  <a:lnTo>
                    <a:pt x="837184" y="429514"/>
                  </a:lnTo>
                  <a:lnTo>
                    <a:pt x="837184" y="86995"/>
                  </a:lnTo>
                  <a:lnTo>
                    <a:pt x="862584" y="86995"/>
                  </a:lnTo>
                  <a:close/>
                </a:path>
                <a:path w="2881629" h="429895">
                  <a:moveTo>
                    <a:pt x="995934" y="76073"/>
                  </a:moveTo>
                  <a:lnTo>
                    <a:pt x="957834" y="0"/>
                  </a:lnTo>
                  <a:lnTo>
                    <a:pt x="919734" y="76073"/>
                  </a:lnTo>
                  <a:lnTo>
                    <a:pt x="945134" y="76073"/>
                  </a:lnTo>
                  <a:lnTo>
                    <a:pt x="945134" y="314071"/>
                  </a:lnTo>
                  <a:lnTo>
                    <a:pt x="970534" y="314071"/>
                  </a:lnTo>
                  <a:lnTo>
                    <a:pt x="970534" y="76073"/>
                  </a:lnTo>
                  <a:lnTo>
                    <a:pt x="995934" y="76073"/>
                  </a:lnTo>
                  <a:close/>
                </a:path>
                <a:path w="2881629" h="429895">
                  <a:moveTo>
                    <a:pt x="1799590" y="86995"/>
                  </a:moveTo>
                  <a:lnTo>
                    <a:pt x="1761744" y="10922"/>
                  </a:lnTo>
                  <a:lnTo>
                    <a:pt x="1723390" y="86868"/>
                  </a:lnTo>
                  <a:lnTo>
                    <a:pt x="1748790" y="86868"/>
                  </a:lnTo>
                  <a:lnTo>
                    <a:pt x="1747774" y="429514"/>
                  </a:lnTo>
                  <a:lnTo>
                    <a:pt x="1773174" y="429514"/>
                  </a:lnTo>
                  <a:lnTo>
                    <a:pt x="1774190" y="86995"/>
                  </a:lnTo>
                  <a:lnTo>
                    <a:pt x="1799590" y="86995"/>
                  </a:lnTo>
                  <a:close/>
                </a:path>
                <a:path w="2881629" h="429895">
                  <a:moveTo>
                    <a:pt x="1959229" y="84201"/>
                  </a:moveTo>
                  <a:lnTo>
                    <a:pt x="1921129" y="8128"/>
                  </a:lnTo>
                  <a:lnTo>
                    <a:pt x="1883029" y="84201"/>
                  </a:lnTo>
                  <a:lnTo>
                    <a:pt x="1908429" y="84201"/>
                  </a:lnTo>
                  <a:lnTo>
                    <a:pt x="1908429" y="322199"/>
                  </a:lnTo>
                  <a:lnTo>
                    <a:pt x="1933829" y="322199"/>
                  </a:lnTo>
                  <a:lnTo>
                    <a:pt x="1933829" y="84201"/>
                  </a:lnTo>
                  <a:lnTo>
                    <a:pt x="1959229" y="84201"/>
                  </a:lnTo>
                  <a:close/>
                </a:path>
                <a:path w="2881629" h="429895">
                  <a:moveTo>
                    <a:pt x="2734691" y="86995"/>
                  </a:moveTo>
                  <a:lnTo>
                    <a:pt x="2696591" y="10922"/>
                  </a:lnTo>
                  <a:lnTo>
                    <a:pt x="2658491" y="86995"/>
                  </a:lnTo>
                  <a:lnTo>
                    <a:pt x="2683891" y="86995"/>
                  </a:lnTo>
                  <a:lnTo>
                    <a:pt x="2683891" y="429514"/>
                  </a:lnTo>
                  <a:lnTo>
                    <a:pt x="2709291" y="429514"/>
                  </a:lnTo>
                  <a:lnTo>
                    <a:pt x="2709291" y="86995"/>
                  </a:lnTo>
                  <a:lnTo>
                    <a:pt x="2734691" y="86995"/>
                  </a:lnTo>
                  <a:close/>
                </a:path>
                <a:path w="2881629" h="429895">
                  <a:moveTo>
                    <a:pt x="2881630" y="76073"/>
                  </a:moveTo>
                  <a:lnTo>
                    <a:pt x="2843530" y="0"/>
                  </a:lnTo>
                  <a:lnTo>
                    <a:pt x="2805430" y="76073"/>
                  </a:lnTo>
                  <a:lnTo>
                    <a:pt x="2830830" y="76073"/>
                  </a:lnTo>
                  <a:lnTo>
                    <a:pt x="2830830" y="314071"/>
                  </a:lnTo>
                  <a:lnTo>
                    <a:pt x="2856230" y="314071"/>
                  </a:lnTo>
                  <a:lnTo>
                    <a:pt x="2856230" y="76073"/>
                  </a:lnTo>
                  <a:lnTo>
                    <a:pt x="2881630" y="76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91387" y="1533525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10259" y="1666112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54" name="object 54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637538" y="1530476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756410" y="1663064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573273" y="1522857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692145" y="1658492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837182" y="2056638"/>
            <a:ext cx="844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634489" y="2608326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757933" y="2740913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571750" y="2608326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695194" y="2740913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68" name="object 68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3503803" y="1521332"/>
            <a:ext cx="14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622675" y="1653920"/>
            <a:ext cx="18732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760476" y="1171955"/>
            <a:ext cx="6470650" cy="2705735"/>
            <a:chOff x="760476" y="1171955"/>
            <a:chExt cx="6470650" cy="2705735"/>
          </a:xfrm>
        </p:grpSpPr>
        <p:pic>
          <p:nvPicPr>
            <p:cNvPr id="73" name="object 7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409444"/>
              <a:ext cx="76200" cy="208787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3" y="2407919"/>
              <a:ext cx="76200" cy="20878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3" y="1880615"/>
              <a:ext cx="76198" cy="2087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1901951"/>
              <a:ext cx="76200" cy="2087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6867143" y="3567747"/>
              <a:ext cx="358140" cy="303530"/>
            </a:xfrm>
            <a:custGeom>
              <a:avLst/>
              <a:gdLst/>
              <a:ahLst/>
              <a:cxnLst/>
              <a:rect l="l" t="t" r="r" b="b"/>
              <a:pathLst>
                <a:path w="358140" h="303529">
                  <a:moveTo>
                    <a:pt x="0" y="303085"/>
                  </a:moveTo>
                  <a:lnTo>
                    <a:pt x="357619" y="303085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30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76" y="1171955"/>
              <a:ext cx="166116" cy="167639"/>
            </a:xfrm>
            <a:prstGeom prst="rect">
              <a:avLst/>
            </a:prstGeom>
          </p:spPr>
        </p:pic>
      </p:grpSp>
      <p:sp>
        <p:nvSpPr>
          <p:cNvPr id="83" name="object 83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6970014" y="3524503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274320" y="1010411"/>
            <a:ext cx="7214234" cy="3910965"/>
            <a:chOff x="274320" y="1010411"/>
            <a:chExt cx="7214234" cy="3910965"/>
          </a:xfrm>
        </p:grpSpPr>
        <p:pic>
          <p:nvPicPr>
            <p:cNvPr id="86" name="object 8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596" y="1399031"/>
              <a:ext cx="76200" cy="108203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84" y="1406651"/>
              <a:ext cx="76200" cy="108203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695" y="1406651"/>
              <a:ext cx="76200" cy="108203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864" y="1406651"/>
              <a:ext cx="76200" cy="108203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9875" y="1178051"/>
              <a:ext cx="167639" cy="167639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3664458" y="1023365"/>
              <a:ext cx="3382645" cy="2545080"/>
            </a:xfrm>
            <a:custGeom>
              <a:avLst/>
              <a:gdLst/>
              <a:ahLst/>
              <a:cxnLst/>
              <a:rect l="l" t="t" r="r" b="b"/>
              <a:pathLst>
                <a:path w="3382645" h="2545079">
                  <a:moveTo>
                    <a:pt x="0" y="152400"/>
                  </a:moveTo>
                  <a:lnTo>
                    <a:pt x="0" y="0"/>
                  </a:lnTo>
                  <a:lnTo>
                    <a:pt x="3382644" y="0"/>
                  </a:lnTo>
                  <a:lnTo>
                    <a:pt x="3382644" y="25449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0236" y="1168907"/>
              <a:ext cx="167639" cy="167639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2733293" y="1027937"/>
              <a:ext cx="4312920" cy="2541905"/>
            </a:xfrm>
            <a:custGeom>
              <a:avLst/>
              <a:gdLst/>
              <a:ahLst/>
              <a:cxnLst/>
              <a:rect l="l" t="t" r="r" b="b"/>
              <a:pathLst>
                <a:path w="4312920" h="2541904">
                  <a:moveTo>
                    <a:pt x="0" y="138557"/>
                  </a:moveTo>
                  <a:lnTo>
                    <a:pt x="0" y="0"/>
                  </a:lnTo>
                  <a:lnTo>
                    <a:pt x="4312411" y="0"/>
                  </a:lnTo>
                  <a:lnTo>
                    <a:pt x="4312411" y="2541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1168907"/>
              <a:ext cx="166116" cy="167639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1799081" y="1027937"/>
              <a:ext cx="5248275" cy="2541905"/>
            </a:xfrm>
            <a:custGeom>
              <a:avLst/>
              <a:gdLst/>
              <a:ahLst/>
              <a:cxnLst/>
              <a:rect l="l" t="t" r="r" b="b"/>
              <a:pathLst>
                <a:path w="5248275" h="2541904">
                  <a:moveTo>
                    <a:pt x="0" y="138557"/>
                  </a:moveTo>
                  <a:lnTo>
                    <a:pt x="0" y="0"/>
                  </a:lnTo>
                  <a:lnTo>
                    <a:pt x="5248148" y="0"/>
                  </a:lnTo>
                  <a:lnTo>
                    <a:pt x="5248148" y="254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580" y="1010411"/>
              <a:ext cx="6252845" cy="2557780"/>
            </a:xfrm>
            <a:custGeom>
              <a:avLst/>
              <a:gdLst/>
              <a:ahLst/>
              <a:cxnLst/>
              <a:rect l="l" t="t" r="r" b="b"/>
              <a:pathLst>
                <a:path w="6252845" h="2557779">
                  <a:moveTo>
                    <a:pt x="6252845" y="2481072"/>
                  </a:moveTo>
                  <a:lnTo>
                    <a:pt x="6227445" y="2481072"/>
                  </a:lnTo>
                  <a:lnTo>
                    <a:pt x="6227445" y="2493518"/>
                  </a:lnTo>
                  <a:lnTo>
                    <a:pt x="6227445" y="2493772"/>
                  </a:lnTo>
                  <a:lnTo>
                    <a:pt x="6202045" y="2493772"/>
                  </a:lnTo>
                  <a:lnTo>
                    <a:pt x="6202045" y="2493518"/>
                  </a:lnTo>
                  <a:lnTo>
                    <a:pt x="6227445" y="2493518"/>
                  </a:lnTo>
                  <a:lnTo>
                    <a:pt x="6227445" y="2481072"/>
                  </a:lnTo>
                  <a:lnTo>
                    <a:pt x="6227445" y="25908"/>
                  </a:lnTo>
                  <a:lnTo>
                    <a:pt x="6208903" y="25908"/>
                  </a:lnTo>
                  <a:lnTo>
                    <a:pt x="6208903" y="19558"/>
                  </a:lnTo>
                  <a:lnTo>
                    <a:pt x="6214745" y="25400"/>
                  </a:lnTo>
                  <a:lnTo>
                    <a:pt x="6227445" y="25400"/>
                  </a:lnTo>
                  <a:lnTo>
                    <a:pt x="6227445" y="12700"/>
                  </a:lnTo>
                  <a:lnTo>
                    <a:pt x="6227445" y="0"/>
                  </a:lnTo>
                  <a:lnTo>
                    <a:pt x="6202553" y="0"/>
                  </a:lnTo>
                  <a:lnTo>
                    <a:pt x="6202553" y="13208"/>
                  </a:lnTo>
                  <a:lnTo>
                    <a:pt x="6202045" y="13208"/>
                  </a:lnTo>
                  <a:lnTo>
                    <a:pt x="6202045" y="12700"/>
                  </a:lnTo>
                  <a:lnTo>
                    <a:pt x="6202553" y="13208"/>
                  </a:lnTo>
                  <a:lnTo>
                    <a:pt x="6202553" y="0"/>
                  </a:lnTo>
                  <a:lnTo>
                    <a:pt x="0" y="0"/>
                  </a:lnTo>
                  <a:lnTo>
                    <a:pt x="0" y="158242"/>
                  </a:lnTo>
                  <a:lnTo>
                    <a:pt x="25400" y="158242"/>
                  </a:lnTo>
                  <a:lnTo>
                    <a:pt x="25400" y="25400"/>
                  </a:lnTo>
                  <a:lnTo>
                    <a:pt x="6202045" y="25400"/>
                  </a:lnTo>
                  <a:lnTo>
                    <a:pt x="6202045" y="25908"/>
                  </a:lnTo>
                  <a:lnTo>
                    <a:pt x="6202045" y="2481072"/>
                  </a:lnTo>
                  <a:lnTo>
                    <a:pt x="6176645" y="2481072"/>
                  </a:lnTo>
                  <a:lnTo>
                    <a:pt x="6214745" y="2557284"/>
                  </a:lnTo>
                  <a:lnTo>
                    <a:pt x="6246495" y="2493772"/>
                  </a:lnTo>
                  <a:lnTo>
                    <a:pt x="6252845" y="2481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033260" y="3870959"/>
              <a:ext cx="455295" cy="1050290"/>
            </a:xfrm>
            <a:custGeom>
              <a:avLst/>
              <a:gdLst/>
              <a:ahLst/>
              <a:cxnLst/>
              <a:rect l="l" t="t" r="r" b="b"/>
              <a:pathLst>
                <a:path w="455295" h="1050289">
                  <a:moveTo>
                    <a:pt x="455295" y="1011809"/>
                  </a:moveTo>
                  <a:lnTo>
                    <a:pt x="429895" y="999109"/>
                  </a:lnTo>
                  <a:lnTo>
                    <a:pt x="379222" y="973709"/>
                  </a:lnTo>
                  <a:lnTo>
                    <a:pt x="379222" y="1012190"/>
                  </a:lnTo>
                  <a:lnTo>
                    <a:pt x="19418" y="1012190"/>
                  </a:lnTo>
                  <a:lnTo>
                    <a:pt x="19418" y="1005827"/>
                  </a:lnTo>
                  <a:lnTo>
                    <a:pt x="25400" y="1011809"/>
                  </a:lnTo>
                  <a:lnTo>
                    <a:pt x="379183" y="1011809"/>
                  </a:lnTo>
                  <a:lnTo>
                    <a:pt x="379183" y="999121"/>
                  </a:lnTo>
                  <a:lnTo>
                    <a:pt x="25400" y="999121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999490"/>
                  </a:lnTo>
                  <a:lnTo>
                    <a:pt x="0" y="1012190"/>
                  </a:lnTo>
                  <a:lnTo>
                    <a:pt x="0" y="1024890"/>
                  </a:lnTo>
                  <a:lnTo>
                    <a:pt x="379222" y="1024890"/>
                  </a:lnTo>
                  <a:lnTo>
                    <a:pt x="379222" y="1049909"/>
                  </a:lnTo>
                  <a:lnTo>
                    <a:pt x="429895" y="1024509"/>
                  </a:lnTo>
                  <a:lnTo>
                    <a:pt x="455295" y="1011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4179061" y="4252671"/>
            <a:ext cx="2812415" cy="1856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Intui0on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attends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relevant </a:t>
            </a:r>
            <a:r>
              <a:rPr dirty="0" sz="2000">
                <a:latin typeface="Calibri"/>
                <a:cs typeface="Calibri"/>
              </a:rPr>
              <a:t>part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10">
                <a:latin typeface="Calibri"/>
                <a:cs typeface="Calibri"/>
              </a:rPr>
              <a:t> sequence </a:t>
            </a:r>
            <a:r>
              <a:rPr dirty="0" sz="2000" spc="-25" i="1">
                <a:latin typeface="Calibri"/>
                <a:cs typeface="Calibri"/>
              </a:rPr>
              <a:t>“estamos”</a:t>
            </a:r>
            <a:r>
              <a:rPr dirty="0" sz="2000" spc="-70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=</a:t>
            </a:r>
            <a:r>
              <a:rPr dirty="0" sz="2000" spc="-25" b="1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“we</a:t>
            </a:r>
            <a:r>
              <a:rPr dirty="0" sz="2000" spc="-40" i="1">
                <a:latin typeface="Calibri"/>
                <a:cs typeface="Calibri"/>
              </a:rPr>
              <a:t> </a:t>
            </a:r>
            <a:r>
              <a:rPr dirty="0" sz="2000" spc="-20" i="1">
                <a:latin typeface="Calibri"/>
                <a:cs typeface="Calibri"/>
              </a:rPr>
              <a:t>are”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maybe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11</a:t>
            </a:r>
            <a:r>
              <a:rPr dirty="0" sz="2000" spc="-10">
                <a:latin typeface="Calibri"/>
                <a:cs typeface="Calibri"/>
              </a:rPr>
              <a:t>=a</a:t>
            </a:r>
            <a:r>
              <a:rPr dirty="0" baseline="-12820" sz="1950" spc="-15">
                <a:latin typeface="Calibri"/>
                <a:cs typeface="Calibri"/>
              </a:rPr>
              <a:t>12</a:t>
            </a:r>
            <a:r>
              <a:rPr dirty="0" sz="2000" spc="-10">
                <a:latin typeface="Calibri"/>
                <a:cs typeface="Calibri"/>
              </a:rPr>
              <a:t>=0.45,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13</a:t>
            </a:r>
            <a:r>
              <a:rPr dirty="0" sz="2000" spc="-10">
                <a:latin typeface="Calibri"/>
                <a:cs typeface="Calibri"/>
              </a:rPr>
              <a:t>=a</a:t>
            </a:r>
            <a:r>
              <a:rPr dirty="0" baseline="-12820" sz="1950" spc="-15">
                <a:latin typeface="Calibri"/>
                <a:cs typeface="Calibri"/>
              </a:rPr>
              <a:t>14</a:t>
            </a:r>
            <a:r>
              <a:rPr dirty="0" sz="2000" spc="-10">
                <a:latin typeface="Calibri"/>
                <a:cs typeface="Calibri"/>
              </a:rPr>
              <a:t>=0.05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774496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806500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50800" y="25450"/>
                </a:lnTo>
                <a:lnTo>
                  <a:pt x="50800" y="63627"/>
                </a:lnTo>
                <a:lnTo>
                  <a:pt x="25400" y="63652"/>
                </a:lnTo>
                <a:lnTo>
                  <a:pt x="50800" y="63627"/>
                </a:lnTo>
                <a:lnTo>
                  <a:pt x="50800" y="25450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792632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8593581" y="1883740"/>
            <a:ext cx="3481070" cy="214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Normalize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alignment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8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tabLst>
                <a:tab pos="1537970" algn="l"/>
              </a:tabLst>
            </a:pP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∑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t,i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Compute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combination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dirty="0" baseline="9722" sz="3000">
                <a:latin typeface="Calibri"/>
                <a:cs typeface="Calibri"/>
              </a:rPr>
              <a:t>c</a:t>
            </a:r>
            <a:r>
              <a:rPr dirty="0" sz="1300">
                <a:latin typeface="Calibri"/>
                <a:cs typeface="Calibri"/>
              </a:rPr>
              <a:t>t</a:t>
            </a:r>
            <a:r>
              <a:rPr dirty="0" sz="1300" spc="160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 </a:t>
            </a:r>
            <a:r>
              <a:rPr dirty="0" baseline="9722" sz="3000" spc="-15">
                <a:latin typeface="Calibri"/>
                <a:cs typeface="Calibri"/>
              </a:rPr>
              <a:t>∑</a:t>
            </a:r>
            <a:r>
              <a:rPr dirty="0" sz="1300" spc="-10">
                <a:latin typeface="Calibri"/>
                <a:cs typeface="Calibri"/>
              </a:rPr>
              <a:t>i</a:t>
            </a:r>
            <a:r>
              <a:rPr dirty="0" baseline="9722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t,i</a:t>
            </a:r>
            <a:r>
              <a:rPr dirty="0" baseline="9722" sz="3000" spc="-15">
                <a:latin typeface="Calibri"/>
                <a:cs typeface="Calibri"/>
              </a:rPr>
              <a:t>h</a:t>
            </a:r>
            <a:r>
              <a:rPr dirty="0" sz="1300" spc="-10">
                <a:latin typeface="Calibri"/>
                <a:cs typeface="Calibri"/>
              </a:rPr>
              <a:t>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818118" y="4234383"/>
            <a:ext cx="281495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decoder: s</a:t>
            </a:r>
            <a:r>
              <a:rPr dirty="0" baseline="-12820" sz="1950">
                <a:latin typeface="Calibri"/>
                <a:cs typeface="Calibri"/>
              </a:rPr>
              <a:t>t</a:t>
            </a:r>
            <a:r>
              <a:rPr dirty="0" baseline="-12820" sz="1950" spc="27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g</a:t>
            </a:r>
            <a:r>
              <a:rPr dirty="0" baseline="-12820" sz="1950" spc="-37">
                <a:latin typeface="Calibri"/>
                <a:cs typeface="Calibri"/>
              </a:rPr>
              <a:t>U</a:t>
            </a:r>
            <a:r>
              <a:rPr dirty="0" sz="2000" spc="-25">
                <a:latin typeface="Calibri"/>
                <a:cs typeface="Calibri"/>
              </a:rPr>
              <a:t>(y</a:t>
            </a:r>
            <a:r>
              <a:rPr dirty="0" baseline="-12820" sz="1950" spc="-37">
                <a:latin typeface="Calibri"/>
                <a:cs typeface="Calibri"/>
              </a:rPr>
              <a:t>t-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t-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4184903" y="2372106"/>
            <a:ext cx="25126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Ini0al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s</a:t>
            </a:r>
            <a:r>
              <a:rPr dirty="0" baseline="-17094" sz="1950" spc="67">
                <a:latin typeface="Calibri"/>
                <a:cs typeface="Calibri"/>
              </a:rPr>
              <a:t>0</a:t>
            </a:r>
            <a:endParaRPr baseline="-17094" sz="195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8555228" y="5338368"/>
            <a:ext cx="331470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This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is</a:t>
            </a:r>
            <a:r>
              <a:rPr dirty="0" sz="20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dirty="0" sz="20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diﬀerentiable!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Do</a:t>
            </a:r>
            <a:r>
              <a:rPr dirty="0" sz="2000" spc="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not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supervise</a:t>
            </a:r>
            <a:r>
              <a:rPr dirty="0" sz="2000" spc="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attention</a:t>
            </a:r>
            <a:r>
              <a:rPr dirty="0" sz="2000" spc="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weights</a:t>
            </a:r>
            <a:r>
              <a:rPr dirty="0" sz="2000" spc="7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6FAC46"/>
                </a:solidFill>
                <a:latin typeface="Calibri"/>
                <a:cs typeface="Calibri"/>
              </a:rPr>
              <a:t>–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backprop</a:t>
            </a:r>
            <a:r>
              <a:rPr dirty="0" sz="2000" spc="-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through</a:t>
            </a:r>
            <a:r>
              <a:rPr dirty="0" sz="20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everything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412606" y="1048893"/>
            <a:ext cx="360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(scalar)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alignment</a:t>
            </a:r>
            <a:r>
              <a:rPr dirty="0" sz="2000" spc="-9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387460" y="1402461"/>
            <a:ext cx="1604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>
                <a:latin typeface="Calibri"/>
                <a:cs typeface="Calibri"/>
              </a:rPr>
              <a:t>e</a:t>
            </a:r>
            <a:r>
              <a:rPr dirty="0" sz="1300">
                <a:latin typeface="Calibri"/>
                <a:cs typeface="Calibri"/>
              </a:rPr>
              <a:t>t,i</a:t>
            </a:r>
            <a:r>
              <a:rPr dirty="0" sz="1300" spc="229">
                <a:latin typeface="Calibri"/>
                <a:cs typeface="Calibri"/>
              </a:rPr>
              <a:t> </a:t>
            </a:r>
            <a:r>
              <a:rPr dirty="0" baseline="9722" sz="3000">
                <a:latin typeface="Calibri"/>
                <a:cs typeface="Calibri"/>
              </a:rPr>
              <a:t>=</a:t>
            </a:r>
            <a:r>
              <a:rPr dirty="0" baseline="9722" sz="3000" spc="97">
                <a:latin typeface="Calibri"/>
                <a:cs typeface="Calibri"/>
              </a:rPr>
              <a:t> </a:t>
            </a:r>
            <a:r>
              <a:rPr dirty="0" baseline="9722" sz="3000" spc="-15">
                <a:latin typeface="Calibri"/>
                <a:cs typeface="Calibri"/>
              </a:rPr>
              <a:t>f</a:t>
            </a:r>
            <a:r>
              <a:rPr dirty="0" sz="1300" spc="-10">
                <a:latin typeface="Calibri"/>
                <a:cs typeface="Calibri"/>
              </a:rPr>
              <a:t>att</a:t>
            </a:r>
            <a:r>
              <a:rPr dirty="0" baseline="9722" sz="3000" spc="-15">
                <a:latin typeface="Calibri"/>
                <a:cs typeface="Calibri"/>
              </a:rPr>
              <a:t>(s</a:t>
            </a:r>
            <a:r>
              <a:rPr dirty="0" sz="1300" spc="-10">
                <a:latin typeface="Calibri"/>
                <a:cs typeface="Calibri"/>
              </a:rPr>
              <a:t>t-</a:t>
            </a:r>
            <a:r>
              <a:rPr dirty="0" sz="1300">
                <a:latin typeface="Calibri"/>
                <a:cs typeface="Calibri"/>
              </a:rPr>
              <a:t>1</a:t>
            </a:r>
            <a:r>
              <a:rPr dirty="0" baseline="9722" sz="3000">
                <a:latin typeface="Calibri"/>
                <a:cs typeface="Calibri"/>
              </a:rPr>
              <a:t>,</a:t>
            </a:r>
            <a:r>
              <a:rPr dirty="0" baseline="9722" sz="3000" spc="135">
                <a:latin typeface="Calibri"/>
                <a:cs typeface="Calibri"/>
              </a:rPr>
              <a:t> </a:t>
            </a:r>
            <a:r>
              <a:rPr dirty="0" baseline="9722" sz="3000" spc="-37">
                <a:latin typeface="Calibri"/>
                <a:cs typeface="Calibri"/>
              </a:rPr>
              <a:t>h</a:t>
            </a:r>
            <a:r>
              <a:rPr dirty="0" sz="1300" spc="-25">
                <a:latin typeface="Calibri"/>
                <a:cs typeface="Calibri"/>
              </a:rPr>
              <a:t>i</a:t>
            </a:r>
            <a:r>
              <a:rPr dirty="0" baseline="9722" sz="3000" spc="-37">
                <a:latin typeface="Calibri"/>
                <a:cs typeface="Calibri"/>
              </a:rPr>
              <a:t>)</a:t>
            </a:r>
            <a:endParaRPr baseline="9722" sz="3000">
              <a:latin typeface="Calibri"/>
              <a:cs typeface="Calibr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10353802" y="1353693"/>
            <a:ext cx="1553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(f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baseline="-12820" sz="1950" spc="33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MLP)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27035" y="456591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272288"/>
            <a:ext cx="76644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4586" y="3411982"/>
            <a:ext cx="453390" cy="617855"/>
            <a:chOff x="624586" y="3411982"/>
            <a:chExt cx="45339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3173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564894" y="3411982"/>
            <a:ext cx="452120" cy="617855"/>
            <a:chOff x="1564894" y="3411982"/>
            <a:chExt cx="45212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43126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500629" y="3411982"/>
            <a:ext cx="453390" cy="617855"/>
            <a:chOff x="2500629" y="3411982"/>
            <a:chExt cx="453390" cy="617855"/>
          </a:xfrm>
        </p:grpSpPr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579242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695441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437890" y="3411982"/>
            <a:ext cx="452120" cy="617855"/>
            <a:chOff x="3437890" y="3411982"/>
            <a:chExt cx="452120" cy="617855"/>
          </a:xfrm>
        </p:grpSpPr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15614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12291" y="2999232"/>
            <a:ext cx="7378065" cy="1581785"/>
            <a:chOff x="812291" y="2999232"/>
            <a:chExt cx="7378065" cy="1581785"/>
          </a:xfrm>
        </p:grpSpPr>
        <p:sp>
          <p:nvSpPr>
            <p:cNvPr id="33" name="object 33" descr=""/>
            <p:cNvSpPr/>
            <p:nvPr/>
          </p:nvSpPr>
          <p:spPr>
            <a:xfrm>
              <a:off x="812292" y="2999231"/>
              <a:ext cx="6836409" cy="1581785"/>
            </a:xfrm>
            <a:custGeom>
              <a:avLst/>
              <a:gdLst/>
              <a:ahLst/>
              <a:cxnLst/>
              <a:rect l="l" t="t" r="r" b="b"/>
              <a:pathLst>
                <a:path w="6836409" h="158178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419354"/>
                  </a:lnTo>
                  <a:lnTo>
                    <a:pt x="50800" y="419354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6836409" h="1581785">
                  <a:moveTo>
                    <a:pt x="76695" y="1099566"/>
                  </a:moveTo>
                  <a:lnTo>
                    <a:pt x="38100" y="1023620"/>
                  </a:lnTo>
                  <a:lnTo>
                    <a:pt x="495" y="1100074"/>
                  </a:lnTo>
                  <a:lnTo>
                    <a:pt x="25895" y="1099947"/>
                  </a:lnTo>
                  <a:lnTo>
                    <a:pt x="29070" y="1581658"/>
                  </a:lnTo>
                  <a:lnTo>
                    <a:pt x="54470" y="1581531"/>
                  </a:lnTo>
                  <a:lnTo>
                    <a:pt x="51295" y="1099693"/>
                  </a:lnTo>
                  <a:lnTo>
                    <a:pt x="76695" y="1099566"/>
                  </a:lnTo>
                  <a:close/>
                </a:path>
                <a:path w="6836409" h="1581785">
                  <a:moveTo>
                    <a:pt x="758444" y="721487"/>
                  </a:moveTo>
                  <a:lnTo>
                    <a:pt x="682244" y="683387"/>
                  </a:lnTo>
                  <a:lnTo>
                    <a:pt x="682244" y="708787"/>
                  </a:lnTo>
                  <a:lnTo>
                    <a:pt x="257594" y="708787"/>
                  </a:lnTo>
                  <a:lnTo>
                    <a:pt x="257594" y="734187"/>
                  </a:lnTo>
                  <a:lnTo>
                    <a:pt x="682244" y="734187"/>
                  </a:lnTo>
                  <a:lnTo>
                    <a:pt x="682244" y="759587"/>
                  </a:lnTo>
                  <a:lnTo>
                    <a:pt x="758444" y="721487"/>
                  </a:lnTo>
                  <a:close/>
                </a:path>
                <a:path w="6836409" h="1581785">
                  <a:moveTo>
                    <a:pt x="1016127" y="1099820"/>
                  </a:moveTo>
                  <a:lnTo>
                    <a:pt x="978027" y="1023620"/>
                  </a:lnTo>
                  <a:lnTo>
                    <a:pt x="939927" y="1099820"/>
                  </a:lnTo>
                  <a:lnTo>
                    <a:pt x="965327" y="1099820"/>
                  </a:lnTo>
                  <a:lnTo>
                    <a:pt x="965327" y="1581531"/>
                  </a:lnTo>
                  <a:lnTo>
                    <a:pt x="990727" y="1581531"/>
                  </a:lnTo>
                  <a:lnTo>
                    <a:pt x="990727" y="1099820"/>
                  </a:lnTo>
                  <a:lnTo>
                    <a:pt x="1016127" y="1099820"/>
                  </a:lnTo>
                  <a:close/>
                </a:path>
                <a:path w="6836409" h="1581785">
                  <a:moveTo>
                    <a:pt x="1016127" y="76200"/>
                  </a:moveTo>
                  <a:lnTo>
                    <a:pt x="978027" y="0"/>
                  </a:lnTo>
                  <a:lnTo>
                    <a:pt x="939927" y="76200"/>
                  </a:lnTo>
                  <a:lnTo>
                    <a:pt x="965327" y="76200"/>
                  </a:lnTo>
                  <a:lnTo>
                    <a:pt x="965327" y="419354"/>
                  </a:lnTo>
                  <a:lnTo>
                    <a:pt x="990727" y="419354"/>
                  </a:lnTo>
                  <a:lnTo>
                    <a:pt x="990727" y="76200"/>
                  </a:lnTo>
                  <a:lnTo>
                    <a:pt x="1016127" y="76200"/>
                  </a:lnTo>
                  <a:close/>
                </a:path>
                <a:path w="6836409" h="1581785">
                  <a:moveTo>
                    <a:pt x="1694688" y="721487"/>
                  </a:moveTo>
                  <a:lnTo>
                    <a:pt x="1618488" y="683387"/>
                  </a:lnTo>
                  <a:lnTo>
                    <a:pt x="1618488" y="708787"/>
                  </a:lnTo>
                  <a:lnTo>
                    <a:pt x="1197483" y="708787"/>
                  </a:lnTo>
                  <a:lnTo>
                    <a:pt x="1197483" y="734187"/>
                  </a:lnTo>
                  <a:lnTo>
                    <a:pt x="1618488" y="734187"/>
                  </a:lnTo>
                  <a:lnTo>
                    <a:pt x="1618488" y="759587"/>
                  </a:lnTo>
                  <a:lnTo>
                    <a:pt x="1694688" y="721487"/>
                  </a:lnTo>
                  <a:close/>
                </a:path>
                <a:path w="6836409" h="1581785">
                  <a:moveTo>
                    <a:pt x="1952244" y="1099820"/>
                  </a:moveTo>
                  <a:lnTo>
                    <a:pt x="1914144" y="1023620"/>
                  </a:lnTo>
                  <a:lnTo>
                    <a:pt x="1876044" y="1099820"/>
                  </a:lnTo>
                  <a:lnTo>
                    <a:pt x="1901444" y="1099820"/>
                  </a:lnTo>
                  <a:lnTo>
                    <a:pt x="1901444" y="1581531"/>
                  </a:lnTo>
                  <a:lnTo>
                    <a:pt x="1926844" y="1581531"/>
                  </a:lnTo>
                  <a:lnTo>
                    <a:pt x="1926844" y="1099820"/>
                  </a:lnTo>
                  <a:lnTo>
                    <a:pt x="1952244" y="1099820"/>
                  </a:lnTo>
                  <a:close/>
                </a:path>
                <a:path w="6836409" h="1581785">
                  <a:moveTo>
                    <a:pt x="1953260" y="76327"/>
                  </a:moveTo>
                  <a:lnTo>
                    <a:pt x="1915414" y="0"/>
                  </a:lnTo>
                  <a:lnTo>
                    <a:pt x="1877060" y="76073"/>
                  </a:lnTo>
                  <a:lnTo>
                    <a:pt x="1902460" y="76200"/>
                  </a:lnTo>
                  <a:lnTo>
                    <a:pt x="1901444" y="419354"/>
                  </a:lnTo>
                  <a:lnTo>
                    <a:pt x="1926844" y="419481"/>
                  </a:lnTo>
                  <a:lnTo>
                    <a:pt x="1927860" y="76200"/>
                  </a:lnTo>
                  <a:lnTo>
                    <a:pt x="1953260" y="76327"/>
                  </a:lnTo>
                  <a:close/>
                </a:path>
                <a:path w="6836409" h="1581785">
                  <a:moveTo>
                    <a:pt x="2630932" y="721487"/>
                  </a:moveTo>
                  <a:lnTo>
                    <a:pt x="2554732" y="683387"/>
                  </a:lnTo>
                  <a:lnTo>
                    <a:pt x="2554732" y="708787"/>
                  </a:lnTo>
                  <a:lnTo>
                    <a:pt x="2133727" y="708787"/>
                  </a:lnTo>
                  <a:lnTo>
                    <a:pt x="2133727" y="734187"/>
                  </a:lnTo>
                  <a:lnTo>
                    <a:pt x="2554732" y="734187"/>
                  </a:lnTo>
                  <a:lnTo>
                    <a:pt x="2554732" y="759587"/>
                  </a:lnTo>
                  <a:lnTo>
                    <a:pt x="2630932" y="721487"/>
                  </a:lnTo>
                  <a:close/>
                </a:path>
                <a:path w="6836409" h="1581785">
                  <a:moveTo>
                    <a:pt x="2888488" y="1099820"/>
                  </a:moveTo>
                  <a:lnTo>
                    <a:pt x="2850388" y="1023620"/>
                  </a:lnTo>
                  <a:lnTo>
                    <a:pt x="2812288" y="1099820"/>
                  </a:lnTo>
                  <a:lnTo>
                    <a:pt x="2837688" y="1099820"/>
                  </a:lnTo>
                  <a:lnTo>
                    <a:pt x="2837688" y="1581531"/>
                  </a:lnTo>
                  <a:lnTo>
                    <a:pt x="2863088" y="1581531"/>
                  </a:lnTo>
                  <a:lnTo>
                    <a:pt x="2863088" y="1099820"/>
                  </a:lnTo>
                  <a:lnTo>
                    <a:pt x="2888488" y="1099820"/>
                  </a:lnTo>
                  <a:close/>
                </a:path>
                <a:path w="6836409" h="1581785">
                  <a:moveTo>
                    <a:pt x="2888488" y="76200"/>
                  </a:moveTo>
                  <a:lnTo>
                    <a:pt x="2850388" y="0"/>
                  </a:lnTo>
                  <a:lnTo>
                    <a:pt x="2812288" y="76200"/>
                  </a:lnTo>
                  <a:lnTo>
                    <a:pt x="2837688" y="76200"/>
                  </a:lnTo>
                  <a:lnTo>
                    <a:pt x="2837688" y="419354"/>
                  </a:lnTo>
                  <a:lnTo>
                    <a:pt x="2863088" y="419354"/>
                  </a:lnTo>
                  <a:lnTo>
                    <a:pt x="2863088" y="76200"/>
                  </a:lnTo>
                  <a:lnTo>
                    <a:pt x="2888488" y="76200"/>
                  </a:lnTo>
                  <a:close/>
                </a:path>
                <a:path w="6836409" h="1581785">
                  <a:moveTo>
                    <a:pt x="4794504" y="721487"/>
                  </a:moveTo>
                  <a:lnTo>
                    <a:pt x="4718304" y="683387"/>
                  </a:lnTo>
                  <a:lnTo>
                    <a:pt x="4718304" y="708787"/>
                  </a:lnTo>
                  <a:lnTo>
                    <a:pt x="3069844" y="708787"/>
                  </a:lnTo>
                  <a:lnTo>
                    <a:pt x="3069844" y="734187"/>
                  </a:lnTo>
                  <a:lnTo>
                    <a:pt x="4718304" y="734187"/>
                  </a:lnTo>
                  <a:lnTo>
                    <a:pt x="4718304" y="759587"/>
                  </a:lnTo>
                  <a:lnTo>
                    <a:pt x="4794504" y="721487"/>
                  </a:lnTo>
                  <a:close/>
                </a:path>
                <a:path w="6836409" h="1581785">
                  <a:moveTo>
                    <a:pt x="6836156" y="1491742"/>
                  </a:moveTo>
                  <a:lnTo>
                    <a:pt x="6810756" y="1491742"/>
                  </a:lnTo>
                  <a:lnTo>
                    <a:pt x="6810756" y="708787"/>
                  </a:lnTo>
                  <a:lnTo>
                    <a:pt x="5233543" y="708787"/>
                  </a:lnTo>
                  <a:lnTo>
                    <a:pt x="5233543" y="734187"/>
                  </a:lnTo>
                  <a:lnTo>
                    <a:pt x="6785356" y="734187"/>
                  </a:lnTo>
                  <a:lnTo>
                    <a:pt x="6785356" y="1491742"/>
                  </a:lnTo>
                  <a:lnTo>
                    <a:pt x="6759956" y="1491742"/>
                  </a:lnTo>
                  <a:lnTo>
                    <a:pt x="6798056" y="1567942"/>
                  </a:lnTo>
                  <a:lnTo>
                    <a:pt x="6836156" y="14917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488935" y="2855976"/>
            <a:ext cx="652145" cy="2328545"/>
            <a:chOff x="7488935" y="2855976"/>
            <a:chExt cx="652145" cy="2328545"/>
          </a:xfrm>
        </p:grpSpPr>
        <p:sp>
          <p:nvSpPr>
            <p:cNvPr id="42" name="object 42" descr=""/>
            <p:cNvSpPr/>
            <p:nvPr/>
          </p:nvSpPr>
          <p:spPr>
            <a:xfrm>
              <a:off x="7926324" y="2855975"/>
              <a:ext cx="214629" cy="1723389"/>
            </a:xfrm>
            <a:custGeom>
              <a:avLst/>
              <a:gdLst/>
              <a:ahLst/>
              <a:cxnLst/>
              <a:rect l="l" t="t" r="r" b="b"/>
              <a:pathLst>
                <a:path w="214629" h="1723389">
                  <a:moveTo>
                    <a:pt x="76073" y="76200"/>
                  </a:moveTo>
                  <a:lnTo>
                    <a:pt x="37973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62102"/>
                  </a:lnTo>
                  <a:lnTo>
                    <a:pt x="50673" y="562102"/>
                  </a:lnTo>
                  <a:lnTo>
                    <a:pt x="50673" y="76200"/>
                  </a:lnTo>
                  <a:lnTo>
                    <a:pt x="76073" y="76200"/>
                  </a:lnTo>
                  <a:close/>
                </a:path>
                <a:path w="214629" h="1723389">
                  <a:moveTo>
                    <a:pt x="214630" y="1242060"/>
                  </a:moveTo>
                  <a:lnTo>
                    <a:pt x="176530" y="1165860"/>
                  </a:lnTo>
                  <a:lnTo>
                    <a:pt x="138557" y="1242060"/>
                  </a:lnTo>
                  <a:lnTo>
                    <a:pt x="163957" y="1242060"/>
                  </a:lnTo>
                  <a:lnTo>
                    <a:pt x="163957" y="1723390"/>
                  </a:lnTo>
                  <a:lnTo>
                    <a:pt x="189230" y="1723390"/>
                  </a:lnTo>
                  <a:lnTo>
                    <a:pt x="189230" y="1242060"/>
                  </a:lnTo>
                  <a:lnTo>
                    <a:pt x="214630" y="1242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488935" y="4579607"/>
            <a:ext cx="410209" cy="605155"/>
          </a:xfrm>
          <a:prstGeom prst="rect">
            <a:avLst/>
          </a:prstGeom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91058" y="2610345"/>
            <a:ext cx="4163695" cy="594995"/>
            <a:chOff x="591058" y="2610345"/>
            <a:chExt cx="4163695" cy="594995"/>
          </a:xfrm>
        </p:grpSpPr>
        <p:sp>
          <p:nvSpPr>
            <p:cNvPr id="48" name="object 48" descr=""/>
            <p:cNvSpPr/>
            <p:nvPr/>
          </p:nvSpPr>
          <p:spPr>
            <a:xfrm>
              <a:off x="838962" y="3192018"/>
              <a:ext cx="3903345" cy="0"/>
            </a:xfrm>
            <a:custGeom>
              <a:avLst/>
              <a:gdLst/>
              <a:ahLst/>
              <a:cxnLst/>
              <a:rect l="l" t="t" r="r" b="b"/>
              <a:pathLst>
                <a:path w="3903345" h="0">
                  <a:moveTo>
                    <a:pt x="390283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63549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53" name="object 53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476244" y="2664713"/>
            <a:ext cx="36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91058" y="1520685"/>
            <a:ext cx="3333115" cy="896619"/>
            <a:chOff x="591058" y="1520685"/>
            <a:chExt cx="3333115" cy="896619"/>
          </a:xfrm>
        </p:grpSpPr>
        <p:sp>
          <p:nvSpPr>
            <p:cNvPr id="61" name="object 61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65987" y="1576196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66" name="object 66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572513" y="1395069"/>
            <a:ext cx="1369060" cy="158686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  <a:tabLst>
                <a:tab pos="935355" algn="l"/>
              </a:tabLst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1111" sz="3000" spc="-37">
                <a:latin typeface="Calibri"/>
                <a:cs typeface="Calibri"/>
              </a:rPr>
              <a:t>a</a:t>
            </a:r>
            <a:r>
              <a:rPr dirty="0" baseline="2136" sz="1950" spc="-37">
                <a:latin typeface="Calibri"/>
                <a:cs typeface="Calibri"/>
              </a:rPr>
              <a:t>23</a:t>
            </a:r>
            <a:endParaRPr baseline="2136" sz="195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  <a:spcBef>
                <a:spcPts val="14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936625" algn="l"/>
              </a:tabLst>
            </a:pP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72" name="object 72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478403" y="1564005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274320" y="1168908"/>
            <a:ext cx="6957059" cy="2563495"/>
            <a:chOff x="274320" y="1168908"/>
            <a:chExt cx="6957059" cy="2563495"/>
          </a:xfrm>
        </p:grpSpPr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1384" y="2409444"/>
              <a:ext cx="76200" cy="20878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4" y="1880616"/>
              <a:ext cx="76198" cy="2087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4" y="2407919"/>
              <a:ext cx="76200" cy="20878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4431" y="1901952"/>
              <a:ext cx="76200" cy="208787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1384" y="1406652"/>
              <a:ext cx="76200" cy="108203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596" y="1399032"/>
              <a:ext cx="76200" cy="108203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695" y="1406652"/>
              <a:ext cx="76200" cy="108203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864" y="1406652"/>
              <a:ext cx="76200" cy="108203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867143" y="3000806"/>
              <a:ext cx="358140" cy="301625"/>
            </a:xfrm>
            <a:custGeom>
              <a:avLst/>
              <a:gdLst/>
              <a:ahLst/>
              <a:cxnLst/>
              <a:rect l="l" t="t" r="r" b="b"/>
              <a:pathLst>
                <a:path w="358140" h="301625">
                  <a:moveTo>
                    <a:pt x="0" y="301574"/>
                  </a:moveTo>
                  <a:lnTo>
                    <a:pt x="357619" y="301574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15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9875" y="1178052"/>
              <a:ext cx="167639" cy="167639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1168908"/>
              <a:ext cx="167639" cy="167639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023" y="1168908"/>
              <a:ext cx="166116" cy="167639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5" y="1171956"/>
              <a:ext cx="166116" cy="167639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6970014" y="2957322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830580" y="1044194"/>
            <a:ext cx="7947659" cy="3536315"/>
            <a:chOff x="830580" y="1044194"/>
            <a:chExt cx="7947659" cy="3536315"/>
          </a:xfrm>
        </p:grpSpPr>
        <p:sp>
          <p:nvSpPr>
            <p:cNvPr id="96" name="object 96" descr=""/>
            <p:cNvSpPr/>
            <p:nvPr/>
          </p:nvSpPr>
          <p:spPr>
            <a:xfrm>
              <a:off x="1799082" y="1056894"/>
              <a:ext cx="5248275" cy="1945005"/>
            </a:xfrm>
            <a:custGeom>
              <a:avLst/>
              <a:gdLst/>
              <a:ahLst/>
              <a:cxnLst/>
              <a:rect l="l" t="t" r="r" b="b"/>
              <a:pathLst>
                <a:path w="5248275" h="1945005">
                  <a:moveTo>
                    <a:pt x="1865376" y="117855"/>
                  </a:moveTo>
                  <a:lnTo>
                    <a:pt x="1865376" y="0"/>
                  </a:lnTo>
                  <a:lnTo>
                    <a:pt x="5248021" y="0"/>
                  </a:lnTo>
                  <a:lnTo>
                    <a:pt x="5248021" y="1944496"/>
                  </a:lnTo>
                </a:path>
                <a:path w="5248275" h="1945005">
                  <a:moveTo>
                    <a:pt x="934212" y="109219"/>
                  </a:moveTo>
                  <a:lnTo>
                    <a:pt x="934212" y="12191"/>
                  </a:lnTo>
                  <a:lnTo>
                    <a:pt x="5246624" y="12191"/>
                  </a:lnTo>
                  <a:lnTo>
                    <a:pt x="5246624" y="1944242"/>
                  </a:lnTo>
                </a:path>
                <a:path w="5248275" h="1945005">
                  <a:moveTo>
                    <a:pt x="0" y="109219"/>
                  </a:moveTo>
                  <a:lnTo>
                    <a:pt x="0" y="12191"/>
                  </a:lnTo>
                  <a:lnTo>
                    <a:pt x="5248148" y="12191"/>
                  </a:lnTo>
                  <a:lnTo>
                    <a:pt x="5248148" y="19442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580" y="1045463"/>
              <a:ext cx="7947659" cy="3535045"/>
            </a:xfrm>
            <a:custGeom>
              <a:avLst/>
              <a:gdLst/>
              <a:ahLst/>
              <a:cxnLst/>
              <a:rect l="l" t="t" r="r" b="b"/>
              <a:pathLst>
                <a:path w="7947659" h="3535045">
                  <a:moveTo>
                    <a:pt x="6252972" y="1878584"/>
                  </a:moveTo>
                  <a:lnTo>
                    <a:pt x="6227572" y="1878584"/>
                  </a:lnTo>
                  <a:lnTo>
                    <a:pt x="6227572" y="0"/>
                  </a:lnTo>
                  <a:lnTo>
                    <a:pt x="0" y="0"/>
                  </a:lnTo>
                  <a:lnTo>
                    <a:pt x="0" y="123571"/>
                  </a:lnTo>
                  <a:lnTo>
                    <a:pt x="25400" y="123571"/>
                  </a:lnTo>
                  <a:lnTo>
                    <a:pt x="25400" y="25400"/>
                  </a:lnTo>
                  <a:lnTo>
                    <a:pt x="6202172" y="25400"/>
                  </a:lnTo>
                  <a:lnTo>
                    <a:pt x="6202172" y="1878584"/>
                  </a:lnTo>
                  <a:lnTo>
                    <a:pt x="6176772" y="1878584"/>
                  </a:lnTo>
                  <a:lnTo>
                    <a:pt x="6214872" y="1954784"/>
                  </a:lnTo>
                  <a:lnTo>
                    <a:pt x="6252972" y="1878584"/>
                  </a:lnTo>
                  <a:close/>
                </a:path>
                <a:path w="7947659" h="3535045">
                  <a:moveTo>
                    <a:pt x="6892925" y="2481961"/>
                  </a:moveTo>
                  <a:lnTo>
                    <a:pt x="5579237" y="2481961"/>
                  </a:lnTo>
                  <a:lnTo>
                    <a:pt x="5579237" y="2135505"/>
                  </a:lnTo>
                  <a:lnTo>
                    <a:pt x="3914521" y="2135505"/>
                  </a:lnTo>
                  <a:lnTo>
                    <a:pt x="3914521" y="2110105"/>
                  </a:lnTo>
                  <a:lnTo>
                    <a:pt x="3838321" y="2148205"/>
                  </a:lnTo>
                  <a:lnTo>
                    <a:pt x="3914521" y="2186305"/>
                  </a:lnTo>
                  <a:lnTo>
                    <a:pt x="3914521" y="2160905"/>
                  </a:lnTo>
                  <a:lnTo>
                    <a:pt x="5553837" y="2160905"/>
                  </a:lnTo>
                  <a:lnTo>
                    <a:pt x="5553837" y="2507361"/>
                  </a:lnTo>
                  <a:lnTo>
                    <a:pt x="6892925" y="2507361"/>
                  </a:lnTo>
                  <a:lnTo>
                    <a:pt x="6892925" y="2481961"/>
                  </a:lnTo>
                  <a:close/>
                </a:path>
                <a:path w="7947659" h="3535045">
                  <a:moveTo>
                    <a:pt x="7947279" y="3458845"/>
                  </a:moveTo>
                  <a:lnTo>
                    <a:pt x="7921879" y="3458845"/>
                  </a:lnTo>
                  <a:lnTo>
                    <a:pt x="7921879" y="2093087"/>
                  </a:lnTo>
                  <a:lnTo>
                    <a:pt x="6393942" y="2093087"/>
                  </a:lnTo>
                  <a:lnTo>
                    <a:pt x="6393942" y="2118487"/>
                  </a:lnTo>
                  <a:lnTo>
                    <a:pt x="7896479" y="2118487"/>
                  </a:lnTo>
                  <a:lnTo>
                    <a:pt x="7896479" y="3458845"/>
                  </a:lnTo>
                  <a:lnTo>
                    <a:pt x="7871079" y="3458845"/>
                  </a:lnTo>
                  <a:lnTo>
                    <a:pt x="7909179" y="3535045"/>
                  </a:lnTo>
                  <a:lnTo>
                    <a:pt x="7947279" y="3458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9068689" y="429895"/>
            <a:ext cx="279400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Repeat: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compute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27035" y="456591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5"/>
              <a:t>Attention</a:t>
            </a:r>
            <a:endParaRPr sz="3900"/>
          </a:p>
        </p:txBody>
      </p:sp>
      <p:sp>
        <p:nvSpPr>
          <p:cNvPr id="4" name="object 4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4586" y="3411982"/>
            <a:ext cx="453390" cy="617855"/>
            <a:chOff x="624586" y="3411982"/>
            <a:chExt cx="45339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3173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564894" y="3411982"/>
            <a:ext cx="452120" cy="617855"/>
            <a:chOff x="1564894" y="3411982"/>
            <a:chExt cx="45212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43126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500629" y="3411982"/>
            <a:ext cx="453390" cy="617855"/>
            <a:chOff x="2500629" y="3411982"/>
            <a:chExt cx="453390" cy="617855"/>
          </a:xfrm>
        </p:grpSpPr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579242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695441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437890" y="3411982"/>
            <a:ext cx="452120" cy="617855"/>
            <a:chOff x="3437890" y="3411982"/>
            <a:chExt cx="452120" cy="617855"/>
          </a:xfrm>
        </p:grpSpPr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15614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12291" y="2999232"/>
            <a:ext cx="7378065" cy="1581785"/>
            <a:chOff x="812291" y="2999232"/>
            <a:chExt cx="7378065" cy="1581785"/>
          </a:xfrm>
        </p:grpSpPr>
        <p:sp>
          <p:nvSpPr>
            <p:cNvPr id="33" name="object 33" descr=""/>
            <p:cNvSpPr/>
            <p:nvPr/>
          </p:nvSpPr>
          <p:spPr>
            <a:xfrm>
              <a:off x="812292" y="2999231"/>
              <a:ext cx="6836409" cy="1581785"/>
            </a:xfrm>
            <a:custGeom>
              <a:avLst/>
              <a:gdLst/>
              <a:ahLst/>
              <a:cxnLst/>
              <a:rect l="l" t="t" r="r" b="b"/>
              <a:pathLst>
                <a:path w="6836409" h="158178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419354"/>
                  </a:lnTo>
                  <a:lnTo>
                    <a:pt x="50800" y="419354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6836409" h="1581785">
                  <a:moveTo>
                    <a:pt x="76695" y="1099566"/>
                  </a:moveTo>
                  <a:lnTo>
                    <a:pt x="38100" y="1023620"/>
                  </a:lnTo>
                  <a:lnTo>
                    <a:pt x="495" y="1100074"/>
                  </a:lnTo>
                  <a:lnTo>
                    <a:pt x="25895" y="1099947"/>
                  </a:lnTo>
                  <a:lnTo>
                    <a:pt x="29070" y="1581658"/>
                  </a:lnTo>
                  <a:lnTo>
                    <a:pt x="54470" y="1581531"/>
                  </a:lnTo>
                  <a:lnTo>
                    <a:pt x="51295" y="1099693"/>
                  </a:lnTo>
                  <a:lnTo>
                    <a:pt x="76695" y="1099566"/>
                  </a:lnTo>
                  <a:close/>
                </a:path>
                <a:path w="6836409" h="1581785">
                  <a:moveTo>
                    <a:pt x="758444" y="721487"/>
                  </a:moveTo>
                  <a:lnTo>
                    <a:pt x="682244" y="683387"/>
                  </a:lnTo>
                  <a:lnTo>
                    <a:pt x="682244" y="708787"/>
                  </a:lnTo>
                  <a:lnTo>
                    <a:pt x="257594" y="708787"/>
                  </a:lnTo>
                  <a:lnTo>
                    <a:pt x="257594" y="734187"/>
                  </a:lnTo>
                  <a:lnTo>
                    <a:pt x="682244" y="734187"/>
                  </a:lnTo>
                  <a:lnTo>
                    <a:pt x="682244" y="759587"/>
                  </a:lnTo>
                  <a:lnTo>
                    <a:pt x="758444" y="721487"/>
                  </a:lnTo>
                  <a:close/>
                </a:path>
                <a:path w="6836409" h="1581785">
                  <a:moveTo>
                    <a:pt x="1016127" y="1099820"/>
                  </a:moveTo>
                  <a:lnTo>
                    <a:pt x="978027" y="1023620"/>
                  </a:lnTo>
                  <a:lnTo>
                    <a:pt x="939927" y="1099820"/>
                  </a:lnTo>
                  <a:lnTo>
                    <a:pt x="965327" y="1099820"/>
                  </a:lnTo>
                  <a:lnTo>
                    <a:pt x="965327" y="1581531"/>
                  </a:lnTo>
                  <a:lnTo>
                    <a:pt x="990727" y="1581531"/>
                  </a:lnTo>
                  <a:lnTo>
                    <a:pt x="990727" y="1099820"/>
                  </a:lnTo>
                  <a:lnTo>
                    <a:pt x="1016127" y="1099820"/>
                  </a:lnTo>
                  <a:close/>
                </a:path>
                <a:path w="6836409" h="1581785">
                  <a:moveTo>
                    <a:pt x="1016127" y="76200"/>
                  </a:moveTo>
                  <a:lnTo>
                    <a:pt x="978027" y="0"/>
                  </a:lnTo>
                  <a:lnTo>
                    <a:pt x="939927" y="76200"/>
                  </a:lnTo>
                  <a:lnTo>
                    <a:pt x="965327" y="76200"/>
                  </a:lnTo>
                  <a:lnTo>
                    <a:pt x="965327" y="419354"/>
                  </a:lnTo>
                  <a:lnTo>
                    <a:pt x="990727" y="419354"/>
                  </a:lnTo>
                  <a:lnTo>
                    <a:pt x="990727" y="76200"/>
                  </a:lnTo>
                  <a:lnTo>
                    <a:pt x="1016127" y="76200"/>
                  </a:lnTo>
                  <a:close/>
                </a:path>
                <a:path w="6836409" h="1581785">
                  <a:moveTo>
                    <a:pt x="1694688" y="721487"/>
                  </a:moveTo>
                  <a:lnTo>
                    <a:pt x="1618488" y="683387"/>
                  </a:lnTo>
                  <a:lnTo>
                    <a:pt x="1618488" y="708787"/>
                  </a:lnTo>
                  <a:lnTo>
                    <a:pt x="1197483" y="708787"/>
                  </a:lnTo>
                  <a:lnTo>
                    <a:pt x="1197483" y="734187"/>
                  </a:lnTo>
                  <a:lnTo>
                    <a:pt x="1618488" y="734187"/>
                  </a:lnTo>
                  <a:lnTo>
                    <a:pt x="1618488" y="759587"/>
                  </a:lnTo>
                  <a:lnTo>
                    <a:pt x="1694688" y="721487"/>
                  </a:lnTo>
                  <a:close/>
                </a:path>
                <a:path w="6836409" h="1581785">
                  <a:moveTo>
                    <a:pt x="1952244" y="1099820"/>
                  </a:moveTo>
                  <a:lnTo>
                    <a:pt x="1914144" y="1023620"/>
                  </a:lnTo>
                  <a:lnTo>
                    <a:pt x="1876044" y="1099820"/>
                  </a:lnTo>
                  <a:lnTo>
                    <a:pt x="1901444" y="1099820"/>
                  </a:lnTo>
                  <a:lnTo>
                    <a:pt x="1901444" y="1581531"/>
                  </a:lnTo>
                  <a:lnTo>
                    <a:pt x="1926844" y="1581531"/>
                  </a:lnTo>
                  <a:lnTo>
                    <a:pt x="1926844" y="1099820"/>
                  </a:lnTo>
                  <a:lnTo>
                    <a:pt x="1952244" y="1099820"/>
                  </a:lnTo>
                  <a:close/>
                </a:path>
                <a:path w="6836409" h="1581785">
                  <a:moveTo>
                    <a:pt x="1953260" y="76327"/>
                  </a:moveTo>
                  <a:lnTo>
                    <a:pt x="1915414" y="0"/>
                  </a:lnTo>
                  <a:lnTo>
                    <a:pt x="1877060" y="76073"/>
                  </a:lnTo>
                  <a:lnTo>
                    <a:pt x="1902460" y="76200"/>
                  </a:lnTo>
                  <a:lnTo>
                    <a:pt x="1901444" y="419354"/>
                  </a:lnTo>
                  <a:lnTo>
                    <a:pt x="1926844" y="419481"/>
                  </a:lnTo>
                  <a:lnTo>
                    <a:pt x="1927860" y="76200"/>
                  </a:lnTo>
                  <a:lnTo>
                    <a:pt x="1953260" y="76327"/>
                  </a:lnTo>
                  <a:close/>
                </a:path>
                <a:path w="6836409" h="1581785">
                  <a:moveTo>
                    <a:pt x="2630932" y="721487"/>
                  </a:moveTo>
                  <a:lnTo>
                    <a:pt x="2554732" y="683387"/>
                  </a:lnTo>
                  <a:lnTo>
                    <a:pt x="2554732" y="708787"/>
                  </a:lnTo>
                  <a:lnTo>
                    <a:pt x="2133727" y="708787"/>
                  </a:lnTo>
                  <a:lnTo>
                    <a:pt x="2133727" y="734187"/>
                  </a:lnTo>
                  <a:lnTo>
                    <a:pt x="2554732" y="734187"/>
                  </a:lnTo>
                  <a:lnTo>
                    <a:pt x="2554732" y="759587"/>
                  </a:lnTo>
                  <a:lnTo>
                    <a:pt x="2630932" y="721487"/>
                  </a:lnTo>
                  <a:close/>
                </a:path>
                <a:path w="6836409" h="1581785">
                  <a:moveTo>
                    <a:pt x="2888488" y="1099820"/>
                  </a:moveTo>
                  <a:lnTo>
                    <a:pt x="2850388" y="1023620"/>
                  </a:lnTo>
                  <a:lnTo>
                    <a:pt x="2812288" y="1099820"/>
                  </a:lnTo>
                  <a:lnTo>
                    <a:pt x="2837688" y="1099820"/>
                  </a:lnTo>
                  <a:lnTo>
                    <a:pt x="2837688" y="1581531"/>
                  </a:lnTo>
                  <a:lnTo>
                    <a:pt x="2863088" y="1581531"/>
                  </a:lnTo>
                  <a:lnTo>
                    <a:pt x="2863088" y="1099820"/>
                  </a:lnTo>
                  <a:lnTo>
                    <a:pt x="2888488" y="1099820"/>
                  </a:lnTo>
                  <a:close/>
                </a:path>
                <a:path w="6836409" h="1581785">
                  <a:moveTo>
                    <a:pt x="2888488" y="76200"/>
                  </a:moveTo>
                  <a:lnTo>
                    <a:pt x="2850388" y="0"/>
                  </a:lnTo>
                  <a:lnTo>
                    <a:pt x="2812288" y="76200"/>
                  </a:lnTo>
                  <a:lnTo>
                    <a:pt x="2837688" y="76200"/>
                  </a:lnTo>
                  <a:lnTo>
                    <a:pt x="2837688" y="419354"/>
                  </a:lnTo>
                  <a:lnTo>
                    <a:pt x="2863088" y="419354"/>
                  </a:lnTo>
                  <a:lnTo>
                    <a:pt x="2863088" y="76200"/>
                  </a:lnTo>
                  <a:lnTo>
                    <a:pt x="2888488" y="76200"/>
                  </a:lnTo>
                  <a:close/>
                </a:path>
                <a:path w="6836409" h="1581785">
                  <a:moveTo>
                    <a:pt x="4794504" y="721487"/>
                  </a:moveTo>
                  <a:lnTo>
                    <a:pt x="4718304" y="683387"/>
                  </a:lnTo>
                  <a:lnTo>
                    <a:pt x="4718304" y="708787"/>
                  </a:lnTo>
                  <a:lnTo>
                    <a:pt x="3069844" y="708787"/>
                  </a:lnTo>
                  <a:lnTo>
                    <a:pt x="3069844" y="734187"/>
                  </a:lnTo>
                  <a:lnTo>
                    <a:pt x="4718304" y="734187"/>
                  </a:lnTo>
                  <a:lnTo>
                    <a:pt x="4718304" y="759587"/>
                  </a:lnTo>
                  <a:lnTo>
                    <a:pt x="4794504" y="721487"/>
                  </a:lnTo>
                  <a:close/>
                </a:path>
                <a:path w="6836409" h="1581785">
                  <a:moveTo>
                    <a:pt x="6836156" y="1491742"/>
                  </a:moveTo>
                  <a:lnTo>
                    <a:pt x="6810756" y="1491742"/>
                  </a:lnTo>
                  <a:lnTo>
                    <a:pt x="6810756" y="708787"/>
                  </a:lnTo>
                  <a:lnTo>
                    <a:pt x="5233543" y="708787"/>
                  </a:lnTo>
                  <a:lnTo>
                    <a:pt x="5233543" y="734187"/>
                  </a:lnTo>
                  <a:lnTo>
                    <a:pt x="6785356" y="734187"/>
                  </a:lnTo>
                  <a:lnTo>
                    <a:pt x="6785356" y="1491742"/>
                  </a:lnTo>
                  <a:lnTo>
                    <a:pt x="6759956" y="1491742"/>
                  </a:lnTo>
                  <a:lnTo>
                    <a:pt x="6798056" y="1567942"/>
                  </a:lnTo>
                  <a:lnTo>
                    <a:pt x="6836156" y="14917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488935" y="2855976"/>
            <a:ext cx="652145" cy="2328545"/>
            <a:chOff x="7488935" y="2855976"/>
            <a:chExt cx="652145" cy="2328545"/>
          </a:xfrm>
        </p:grpSpPr>
        <p:sp>
          <p:nvSpPr>
            <p:cNvPr id="42" name="object 42" descr=""/>
            <p:cNvSpPr/>
            <p:nvPr/>
          </p:nvSpPr>
          <p:spPr>
            <a:xfrm>
              <a:off x="7926324" y="2855975"/>
              <a:ext cx="214629" cy="1723389"/>
            </a:xfrm>
            <a:custGeom>
              <a:avLst/>
              <a:gdLst/>
              <a:ahLst/>
              <a:cxnLst/>
              <a:rect l="l" t="t" r="r" b="b"/>
              <a:pathLst>
                <a:path w="214629" h="1723389">
                  <a:moveTo>
                    <a:pt x="76073" y="76200"/>
                  </a:moveTo>
                  <a:lnTo>
                    <a:pt x="37973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62102"/>
                  </a:lnTo>
                  <a:lnTo>
                    <a:pt x="50673" y="562102"/>
                  </a:lnTo>
                  <a:lnTo>
                    <a:pt x="50673" y="76200"/>
                  </a:lnTo>
                  <a:lnTo>
                    <a:pt x="76073" y="76200"/>
                  </a:lnTo>
                  <a:close/>
                </a:path>
                <a:path w="214629" h="1723389">
                  <a:moveTo>
                    <a:pt x="214630" y="1242060"/>
                  </a:moveTo>
                  <a:lnTo>
                    <a:pt x="176530" y="1165860"/>
                  </a:lnTo>
                  <a:lnTo>
                    <a:pt x="138557" y="1242060"/>
                  </a:lnTo>
                  <a:lnTo>
                    <a:pt x="163957" y="1242060"/>
                  </a:lnTo>
                  <a:lnTo>
                    <a:pt x="163957" y="1723390"/>
                  </a:lnTo>
                  <a:lnTo>
                    <a:pt x="189230" y="1723390"/>
                  </a:lnTo>
                  <a:lnTo>
                    <a:pt x="189230" y="1242060"/>
                  </a:lnTo>
                  <a:lnTo>
                    <a:pt x="214630" y="1242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488935" y="4579607"/>
            <a:ext cx="410209" cy="605155"/>
          </a:xfrm>
          <a:prstGeom prst="rect">
            <a:avLst/>
          </a:prstGeom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91058" y="2610345"/>
            <a:ext cx="4163695" cy="594995"/>
            <a:chOff x="591058" y="2610345"/>
            <a:chExt cx="4163695" cy="594995"/>
          </a:xfrm>
        </p:grpSpPr>
        <p:sp>
          <p:nvSpPr>
            <p:cNvPr id="48" name="object 48" descr=""/>
            <p:cNvSpPr/>
            <p:nvPr/>
          </p:nvSpPr>
          <p:spPr>
            <a:xfrm>
              <a:off x="838962" y="3192018"/>
              <a:ext cx="3903345" cy="0"/>
            </a:xfrm>
            <a:custGeom>
              <a:avLst/>
              <a:gdLst/>
              <a:ahLst/>
              <a:cxnLst/>
              <a:rect l="l" t="t" r="r" b="b"/>
              <a:pathLst>
                <a:path w="3903345" h="0">
                  <a:moveTo>
                    <a:pt x="390283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63244" y="2669794"/>
            <a:ext cx="365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53" name="object 53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475609" y="2669794"/>
            <a:ext cx="365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91058" y="1520685"/>
            <a:ext cx="3333115" cy="896619"/>
            <a:chOff x="591058" y="1520685"/>
            <a:chExt cx="3333115" cy="896619"/>
          </a:xfrm>
        </p:grpSpPr>
        <p:sp>
          <p:nvSpPr>
            <p:cNvPr id="61" name="object 61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65987" y="1576196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66" name="object 66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573402" y="1395069"/>
            <a:ext cx="1369060" cy="160591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  <a:tabLst>
                <a:tab pos="935355" algn="l"/>
              </a:tabLst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1111" sz="3000" spc="-37">
                <a:latin typeface="Calibri"/>
                <a:cs typeface="Calibri"/>
              </a:rPr>
              <a:t>a</a:t>
            </a:r>
            <a:r>
              <a:rPr dirty="0" baseline="2136" sz="1950" spc="-37">
                <a:latin typeface="Calibri"/>
                <a:cs typeface="Calibri"/>
              </a:rPr>
              <a:t>23</a:t>
            </a:r>
            <a:endParaRPr baseline="2136" sz="195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  <a:spcBef>
                <a:spcPts val="14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937260" algn="l"/>
              </a:tabLst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72" name="object 72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478403" y="1564005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274320" y="1168908"/>
            <a:ext cx="6957059" cy="2563495"/>
            <a:chOff x="274320" y="1168908"/>
            <a:chExt cx="6957059" cy="2563495"/>
          </a:xfrm>
        </p:grpSpPr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4" y="2409444"/>
              <a:ext cx="76200" cy="20878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4" y="2407919"/>
              <a:ext cx="76200" cy="2087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4" y="1880616"/>
              <a:ext cx="76198" cy="20878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1901952"/>
              <a:ext cx="76200" cy="208787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1399032"/>
              <a:ext cx="76200" cy="108203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1384" y="1406652"/>
              <a:ext cx="76200" cy="108203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864" y="1406652"/>
              <a:ext cx="76200" cy="108203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406652"/>
              <a:ext cx="76200" cy="108203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867143" y="3000806"/>
              <a:ext cx="358140" cy="301625"/>
            </a:xfrm>
            <a:custGeom>
              <a:avLst/>
              <a:gdLst/>
              <a:ahLst/>
              <a:cxnLst/>
              <a:rect l="l" t="t" r="r" b="b"/>
              <a:pathLst>
                <a:path w="358140" h="301625">
                  <a:moveTo>
                    <a:pt x="0" y="301574"/>
                  </a:moveTo>
                  <a:lnTo>
                    <a:pt x="357619" y="301574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15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9875" y="1178052"/>
              <a:ext cx="167639" cy="167639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1168908"/>
              <a:ext cx="167639" cy="167639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023" y="1168908"/>
              <a:ext cx="166116" cy="167639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5" y="1171956"/>
              <a:ext cx="166116" cy="167639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6970014" y="2957322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830580" y="1044194"/>
            <a:ext cx="8037830" cy="3536315"/>
            <a:chOff x="830580" y="1044194"/>
            <a:chExt cx="8037830" cy="3536315"/>
          </a:xfrm>
        </p:grpSpPr>
        <p:sp>
          <p:nvSpPr>
            <p:cNvPr id="96" name="object 96" descr=""/>
            <p:cNvSpPr/>
            <p:nvPr/>
          </p:nvSpPr>
          <p:spPr>
            <a:xfrm>
              <a:off x="1799082" y="1056894"/>
              <a:ext cx="5248275" cy="1945005"/>
            </a:xfrm>
            <a:custGeom>
              <a:avLst/>
              <a:gdLst/>
              <a:ahLst/>
              <a:cxnLst/>
              <a:rect l="l" t="t" r="r" b="b"/>
              <a:pathLst>
                <a:path w="5248275" h="1945005">
                  <a:moveTo>
                    <a:pt x="1865376" y="117855"/>
                  </a:moveTo>
                  <a:lnTo>
                    <a:pt x="1865376" y="0"/>
                  </a:lnTo>
                  <a:lnTo>
                    <a:pt x="5248021" y="0"/>
                  </a:lnTo>
                  <a:lnTo>
                    <a:pt x="5248021" y="1944496"/>
                  </a:lnTo>
                </a:path>
                <a:path w="5248275" h="1945005">
                  <a:moveTo>
                    <a:pt x="934212" y="109219"/>
                  </a:moveTo>
                  <a:lnTo>
                    <a:pt x="934212" y="12191"/>
                  </a:lnTo>
                  <a:lnTo>
                    <a:pt x="5246624" y="12191"/>
                  </a:lnTo>
                  <a:lnTo>
                    <a:pt x="5246624" y="1944242"/>
                  </a:lnTo>
                </a:path>
                <a:path w="5248275" h="1945005">
                  <a:moveTo>
                    <a:pt x="0" y="109219"/>
                  </a:moveTo>
                  <a:lnTo>
                    <a:pt x="0" y="12191"/>
                  </a:lnTo>
                  <a:lnTo>
                    <a:pt x="5248148" y="12191"/>
                  </a:lnTo>
                  <a:lnTo>
                    <a:pt x="5248148" y="19442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580" y="1045463"/>
              <a:ext cx="7947659" cy="3535045"/>
            </a:xfrm>
            <a:custGeom>
              <a:avLst/>
              <a:gdLst/>
              <a:ahLst/>
              <a:cxnLst/>
              <a:rect l="l" t="t" r="r" b="b"/>
              <a:pathLst>
                <a:path w="7947659" h="3535045">
                  <a:moveTo>
                    <a:pt x="6252972" y="1878584"/>
                  </a:moveTo>
                  <a:lnTo>
                    <a:pt x="6227572" y="1878584"/>
                  </a:lnTo>
                  <a:lnTo>
                    <a:pt x="6227572" y="0"/>
                  </a:lnTo>
                  <a:lnTo>
                    <a:pt x="0" y="0"/>
                  </a:lnTo>
                  <a:lnTo>
                    <a:pt x="0" y="123571"/>
                  </a:lnTo>
                  <a:lnTo>
                    <a:pt x="25400" y="123571"/>
                  </a:lnTo>
                  <a:lnTo>
                    <a:pt x="25400" y="25400"/>
                  </a:lnTo>
                  <a:lnTo>
                    <a:pt x="6202172" y="25400"/>
                  </a:lnTo>
                  <a:lnTo>
                    <a:pt x="6202172" y="1878584"/>
                  </a:lnTo>
                  <a:lnTo>
                    <a:pt x="6176772" y="1878584"/>
                  </a:lnTo>
                  <a:lnTo>
                    <a:pt x="6214872" y="1954784"/>
                  </a:lnTo>
                  <a:lnTo>
                    <a:pt x="6252972" y="1878584"/>
                  </a:lnTo>
                  <a:close/>
                </a:path>
                <a:path w="7947659" h="3535045">
                  <a:moveTo>
                    <a:pt x="6892925" y="2481961"/>
                  </a:moveTo>
                  <a:lnTo>
                    <a:pt x="5579237" y="2481961"/>
                  </a:lnTo>
                  <a:lnTo>
                    <a:pt x="5579237" y="2135505"/>
                  </a:lnTo>
                  <a:lnTo>
                    <a:pt x="3914521" y="2135505"/>
                  </a:lnTo>
                  <a:lnTo>
                    <a:pt x="3914521" y="2110105"/>
                  </a:lnTo>
                  <a:lnTo>
                    <a:pt x="3838321" y="2148205"/>
                  </a:lnTo>
                  <a:lnTo>
                    <a:pt x="3914521" y="2186305"/>
                  </a:lnTo>
                  <a:lnTo>
                    <a:pt x="3914521" y="2160905"/>
                  </a:lnTo>
                  <a:lnTo>
                    <a:pt x="5553837" y="2160905"/>
                  </a:lnTo>
                  <a:lnTo>
                    <a:pt x="5553837" y="2507361"/>
                  </a:lnTo>
                  <a:lnTo>
                    <a:pt x="6892925" y="2507361"/>
                  </a:lnTo>
                  <a:lnTo>
                    <a:pt x="6892925" y="2481961"/>
                  </a:lnTo>
                  <a:close/>
                </a:path>
                <a:path w="7947659" h="3535045">
                  <a:moveTo>
                    <a:pt x="7947279" y="3458845"/>
                  </a:moveTo>
                  <a:lnTo>
                    <a:pt x="7921879" y="3458845"/>
                  </a:lnTo>
                  <a:lnTo>
                    <a:pt x="7921879" y="2093087"/>
                  </a:lnTo>
                  <a:lnTo>
                    <a:pt x="6393942" y="2093087"/>
                  </a:lnTo>
                  <a:lnTo>
                    <a:pt x="6393942" y="2118487"/>
                  </a:lnTo>
                  <a:lnTo>
                    <a:pt x="7896479" y="2118487"/>
                  </a:lnTo>
                  <a:lnTo>
                    <a:pt x="7896479" y="3458845"/>
                  </a:lnTo>
                  <a:lnTo>
                    <a:pt x="7871079" y="3458845"/>
                  </a:lnTo>
                  <a:lnTo>
                    <a:pt x="7909179" y="3535045"/>
                  </a:lnTo>
                  <a:lnTo>
                    <a:pt x="7947279" y="3458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183880" y="3681983"/>
              <a:ext cx="684530" cy="76200"/>
            </a:xfrm>
            <a:custGeom>
              <a:avLst/>
              <a:gdLst/>
              <a:ahLst/>
              <a:cxnLst/>
              <a:rect l="l" t="t" r="r" b="b"/>
              <a:pathLst>
                <a:path w="684529" h="76200">
                  <a:moveTo>
                    <a:pt x="684149" y="38100"/>
                  </a:moveTo>
                  <a:lnTo>
                    <a:pt x="658749" y="25400"/>
                  </a:lnTo>
                  <a:lnTo>
                    <a:pt x="607949" y="0"/>
                  </a:lnTo>
                  <a:lnTo>
                    <a:pt x="607949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607949" y="50800"/>
                  </a:lnTo>
                  <a:lnTo>
                    <a:pt x="607949" y="76200"/>
                  </a:lnTo>
                  <a:lnTo>
                    <a:pt x="658749" y="50800"/>
                  </a:lnTo>
                  <a:lnTo>
                    <a:pt x="68414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9457308" y="2170938"/>
            <a:ext cx="229108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Repeat: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context </a:t>
            </a:r>
            <a:r>
              <a:rPr dirty="0" sz="2000" spc="-10">
                <a:latin typeface="Calibri"/>
                <a:cs typeface="Calibri"/>
              </a:rPr>
              <a:t>vector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9471025" y="2870060"/>
            <a:ext cx="2516505" cy="635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829944">
              <a:lnSpc>
                <a:spcPct val="100000"/>
              </a:lnSpc>
              <a:spcBef>
                <a:spcPts val="420"/>
              </a:spcBef>
            </a:pPr>
            <a:r>
              <a:rPr dirty="0" sz="1300" spc="-5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baseline="-14957" sz="1950">
                <a:latin typeface="Calibri"/>
                <a:cs typeface="Calibri"/>
              </a:rPr>
              <a:t>2</a:t>
            </a:r>
            <a:r>
              <a:rPr dirty="0" baseline="-14957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baseline="-14957" sz="1950">
                <a:latin typeface="Calibri"/>
                <a:cs typeface="Calibri"/>
              </a:rPr>
              <a:t>2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8611869" y="169786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90495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6" name="object 106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8687561" y="555142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27035" y="456591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4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4" name="object 4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4586" y="3411982"/>
            <a:ext cx="453390" cy="617855"/>
            <a:chOff x="624586" y="3411982"/>
            <a:chExt cx="45339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63093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3173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564894" y="3411982"/>
            <a:ext cx="452120" cy="617855"/>
            <a:chOff x="1564894" y="3411982"/>
            <a:chExt cx="45212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1571244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43126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500629" y="3411982"/>
            <a:ext cx="453390" cy="617855"/>
            <a:chOff x="2500629" y="3411982"/>
            <a:chExt cx="453390" cy="617855"/>
          </a:xfrm>
        </p:grpSpPr>
        <p:sp>
          <p:nvSpPr>
            <p:cNvPr id="19" name="object 19" descr=""/>
            <p:cNvSpPr/>
            <p:nvPr/>
          </p:nvSpPr>
          <p:spPr>
            <a:xfrm>
              <a:off x="2506979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5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579242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600446" y="3411969"/>
            <a:ext cx="452755" cy="617855"/>
            <a:chOff x="5600446" y="3411969"/>
            <a:chExt cx="452755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439978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9978" y="604659"/>
                  </a:lnTo>
                  <a:lnTo>
                    <a:pt x="4399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06796" y="3418319"/>
              <a:ext cx="440055" cy="605155"/>
            </a:xfrm>
            <a:custGeom>
              <a:avLst/>
              <a:gdLst/>
              <a:ahLst/>
              <a:cxnLst/>
              <a:rect l="l" t="t" r="r" b="b"/>
              <a:pathLst>
                <a:path w="440054" h="605154">
                  <a:moveTo>
                    <a:pt x="0" y="604659"/>
                  </a:moveTo>
                  <a:lnTo>
                    <a:pt x="439978" y="604659"/>
                  </a:lnTo>
                  <a:lnTo>
                    <a:pt x="439978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695441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437890" y="3411982"/>
            <a:ext cx="452120" cy="617855"/>
            <a:chOff x="3437890" y="3411982"/>
            <a:chExt cx="452120" cy="617855"/>
          </a:xfrm>
        </p:grpSpPr>
        <p:sp>
          <p:nvSpPr>
            <p:cNvPr id="29" name="object 29" descr=""/>
            <p:cNvSpPr/>
            <p:nvPr/>
          </p:nvSpPr>
          <p:spPr>
            <a:xfrm>
              <a:off x="344424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5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15614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12291" y="2999232"/>
            <a:ext cx="7378065" cy="1581785"/>
            <a:chOff x="812291" y="2999232"/>
            <a:chExt cx="7378065" cy="1581785"/>
          </a:xfrm>
        </p:grpSpPr>
        <p:sp>
          <p:nvSpPr>
            <p:cNvPr id="33" name="object 33" descr=""/>
            <p:cNvSpPr/>
            <p:nvPr/>
          </p:nvSpPr>
          <p:spPr>
            <a:xfrm>
              <a:off x="812292" y="2999231"/>
              <a:ext cx="6836409" cy="1581785"/>
            </a:xfrm>
            <a:custGeom>
              <a:avLst/>
              <a:gdLst/>
              <a:ahLst/>
              <a:cxnLst/>
              <a:rect l="l" t="t" r="r" b="b"/>
              <a:pathLst>
                <a:path w="6836409" h="158178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419354"/>
                  </a:lnTo>
                  <a:lnTo>
                    <a:pt x="50800" y="419354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6836409" h="1581785">
                  <a:moveTo>
                    <a:pt x="76695" y="1099566"/>
                  </a:moveTo>
                  <a:lnTo>
                    <a:pt x="38100" y="1023620"/>
                  </a:lnTo>
                  <a:lnTo>
                    <a:pt x="495" y="1100074"/>
                  </a:lnTo>
                  <a:lnTo>
                    <a:pt x="25895" y="1099947"/>
                  </a:lnTo>
                  <a:lnTo>
                    <a:pt x="29070" y="1581658"/>
                  </a:lnTo>
                  <a:lnTo>
                    <a:pt x="54470" y="1581531"/>
                  </a:lnTo>
                  <a:lnTo>
                    <a:pt x="51295" y="1099693"/>
                  </a:lnTo>
                  <a:lnTo>
                    <a:pt x="76695" y="1099566"/>
                  </a:lnTo>
                  <a:close/>
                </a:path>
                <a:path w="6836409" h="1581785">
                  <a:moveTo>
                    <a:pt x="758444" y="721487"/>
                  </a:moveTo>
                  <a:lnTo>
                    <a:pt x="682244" y="683387"/>
                  </a:lnTo>
                  <a:lnTo>
                    <a:pt x="682244" y="708787"/>
                  </a:lnTo>
                  <a:lnTo>
                    <a:pt x="257594" y="708787"/>
                  </a:lnTo>
                  <a:lnTo>
                    <a:pt x="257594" y="734187"/>
                  </a:lnTo>
                  <a:lnTo>
                    <a:pt x="682244" y="734187"/>
                  </a:lnTo>
                  <a:lnTo>
                    <a:pt x="682244" y="759587"/>
                  </a:lnTo>
                  <a:lnTo>
                    <a:pt x="758444" y="721487"/>
                  </a:lnTo>
                  <a:close/>
                </a:path>
                <a:path w="6836409" h="1581785">
                  <a:moveTo>
                    <a:pt x="1016127" y="1099820"/>
                  </a:moveTo>
                  <a:lnTo>
                    <a:pt x="978027" y="1023620"/>
                  </a:lnTo>
                  <a:lnTo>
                    <a:pt x="939927" y="1099820"/>
                  </a:lnTo>
                  <a:lnTo>
                    <a:pt x="965327" y="1099820"/>
                  </a:lnTo>
                  <a:lnTo>
                    <a:pt x="965327" y="1581531"/>
                  </a:lnTo>
                  <a:lnTo>
                    <a:pt x="990727" y="1581531"/>
                  </a:lnTo>
                  <a:lnTo>
                    <a:pt x="990727" y="1099820"/>
                  </a:lnTo>
                  <a:lnTo>
                    <a:pt x="1016127" y="1099820"/>
                  </a:lnTo>
                  <a:close/>
                </a:path>
                <a:path w="6836409" h="1581785">
                  <a:moveTo>
                    <a:pt x="1016127" y="76200"/>
                  </a:moveTo>
                  <a:lnTo>
                    <a:pt x="978027" y="0"/>
                  </a:lnTo>
                  <a:lnTo>
                    <a:pt x="939927" y="76200"/>
                  </a:lnTo>
                  <a:lnTo>
                    <a:pt x="965327" y="76200"/>
                  </a:lnTo>
                  <a:lnTo>
                    <a:pt x="965327" y="419354"/>
                  </a:lnTo>
                  <a:lnTo>
                    <a:pt x="990727" y="419354"/>
                  </a:lnTo>
                  <a:lnTo>
                    <a:pt x="990727" y="76200"/>
                  </a:lnTo>
                  <a:lnTo>
                    <a:pt x="1016127" y="76200"/>
                  </a:lnTo>
                  <a:close/>
                </a:path>
                <a:path w="6836409" h="1581785">
                  <a:moveTo>
                    <a:pt x="1694688" y="721487"/>
                  </a:moveTo>
                  <a:lnTo>
                    <a:pt x="1618488" y="683387"/>
                  </a:lnTo>
                  <a:lnTo>
                    <a:pt x="1618488" y="708787"/>
                  </a:lnTo>
                  <a:lnTo>
                    <a:pt x="1197483" y="708787"/>
                  </a:lnTo>
                  <a:lnTo>
                    <a:pt x="1197483" y="734187"/>
                  </a:lnTo>
                  <a:lnTo>
                    <a:pt x="1618488" y="734187"/>
                  </a:lnTo>
                  <a:lnTo>
                    <a:pt x="1618488" y="759587"/>
                  </a:lnTo>
                  <a:lnTo>
                    <a:pt x="1694688" y="721487"/>
                  </a:lnTo>
                  <a:close/>
                </a:path>
                <a:path w="6836409" h="1581785">
                  <a:moveTo>
                    <a:pt x="1952244" y="1099820"/>
                  </a:moveTo>
                  <a:lnTo>
                    <a:pt x="1914144" y="1023620"/>
                  </a:lnTo>
                  <a:lnTo>
                    <a:pt x="1876044" y="1099820"/>
                  </a:lnTo>
                  <a:lnTo>
                    <a:pt x="1901444" y="1099820"/>
                  </a:lnTo>
                  <a:lnTo>
                    <a:pt x="1901444" y="1581531"/>
                  </a:lnTo>
                  <a:lnTo>
                    <a:pt x="1926844" y="1581531"/>
                  </a:lnTo>
                  <a:lnTo>
                    <a:pt x="1926844" y="1099820"/>
                  </a:lnTo>
                  <a:lnTo>
                    <a:pt x="1952244" y="1099820"/>
                  </a:lnTo>
                  <a:close/>
                </a:path>
                <a:path w="6836409" h="1581785">
                  <a:moveTo>
                    <a:pt x="1953260" y="76327"/>
                  </a:moveTo>
                  <a:lnTo>
                    <a:pt x="1915414" y="0"/>
                  </a:lnTo>
                  <a:lnTo>
                    <a:pt x="1877060" y="76073"/>
                  </a:lnTo>
                  <a:lnTo>
                    <a:pt x="1902460" y="76200"/>
                  </a:lnTo>
                  <a:lnTo>
                    <a:pt x="1901444" y="419354"/>
                  </a:lnTo>
                  <a:lnTo>
                    <a:pt x="1926844" y="419481"/>
                  </a:lnTo>
                  <a:lnTo>
                    <a:pt x="1927860" y="76200"/>
                  </a:lnTo>
                  <a:lnTo>
                    <a:pt x="1953260" y="76327"/>
                  </a:lnTo>
                  <a:close/>
                </a:path>
                <a:path w="6836409" h="1581785">
                  <a:moveTo>
                    <a:pt x="2630932" y="721487"/>
                  </a:moveTo>
                  <a:lnTo>
                    <a:pt x="2554732" y="683387"/>
                  </a:lnTo>
                  <a:lnTo>
                    <a:pt x="2554732" y="708787"/>
                  </a:lnTo>
                  <a:lnTo>
                    <a:pt x="2133727" y="708787"/>
                  </a:lnTo>
                  <a:lnTo>
                    <a:pt x="2133727" y="734187"/>
                  </a:lnTo>
                  <a:lnTo>
                    <a:pt x="2554732" y="734187"/>
                  </a:lnTo>
                  <a:lnTo>
                    <a:pt x="2554732" y="759587"/>
                  </a:lnTo>
                  <a:lnTo>
                    <a:pt x="2630932" y="721487"/>
                  </a:lnTo>
                  <a:close/>
                </a:path>
                <a:path w="6836409" h="1581785">
                  <a:moveTo>
                    <a:pt x="2888488" y="1099820"/>
                  </a:moveTo>
                  <a:lnTo>
                    <a:pt x="2850388" y="1023620"/>
                  </a:lnTo>
                  <a:lnTo>
                    <a:pt x="2812288" y="1099820"/>
                  </a:lnTo>
                  <a:lnTo>
                    <a:pt x="2837688" y="1099820"/>
                  </a:lnTo>
                  <a:lnTo>
                    <a:pt x="2837688" y="1581531"/>
                  </a:lnTo>
                  <a:lnTo>
                    <a:pt x="2863088" y="1581531"/>
                  </a:lnTo>
                  <a:lnTo>
                    <a:pt x="2863088" y="1099820"/>
                  </a:lnTo>
                  <a:lnTo>
                    <a:pt x="2888488" y="1099820"/>
                  </a:lnTo>
                  <a:close/>
                </a:path>
                <a:path w="6836409" h="1581785">
                  <a:moveTo>
                    <a:pt x="2888488" y="76200"/>
                  </a:moveTo>
                  <a:lnTo>
                    <a:pt x="2850388" y="0"/>
                  </a:lnTo>
                  <a:lnTo>
                    <a:pt x="2812288" y="76200"/>
                  </a:lnTo>
                  <a:lnTo>
                    <a:pt x="2837688" y="76200"/>
                  </a:lnTo>
                  <a:lnTo>
                    <a:pt x="2837688" y="419354"/>
                  </a:lnTo>
                  <a:lnTo>
                    <a:pt x="2863088" y="419354"/>
                  </a:lnTo>
                  <a:lnTo>
                    <a:pt x="2863088" y="76200"/>
                  </a:lnTo>
                  <a:lnTo>
                    <a:pt x="2888488" y="76200"/>
                  </a:lnTo>
                  <a:close/>
                </a:path>
                <a:path w="6836409" h="1581785">
                  <a:moveTo>
                    <a:pt x="4794504" y="721487"/>
                  </a:moveTo>
                  <a:lnTo>
                    <a:pt x="4718304" y="683387"/>
                  </a:lnTo>
                  <a:lnTo>
                    <a:pt x="4718304" y="708787"/>
                  </a:lnTo>
                  <a:lnTo>
                    <a:pt x="3069844" y="708787"/>
                  </a:lnTo>
                  <a:lnTo>
                    <a:pt x="3069844" y="734187"/>
                  </a:lnTo>
                  <a:lnTo>
                    <a:pt x="4718304" y="734187"/>
                  </a:lnTo>
                  <a:lnTo>
                    <a:pt x="4718304" y="759587"/>
                  </a:lnTo>
                  <a:lnTo>
                    <a:pt x="4794504" y="721487"/>
                  </a:lnTo>
                  <a:close/>
                </a:path>
                <a:path w="6836409" h="1581785">
                  <a:moveTo>
                    <a:pt x="6836156" y="1491742"/>
                  </a:moveTo>
                  <a:lnTo>
                    <a:pt x="6810756" y="1491742"/>
                  </a:lnTo>
                  <a:lnTo>
                    <a:pt x="6810756" y="708787"/>
                  </a:lnTo>
                  <a:lnTo>
                    <a:pt x="5233543" y="708787"/>
                  </a:lnTo>
                  <a:lnTo>
                    <a:pt x="5233543" y="734187"/>
                  </a:lnTo>
                  <a:lnTo>
                    <a:pt x="6785356" y="734187"/>
                  </a:lnTo>
                  <a:lnTo>
                    <a:pt x="6785356" y="1491742"/>
                  </a:lnTo>
                  <a:lnTo>
                    <a:pt x="6759956" y="1491742"/>
                  </a:lnTo>
                  <a:lnTo>
                    <a:pt x="6798056" y="1567942"/>
                  </a:lnTo>
                  <a:lnTo>
                    <a:pt x="6836156" y="14917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488935" y="2855976"/>
            <a:ext cx="652145" cy="2328545"/>
            <a:chOff x="7488935" y="2855976"/>
            <a:chExt cx="652145" cy="2328545"/>
          </a:xfrm>
        </p:grpSpPr>
        <p:sp>
          <p:nvSpPr>
            <p:cNvPr id="42" name="object 42" descr=""/>
            <p:cNvSpPr/>
            <p:nvPr/>
          </p:nvSpPr>
          <p:spPr>
            <a:xfrm>
              <a:off x="7926324" y="2855975"/>
              <a:ext cx="214629" cy="1723389"/>
            </a:xfrm>
            <a:custGeom>
              <a:avLst/>
              <a:gdLst/>
              <a:ahLst/>
              <a:cxnLst/>
              <a:rect l="l" t="t" r="r" b="b"/>
              <a:pathLst>
                <a:path w="214629" h="1723389">
                  <a:moveTo>
                    <a:pt x="76073" y="76200"/>
                  </a:moveTo>
                  <a:lnTo>
                    <a:pt x="37973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62102"/>
                  </a:lnTo>
                  <a:lnTo>
                    <a:pt x="50673" y="562102"/>
                  </a:lnTo>
                  <a:lnTo>
                    <a:pt x="50673" y="76200"/>
                  </a:lnTo>
                  <a:lnTo>
                    <a:pt x="76073" y="76200"/>
                  </a:lnTo>
                  <a:close/>
                </a:path>
                <a:path w="214629" h="1723389">
                  <a:moveTo>
                    <a:pt x="214630" y="1242060"/>
                  </a:moveTo>
                  <a:lnTo>
                    <a:pt x="176530" y="1165860"/>
                  </a:lnTo>
                  <a:lnTo>
                    <a:pt x="138557" y="1242060"/>
                  </a:lnTo>
                  <a:lnTo>
                    <a:pt x="163957" y="1242060"/>
                  </a:lnTo>
                  <a:lnTo>
                    <a:pt x="163957" y="1723390"/>
                  </a:lnTo>
                  <a:lnTo>
                    <a:pt x="189230" y="1723390"/>
                  </a:lnTo>
                  <a:lnTo>
                    <a:pt x="189230" y="1242060"/>
                  </a:lnTo>
                  <a:lnTo>
                    <a:pt x="214630" y="1242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488935" y="4579607"/>
            <a:ext cx="410209" cy="605155"/>
          </a:xfrm>
          <a:prstGeom prst="rect">
            <a:avLst/>
          </a:prstGeom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91058" y="2610345"/>
            <a:ext cx="4163695" cy="594995"/>
            <a:chOff x="591058" y="2610345"/>
            <a:chExt cx="4163695" cy="594995"/>
          </a:xfrm>
        </p:grpSpPr>
        <p:sp>
          <p:nvSpPr>
            <p:cNvPr id="48" name="object 48" descr=""/>
            <p:cNvSpPr/>
            <p:nvPr/>
          </p:nvSpPr>
          <p:spPr>
            <a:xfrm>
              <a:off x="838962" y="3192018"/>
              <a:ext cx="3903345" cy="0"/>
            </a:xfrm>
            <a:custGeom>
              <a:avLst/>
              <a:gdLst/>
              <a:ahLst/>
              <a:cxnLst/>
              <a:rect l="l" t="t" r="r" b="b"/>
              <a:pathLst>
                <a:path w="3903345" h="0">
                  <a:moveTo>
                    <a:pt x="390283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7408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63244" y="2669794"/>
            <a:ext cx="365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531366" y="2610345"/>
            <a:ext cx="2392045" cy="394970"/>
            <a:chOff x="1531366" y="2610345"/>
            <a:chExt cx="2392045" cy="394970"/>
          </a:xfrm>
        </p:grpSpPr>
        <p:sp>
          <p:nvSpPr>
            <p:cNvPr id="53" name="object 53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3771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74976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410711" y="261669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475609" y="2669794"/>
            <a:ext cx="365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91058" y="1520685"/>
            <a:ext cx="3333115" cy="896619"/>
            <a:chOff x="591058" y="1520685"/>
            <a:chExt cx="3333115" cy="896619"/>
          </a:xfrm>
        </p:grpSpPr>
        <p:sp>
          <p:nvSpPr>
            <p:cNvPr id="61" name="object 61" descr=""/>
            <p:cNvSpPr/>
            <p:nvPr/>
          </p:nvSpPr>
          <p:spPr>
            <a:xfrm>
              <a:off x="598932" y="2100059"/>
              <a:ext cx="3319145" cy="310515"/>
            </a:xfrm>
            <a:custGeom>
              <a:avLst/>
              <a:gdLst/>
              <a:ahLst/>
              <a:cxnLst/>
              <a:rect l="l" t="t" r="r" b="b"/>
              <a:pathLst>
                <a:path w="3319145" h="310514">
                  <a:moveTo>
                    <a:pt x="0" y="310273"/>
                  </a:moveTo>
                  <a:lnTo>
                    <a:pt x="3318891" y="310273"/>
                  </a:lnTo>
                  <a:lnTo>
                    <a:pt x="3318891" y="0"/>
                  </a:lnTo>
                  <a:lnTo>
                    <a:pt x="0" y="0"/>
                  </a:lnTo>
                  <a:lnTo>
                    <a:pt x="0" y="310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7408" y="1527035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65987" y="1576196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531366" y="1514589"/>
            <a:ext cx="1454785" cy="398145"/>
            <a:chOff x="1531366" y="1514589"/>
            <a:chExt cx="1454785" cy="398145"/>
          </a:xfrm>
        </p:grpSpPr>
        <p:sp>
          <p:nvSpPr>
            <p:cNvPr id="66" name="object 66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73452" y="1520939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37716" y="152398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4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573402" y="1395069"/>
            <a:ext cx="1369060" cy="160591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  <a:tabLst>
                <a:tab pos="935355" algn="l"/>
              </a:tabLst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1111" sz="3000" spc="-37">
                <a:latin typeface="Calibri"/>
                <a:cs typeface="Calibri"/>
              </a:rPr>
              <a:t>a</a:t>
            </a:r>
            <a:r>
              <a:rPr dirty="0" baseline="2136" sz="1950" spc="-37">
                <a:latin typeface="Calibri"/>
                <a:cs typeface="Calibri"/>
              </a:rPr>
              <a:t>23</a:t>
            </a:r>
            <a:endParaRPr baseline="2136" sz="195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  <a:spcBef>
                <a:spcPts val="1405"/>
              </a:spcBef>
            </a:pPr>
            <a:r>
              <a:rPr dirty="0" sz="2000" spc="-10"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937260" algn="l"/>
              </a:tabLst>
            </a:pP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12500" sz="3000" spc="-37">
                <a:latin typeface="Calibri"/>
                <a:cs typeface="Calibri"/>
              </a:rPr>
              <a:t>e</a:t>
            </a:r>
            <a:r>
              <a:rPr dirty="0" sz="1300" spc="-25">
                <a:latin typeface="Calibri"/>
                <a:cs typeface="Calibri"/>
              </a:rPr>
              <a:t>23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404361" y="1510017"/>
            <a:ext cx="518795" cy="394970"/>
            <a:chOff x="3404361" y="1510017"/>
            <a:chExt cx="518795" cy="394970"/>
          </a:xfrm>
        </p:grpSpPr>
        <p:sp>
          <p:nvSpPr>
            <p:cNvPr id="72" name="object 72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505879" y="0"/>
                  </a:moveTo>
                  <a:lnTo>
                    <a:pt x="0" y="0"/>
                  </a:lnTo>
                  <a:lnTo>
                    <a:pt x="0" y="382028"/>
                  </a:lnTo>
                  <a:lnTo>
                    <a:pt x="505879" y="382028"/>
                  </a:lnTo>
                  <a:lnTo>
                    <a:pt x="5058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410711" y="1516367"/>
              <a:ext cx="506095" cy="382270"/>
            </a:xfrm>
            <a:custGeom>
              <a:avLst/>
              <a:gdLst/>
              <a:ahLst/>
              <a:cxnLst/>
              <a:rect l="l" t="t" r="r" b="b"/>
              <a:pathLst>
                <a:path w="506095" h="382269">
                  <a:moveTo>
                    <a:pt x="0" y="382028"/>
                  </a:moveTo>
                  <a:lnTo>
                    <a:pt x="505879" y="382028"/>
                  </a:lnTo>
                  <a:lnTo>
                    <a:pt x="505879" y="0"/>
                  </a:lnTo>
                  <a:lnTo>
                    <a:pt x="0" y="0"/>
                  </a:lnTo>
                  <a:lnTo>
                    <a:pt x="0" y="38202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478403" y="1564005"/>
            <a:ext cx="356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7">
                <a:latin typeface="Calibri"/>
                <a:cs typeface="Calibri"/>
              </a:rPr>
              <a:t>a</a:t>
            </a:r>
            <a:r>
              <a:rPr dirty="0" sz="1300" spc="-25">
                <a:latin typeface="Calibri"/>
                <a:cs typeface="Calibri"/>
              </a:rPr>
              <a:t>24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274320" y="1168908"/>
            <a:ext cx="6957059" cy="2563495"/>
            <a:chOff x="274320" y="1168908"/>
            <a:chExt cx="6957059" cy="2563495"/>
          </a:xfrm>
        </p:grpSpPr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" y="2407919"/>
              <a:ext cx="76200" cy="20878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8" y="2397252"/>
              <a:ext cx="76200" cy="2087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4" y="2409444"/>
              <a:ext cx="76200" cy="208787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4" y="2407919"/>
              <a:ext cx="76200" cy="2087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884" y="1880616"/>
              <a:ext cx="76198" cy="20878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1901952"/>
              <a:ext cx="76200" cy="208787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1898904"/>
              <a:ext cx="76200" cy="208787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24" y="1894331"/>
              <a:ext cx="76200" cy="208787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1399032"/>
              <a:ext cx="76200" cy="108203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1384" y="1406652"/>
              <a:ext cx="76200" cy="108203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864" y="1406652"/>
              <a:ext cx="76200" cy="108203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406652"/>
              <a:ext cx="76200" cy="108203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274320" y="1267967"/>
              <a:ext cx="3256915" cy="2464435"/>
            </a:xfrm>
            <a:custGeom>
              <a:avLst/>
              <a:gdLst/>
              <a:ahLst/>
              <a:cxnLst/>
              <a:rect l="l" t="t" r="r" b="b"/>
              <a:pathLst>
                <a:path w="3256915" h="2464435">
                  <a:moveTo>
                    <a:pt x="436041" y="12700"/>
                  </a:moveTo>
                  <a:lnTo>
                    <a:pt x="351790" y="0"/>
                  </a:lnTo>
                  <a:lnTo>
                    <a:pt x="359943" y="25146"/>
                  </a:lnTo>
                  <a:lnTo>
                    <a:pt x="350634" y="29083"/>
                  </a:lnTo>
                  <a:lnTo>
                    <a:pt x="309333" y="64135"/>
                  </a:lnTo>
                  <a:lnTo>
                    <a:pt x="270408" y="109982"/>
                  </a:lnTo>
                  <a:lnTo>
                    <a:pt x="233146" y="166243"/>
                  </a:lnTo>
                  <a:lnTo>
                    <a:pt x="197662" y="232283"/>
                  </a:lnTo>
                  <a:lnTo>
                    <a:pt x="180670" y="268605"/>
                  </a:lnTo>
                  <a:lnTo>
                    <a:pt x="164198" y="306959"/>
                  </a:lnTo>
                  <a:lnTo>
                    <a:pt x="148310" y="347345"/>
                  </a:lnTo>
                  <a:lnTo>
                    <a:pt x="133007" y="389636"/>
                  </a:lnTo>
                  <a:lnTo>
                    <a:pt x="118325" y="433705"/>
                  </a:lnTo>
                  <a:lnTo>
                    <a:pt x="104330" y="479425"/>
                  </a:lnTo>
                  <a:lnTo>
                    <a:pt x="91046" y="526669"/>
                  </a:lnTo>
                  <a:lnTo>
                    <a:pt x="78511" y="575310"/>
                  </a:lnTo>
                  <a:lnTo>
                    <a:pt x="66751" y="625348"/>
                  </a:lnTo>
                  <a:lnTo>
                    <a:pt x="55803" y="676783"/>
                  </a:lnTo>
                  <a:lnTo>
                    <a:pt x="36537" y="782447"/>
                  </a:lnTo>
                  <a:lnTo>
                    <a:pt x="21018" y="891667"/>
                  </a:lnTo>
                  <a:lnTo>
                    <a:pt x="9563" y="1003554"/>
                  </a:lnTo>
                  <a:lnTo>
                    <a:pt x="5435" y="1060450"/>
                  </a:lnTo>
                  <a:lnTo>
                    <a:pt x="2438" y="1117473"/>
                  </a:lnTo>
                  <a:lnTo>
                    <a:pt x="622" y="1174750"/>
                  </a:lnTo>
                  <a:lnTo>
                    <a:pt x="0" y="1232281"/>
                  </a:lnTo>
                  <a:lnTo>
                    <a:pt x="1981" y="1346835"/>
                  </a:lnTo>
                  <a:lnTo>
                    <a:pt x="7772" y="1460500"/>
                  </a:lnTo>
                  <a:lnTo>
                    <a:pt x="17094" y="1572387"/>
                  </a:lnTo>
                  <a:lnTo>
                    <a:pt x="29705" y="1681607"/>
                  </a:lnTo>
                  <a:lnTo>
                    <a:pt x="45364" y="1787144"/>
                  </a:lnTo>
                  <a:lnTo>
                    <a:pt x="54267" y="1838452"/>
                  </a:lnTo>
                  <a:lnTo>
                    <a:pt x="63817" y="1888490"/>
                  </a:lnTo>
                  <a:lnTo>
                    <a:pt x="74015" y="1937131"/>
                  </a:lnTo>
                  <a:lnTo>
                    <a:pt x="84810" y="1984375"/>
                  </a:lnTo>
                  <a:lnTo>
                    <a:pt x="96189" y="2029968"/>
                  </a:lnTo>
                  <a:lnTo>
                    <a:pt x="108102" y="2074037"/>
                  </a:lnTo>
                  <a:lnTo>
                    <a:pt x="120535" y="2116201"/>
                  </a:lnTo>
                  <a:lnTo>
                    <a:pt x="133477" y="2156587"/>
                  </a:lnTo>
                  <a:lnTo>
                    <a:pt x="146850" y="2194941"/>
                  </a:lnTo>
                  <a:lnTo>
                    <a:pt x="160667" y="2231263"/>
                  </a:lnTo>
                  <a:lnTo>
                    <a:pt x="189484" y="2297188"/>
                  </a:lnTo>
                  <a:lnTo>
                    <a:pt x="219786" y="2353437"/>
                  </a:lnTo>
                  <a:lnTo>
                    <a:pt x="251472" y="2399284"/>
                  </a:lnTo>
                  <a:lnTo>
                    <a:pt x="284695" y="2433955"/>
                  </a:lnTo>
                  <a:lnTo>
                    <a:pt x="319862" y="2456307"/>
                  </a:lnTo>
                  <a:lnTo>
                    <a:pt x="355714" y="2464181"/>
                  </a:lnTo>
                  <a:lnTo>
                    <a:pt x="358482" y="2439035"/>
                  </a:lnTo>
                  <a:lnTo>
                    <a:pt x="343649" y="2437384"/>
                  </a:lnTo>
                  <a:lnTo>
                    <a:pt x="343204" y="2437257"/>
                  </a:lnTo>
                  <a:lnTo>
                    <a:pt x="331495" y="2433447"/>
                  </a:lnTo>
                  <a:lnTo>
                    <a:pt x="329857" y="2432939"/>
                  </a:lnTo>
                  <a:lnTo>
                    <a:pt x="329209" y="2432558"/>
                  </a:lnTo>
                  <a:lnTo>
                    <a:pt x="316674" y="2425827"/>
                  </a:lnTo>
                  <a:lnTo>
                    <a:pt x="315633" y="2425319"/>
                  </a:lnTo>
                  <a:lnTo>
                    <a:pt x="315036" y="2424811"/>
                  </a:lnTo>
                  <a:lnTo>
                    <a:pt x="301040" y="2414524"/>
                  </a:lnTo>
                  <a:lnTo>
                    <a:pt x="300570" y="2414016"/>
                  </a:lnTo>
                  <a:lnTo>
                    <a:pt x="286702" y="2400935"/>
                  </a:lnTo>
                  <a:lnTo>
                    <a:pt x="285838" y="2400046"/>
                  </a:lnTo>
                  <a:lnTo>
                    <a:pt x="271627" y="2383790"/>
                  </a:lnTo>
                  <a:lnTo>
                    <a:pt x="271272" y="2383409"/>
                  </a:lnTo>
                  <a:lnTo>
                    <a:pt x="256349" y="2363216"/>
                  </a:lnTo>
                  <a:lnTo>
                    <a:pt x="256133" y="2362962"/>
                  </a:lnTo>
                  <a:lnTo>
                    <a:pt x="241706" y="2340483"/>
                  </a:lnTo>
                  <a:lnTo>
                    <a:pt x="241515" y="2340229"/>
                  </a:lnTo>
                  <a:lnTo>
                    <a:pt x="241681" y="2340483"/>
                  </a:lnTo>
                  <a:lnTo>
                    <a:pt x="241325" y="2339975"/>
                  </a:lnTo>
                  <a:lnTo>
                    <a:pt x="241515" y="2340229"/>
                  </a:lnTo>
                  <a:lnTo>
                    <a:pt x="241350" y="2339975"/>
                  </a:lnTo>
                  <a:lnTo>
                    <a:pt x="226974" y="2314714"/>
                  </a:lnTo>
                  <a:lnTo>
                    <a:pt x="226682" y="2314194"/>
                  </a:lnTo>
                  <a:lnTo>
                    <a:pt x="212471" y="2286254"/>
                  </a:lnTo>
                  <a:lnTo>
                    <a:pt x="198247" y="2255393"/>
                  </a:lnTo>
                  <a:lnTo>
                    <a:pt x="198069" y="2254885"/>
                  </a:lnTo>
                  <a:lnTo>
                    <a:pt x="184340" y="2221992"/>
                  </a:lnTo>
                  <a:lnTo>
                    <a:pt x="184264" y="2221865"/>
                  </a:lnTo>
                  <a:lnTo>
                    <a:pt x="184188" y="2221611"/>
                  </a:lnTo>
                  <a:lnTo>
                    <a:pt x="170776" y="2186432"/>
                  </a:lnTo>
                  <a:lnTo>
                    <a:pt x="170662" y="2186051"/>
                  </a:lnTo>
                  <a:lnTo>
                    <a:pt x="157568" y="2148586"/>
                  </a:lnTo>
                  <a:lnTo>
                    <a:pt x="157518" y="2148332"/>
                  </a:lnTo>
                  <a:lnTo>
                    <a:pt x="144881" y="2108962"/>
                  </a:lnTo>
                  <a:lnTo>
                    <a:pt x="144792" y="2108581"/>
                  </a:lnTo>
                  <a:lnTo>
                    <a:pt x="132511" y="2066925"/>
                  </a:lnTo>
                  <a:lnTo>
                    <a:pt x="120764" y="2023618"/>
                  </a:lnTo>
                  <a:lnTo>
                    <a:pt x="109524" y="1978533"/>
                  </a:lnTo>
                  <a:lnTo>
                    <a:pt x="109486" y="1978279"/>
                  </a:lnTo>
                  <a:lnTo>
                    <a:pt x="98806" y="1931543"/>
                  </a:lnTo>
                  <a:lnTo>
                    <a:pt x="88709" y="1883410"/>
                  </a:lnTo>
                  <a:lnTo>
                    <a:pt x="79235" y="1833753"/>
                  </a:lnTo>
                  <a:lnTo>
                    <a:pt x="70446" y="1783207"/>
                  </a:lnTo>
                  <a:lnTo>
                    <a:pt x="54876" y="1678051"/>
                  </a:lnTo>
                  <a:lnTo>
                    <a:pt x="42354" y="1569720"/>
                  </a:lnTo>
                  <a:lnTo>
                    <a:pt x="33108" y="1458595"/>
                  </a:lnTo>
                  <a:lnTo>
                    <a:pt x="27368" y="1345819"/>
                  </a:lnTo>
                  <a:lnTo>
                    <a:pt x="25412" y="1231900"/>
                  </a:lnTo>
                  <a:lnTo>
                    <a:pt x="26009" y="1175385"/>
                  </a:lnTo>
                  <a:lnTo>
                    <a:pt x="27813" y="1118616"/>
                  </a:lnTo>
                  <a:lnTo>
                    <a:pt x="30784" y="1062101"/>
                  </a:lnTo>
                  <a:lnTo>
                    <a:pt x="34848" y="1005967"/>
                  </a:lnTo>
                  <a:lnTo>
                    <a:pt x="46228" y="894969"/>
                  </a:lnTo>
                  <a:lnTo>
                    <a:pt x="61595" y="786638"/>
                  </a:lnTo>
                  <a:lnTo>
                    <a:pt x="80683" y="681863"/>
                  </a:lnTo>
                  <a:lnTo>
                    <a:pt x="91516" y="631063"/>
                  </a:lnTo>
                  <a:lnTo>
                    <a:pt x="103136" y="581533"/>
                  </a:lnTo>
                  <a:lnTo>
                    <a:pt x="115544" y="533400"/>
                  </a:lnTo>
                  <a:lnTo>
                    <a:pt x="128676" y="486664"/>
                  </a:lnTo>
                  <a:lnTo>
                    <a:pt x="142494" y="441579"/>
                  </a:lnTo>
                  <a:lnTo>
                    <a:pt x="156946" y="398145"/>
                  </a:lnTo>
                  <a:lnTo>
                    <a:pt x="172008" y="356489"/>
                  </a:lnTo>
                  <a:lnTo>
                    <a:pt x="187629" y="316865"/>
                  </a:lnTo>
                  <a:lnTo>
                    <a:pt x="203771" y="279146"/>
                  </a:lnTo>
                  <a:lnTo>
                    <a:pt x="220395" y="243586"/>
                  </a:lnTo>
                  <a:lnTo>
                    <a:pt x="254838" y="179451"/>
                  </a:lnTo>
                  <a:lnTo>
                    <a:pt x="255117" y="179070"/>
                  </a:lnTo>
                  <a:lnTo>
                    <a:pt x="254977" y="179324"/>
                  </a:lnTo>
                  <a:lnTo>
                    <a:pt x="255130" y="179070"/>
                  </a:lnTo>
                  <a:lnTo>
                    <a:pt x="272580" y="151130"/>
                  </a:lnTo>
                  <a:lnTo>
                    <a:pt x="272745" y="150876"/>
                  </a:lnTo>
                  <a:lnTo>
                    <a:pt x="272554" y="151130"/>
                  </a:lnTo>
                  <a:lnTo>
                    <a:pt x="290576" y="125476"/>
                  </a:lnTo>
                  <a:lnTo>
                    <a:pt x="290791" y="125095"/>
                  </a:lnTo>
                  <a:lnTo>
                    <a:pt x="290626" y="125387"/>
                  </a:lnTo>
                  <a:lnTo>
                    <a:pt x="290906" y="124968"/>
                  </a:lnTo>
                  <a:lnTo>
                    <a:pt x="291033" y="124841"/>
                  </a:lnTo>
                  <a:lnTo>
                    <a:pt x="308775" y="102489"/>
                  </a:lnTo>
                  <a:lnTo>
                    <a:pt x="309029" y="102108"/>
                  </a:lnTo>
                  <a:lnTo>
                    <a:pt x="309346" y="101727"/>
                  </a:lnTo>
                  <a:lnTo>
                    <a:pt x="327101" y="82296"/>
                  </a:lnTo>
                  <a:lnTo>
                    <a:pt x="327418" y="81915"/>
                  </a:lnTo>
                  <a:lnTo>
                    <a:pt x="345846" y="64770"/>
                  </a:lnTo>
                  <a:lnTo>
                    <a:pt x="346392" y="64389"/>
                  </a:lnTo>
                  <a:lnTo>
                    <a:pt x="363512" y="51181"/>
                  </a:lnTo>
                  <a:lnTo>
                    <a:pt x="365887" y="50165"/>
                  </a:lnTo>
                  <a:lnTo>
                    <a:pt x="367804" y="49403"/>
                  </a:lnTo>
                  <a:lnTo>
                    <a:pt x="375297" y="72517"/>
                  </a:lnTo>
                  <a:lnTo>
                    <a:pt x="398767" y="49403"/>
                  </a:lnTo>
                  <a:lnTo>
                    <a:pt x="436041" y="12700"/>
                  </a:lnTo>
                  <a:close/>
                </a:path>
                <a:path w="3256915" h="2464435">
                  <a:moveTo>
                    <a:pt x="1213866" y="2364232"/>
                  </a:moveTo>
                  <a:lnTo>
                    <a:pt x="1213485" y="2363597"/>
                  </a:lnTo>
                  <a:lnTo>
                    <a:pt x="1213612" y="2363851"/>
                  </a:lnTo>
                  <a:lnTo>
                    <a:pt x="1213866" y="2364232"/>
                  </a:lnTo>
                  <a:close/>
                </a:path>
                <a:path w="3256915" h="2464435">
                  <a:moveTo>
                    <a:pt x="1391031" y="8763"/>
                  </a:moveTo>
                  <a:lnTo>
                    <a:pt x="1306322" y="0"/>
                  </a:lnTo>
                  <a:lnTo>
                    <a:pt x="1315339" y="24003"/>
                  </a:lnTo>
                  <a:lnTo>
                    <a:pt x="1312418" y="25146"/>
                  </a:lnTo>
                  <a:lnTo>
                    <a:pt x="1274191" y="60579"/>
                  </a:lnTo>
                  <a:lnTo>
                    <a:pt x="1238758" y="106553"/>
                  </a:lnTo>
                  <a:lnTo>
                    <a:pt x="1204722" y="162941"/>
                  </a:lnTo>
                  <a:lnTo>
                    <a:pt x="1172337" y="228981"/>
                  </a:lnTo>
                  <a:lnTo>
                    <a:pt x="1156843" y="265430"/>
                  </a:lnTo>
                  <a:lnTo>
                    <a:pt x="1141857" y="303784"/>
                  </a:lnTo>
                  <a:lnTo>
                    <a:pt x="1127379" y="344297"/>
                  </a:lnTo>
                  <a:lnTo>
                    <a:pt x="1113409" y="386588"/>
                  </a:lnTo>
                  <a:lnTo>
                    <a:pt x="1100074" y="430657"/>
                  </a:lnTo>
                  <a:lnTo>
                    <a:pt x="1087247" y="476504"/>
                  </a:lnTo>
                  <a:lnTo>
                    <a:pt x="1075182" y="523748"/>
                  </a:lnTo>
                  <a:lnTo>
                    <a:pt x="1063752" y="572516"/>
                  </a:lnTo>
                  <a:lnTo>
                    <a:pt x="1052957" y="622681"/>
                  </a:lnTo>
                  <a:lnTo>
                    <a:pt x="1042924" y="673989"/>
                  </a:lnTo>
                  <a:lnTo>
                    <a:pt x="1025398" y="779780"/>
                  </a:lnTo>
                  <a:lnTo>
                    <a:pt x="1011301" y="889254"/>
                  </a:lnTo>
                  <a:lnTo>
                    <a:pt x="1000760" y="1001395"/>
                  </a:lnTo>
                  <a:lnTo>
                    <a:pt x="994308" y="1115314"/>
                  </a:lnTo>
                  <a:lnTo>
                    <a:pt x="992098" y="1230376"/>
                  </a:lnTo>
                  <a:lnTo>
                    <a:pt x="993775" y="1344930"/>
                  </a:lnTo>
                  <a:lnTo>
                    <a:pt x="998728" y="1458722"/>
                  </a:lnTo>
                  <a:lnTo>
                    <a:pt x="1006602" y="1570736"/>
                  </a:lnTo>
                  <a:lnTo>
                    <a:pt x="1017270" y="1680083"/>
                  </a:lnTo>
                  <a:lnTo>
                    <a:pt x="1030605" y="1785747"/>
                  </a:lnTo>
                  <a:lnTo>
                    <a:pt x="1038098" y="1837055"/>
                  </a:lnTo>
                  <a:lnTo>
                    <a:pt x="1046226" y="1887220"/>
                  </a:lnTo>
                  <a:lnTo>
                    <a:pt x="1054862" y="1935861"/>
                  </a:lnTo>
                  <a:lnTo>
                    <a:pt x="1064006" y="1983105"/>
                  </a:lnTo>
                  <a:lnTo>
                    <a:pt x="1073658" y="2028825"/>
                  </a:lnTo>
                  <a:lnTo>
                    <a:pt x="1083818" y="2072894"/>
                  </a:lnTo>
                  <a:lnTo>
                    <a:pt x="1094359" y="2115185"/>
                  </a:lnTo>
                  <a:lnTo>
                    <a:pt x="1105281" y="2155571"/>
                  </a:lnTo>
                  <a:lnTo>
                    <a:pt x="1116584" y="2193925"/>
                  </a:lnTo>
                  <a:lnTo>
                    <a:pt x="1128395" y="2230247"/>
                  </a:lnTo>
                  <a:lnTo>
                    <a:pt x="1152779" y="2296160"/>
                  </a:lnTo>
                  <a:lnTo>
                    <a:pt x="1178433" y="2352421"/>
                  </a:lnTo>
                  <a:lnTo>
                    <a:pt x="1205357" y="2398395"/>
                  </a:lnTo>
                  <a:lnTo>
                    <a:pt x="1233678" y="2433193"/>
                  </a:lnTo>
                  <a:lnTo>
                    <a:pt x="1280287" y="2462276"/>
                  </a:lnTo>
                  <a:lnTo>
                    <a:pt x="1295527" y="2464181"/>
                  </a:lnTo>
                  <a:lnTo>
                    <a:pt x="1298702" y="2439035"/>
                  </a:lnTo>
                  <a:lnTo>
                    <a:pt x="1290701" y="2438019"/>
                  </a:lnTo>
                  <a:lnTo>
                    <a:pt x="1286510" y="2437384"/>
                  </a:lnTo>
                  <a:lnTo>
                    <a:pt x="1264793" y="2426462"/>
                  </a:lnTo>
                  <a:lnTo>
                    <a:pt x="1263777" y="2425827"/>
                  </a:lnTo>
                  <a:lnTo>
                    <a:pt x="1263142" y="2425319"/>
                  </a:lnTo>
                  <a:lnTo>
                    <a:pt x="1252220" y="2415667"/>
                  </a:lnTo>
                  <a:lnTo>
                    <a:pt x="1251458" y="2415159"/>
                  </a:lnTo>
                  <a:lnTo>
                    <a:pt x="1251077" y="2414651"/>
                  </a:lnTo>
                  <a:lnTo>
                    <a:pt x="1239393" y="2401697"/>
                  </a:lnTo>
                  <a:lnTo>
                    <a:pt x="1226693" y="2384425"/>
                  </a:lnTo>
                  <a:lnTo>
                    <a:pt x="1200912" y="2340610"/>
                  </a:lnTo>
                  <a:lnTo>
                    <a:pt x="1176274" y="2286508"/>
                  </a:lnTo>
                  <a:lnTo>
                    <a:pt x="1176274" y="2286254"/>
                  </a:lnTo>
                  <a:lnTo>
                    <a:pt x="1164336" y="2255647"/>
                  </a:lnTo>
                  <a:lnTo>
                    <a:pt x="1152525" y="2222246"/>
                  </a:lnTo>
                  <a:lnTo>
                    <a:pt x="1152398" y="2221992"/>
                  </a:lnTo>
                  <a:lnTo>
                    <a:pt x="1140968" y="2186559"/>
                  </a:lnTo>
                  <a:lnTo>
                    <a:pt x="1140841" y="2186305"/>
                  </a:lnTo>
                  <a:lnTo>
                    <a:pt x="1129792" y="2148713"/>
                  </a:lnTo>
                  <a:lnTo>
                    <a:pt x="1129792" y="2148586"/>
                  </a:lnTo>
                  <a:lnTo>
                    <a:pt x="1129665" y="2148459"/>
                  </a:lnTo>
                  <a:lnTo>
                    <a:pt x="1118997" y="2108835"/>
                  </a:lnTo>
                  <a:lnTo>
                    <a:pt x="1118870" y="2108581"/>
                  </a:lnTo>
                  <a:lnTo>
                    <a:pt x="1108456" y="2067052"/>
                  </a:lnTo>
                  <a:lnTo>
                    <a:pt x="1108456" y="2066798"/>
                  </a:lnTo>
                  <a:lnTo>
                    <a:pt x="1098550" y="2023491"/>
                  </a:lnTo>
                  <a:lnTo>
                    <a:pt x="1098423" y="2023237"/>
                  </a:lnTo>
                  <a:lnTo>
                    <a:pt x="1088898" y="1978152"/>
                  </a:lnTo>
                  <a:lnTo>
                    <a:pt x="1088898" y="1978025"/>
                  </a:lnTo>
                  <a:lnTo>
                    <a:pt x="1079881" y="1931289"/>
                  </a:lnTo>
                  <a:lnTo>
                    <a:pt x="1079881" y="1931162"/>
                  </a:lnTo>
                  <a:lnTo>
                    <a:pt x="1071245" y="1883029"/>
                  </a:lnTo>
                  <a:lnTo>
                    <a:pt x="1071245" y="1882775"/>
                  </a:lnTo>
                  <a:lnTo>
                    <a:pt x="1063244" y="1833372"/>
                  </a:lnTo>
                  <a:lnTo>
                    <a:pt x="1063244" y="1833118"/>
                  </a:lnTo>
                  <a:lnTo>
                    <a:pt x="1055751" y="1782445"/>
                  </a:lnTo>
                  <a:lnTo>
                    <a:pt x="1055751" y="1782318"/>
                  </a:lnTo>
                  <a:lnTo>
                    <a:pt x="1042543" y="1677416"/>
                  </a:lnTo>
                  <a:lnTo>
                    <a:pt x="1042543" y="1677035"/>
                  </a:lnTo>
                  <a:lnTo>
                    <a:pt x="1031875" y="1568831"/>
                  </a:lnTo>
                  <a:lnTo>
                    <a:pt x="1031875" y="1568450"/>
                  </a:lnTo>
                  <a:lnTo>
                    <a:pt x="1024089" y="1458722"/>
                  </a:lnTo>
                  <a:lnTo>
                    <a:pt x="1024001" y="1457071"/>
                  </a:lnTo>
                  <a:lnTo>
                    <a:pt x="1019175" y="1344295"/>
                  </a:lnTo>
                  <a:lnTo>
                    <a:pt x="1017524" y="1230376"/>
                  </a:lnTo>
                  <a:lnTo>
                    <a:pt x="1019683" y="1116584"/>
                  </a:lnTo>
                  <a:lnTo>
                    <a:pt x="1026160" y="1003554"/>
                  </a:lnTo>
                  <a:lnTo>
                    <a:pt x="1036447" y="892302"/>
                  </a:lnTo>
                  <a:lnTo>
                    <a:pt x="1050544" y="783717"/>
                  </a:lnTo>
                  <a:lnTo>
                    <a:pt x="1067943" y="678688"/>
                  </a:lnTo>
                  <a:lnTo>
                    <a:pt x="1077849" y="627888"/>
                  </a:lnTo>
                  <a:lnTo>
                    <a:pt x="1088517" y="578231"/>
                  </a:lnTo>
                  <a:lnTo>
                    <a:pt x="1099820" y="529971"/>
                  </a:lnTo>
                  <a:lnTo>
                    <a:pt x="1111758" y="483108"/>
                  </a:lnTo>
                  <a:lnTo>
                    <a:pt x="1124331" y="437896"/>
                  </a:lnTo>
                  <a:lnTo>
                    <a:pt x="1137539" y="394462"/>
                  </a:lnTo>
                  <a:lnTo>
                    <a:pt x="1151382" y="352679"/>
                  </a:lnTo>
                  <a:lnTo>
                    <a:pt x="1165606" y="312928"/>
                  </a:lnTo>
                  <a:lnTo>
                    <a:pt x="1180338" y="275209"/>
                  </a:lnTo>
                  <a:lnTo>
                    <a:pt x="1195451" y="239522"/>
                  </a:lnTo>
                  <a:lnTo>
                    <a:pt x="1226947" y="175387"/>
                  </a:lnTo>
                  <a:lnTo>
                    <a:pt x="1243457" y="146431"/>
                  </a:lnTo>
                  <a:lnTo>
                    <a:pt x="1259586" y="121158"/>
                  </a:lnTo>
                  <a:lnTo>
                    <a:pt x="1259713" y="120904"/>
                  </a:lnTo>
                  <a:lnTo>
                    <a:pt x="1259459" y="121158"/>
                  </a:lnTo>
                  <a:lnTo>
                    <a:pt x="1259967" y="120523"/>
                  </a:lnTo>
                  <a:lnTo>
                    <a:pt x="1276096" y="98171"/>
                  </a:lnTo>
                  <a:lnTo>
                    <a:pt x="1276604" y="97409"/>
                  </a:lnTo>
                  <a:lnTo>
                    <a:pt x="1292860" y="77978"/>
                  </a:lnTo>
                  <a:lnTo>
                    <a:pt x="1293114" y="77597"/>
                  </a:lnTo>
                  <a:lnTo>
                    <a:pt x="1309878" y="60452"/>
                  </a:lnTo>
                  <a:lnTo>
                    <a:pt x="1310386" y="60071"/>
                  </a:lnTo>
                  <a:lnTo>
                    <a:pt x="1324483" y="48133"/>
                  </a:lnTo>
                  <a:lnTo>
                    <a:pt x="1333246" y="71374"/>
                  </a:lnTo>
                  <a:lnTo>
                    <a:pt x="1354721" y="48133"/>
                  </a:lnTo>
                  <a:lnTo>
                    <a:pt x="1391031" y="8763"/>
                  </a:lnTo>
                  <a:close/>
                </a:path>
                <a:path w="3256915" h="2464435">
                  <a:moveTo>
                    <a:pt x="2326513" y="8763"/>
                  </a:moveTo>
                  <a:lnTo>
                    <a:pt x="2241677" y="889"/>
                  </a:lnTo>
                  <a:lnTo>
                    <a:pt x="2251710" y="26924"/>
                  </a:lnTo>
                  <a:lnTo>
                    <a:pt x="2229993" y="41402"/>
                  </a:lnTo>
                  <a:lnTo>
                    <a:pt x="2193798" y="82296"/>
                  </a:lnTo>
                  <a:lnTo>
                    <a:pt x="2159635" y="133604"/>
                  </a:lnTo>
                  <a:lnTo>
                    <a:pt x="2126996" y="194945"/>
                  </a:lnTo>
                  <a:lnTo>
                    <a:pt x="2096135" y="265430"/>
                  </a:lnTo>
                  <a:lnTo>
                    <a:pt x="2081403" y="303911"/>
                  </a:lnTo>
                  <a:lnTo>
                    <a:pt x="2067052" y="344297"/>
                  </a:lnTo>
                  <a:lnTo>
                    <a:pt x="2053336" y="386715"/>
                  </a:lnTo>
                  <a:lnTo>
                    <a:pt x="2040255" y="430784"/>
                  </a:lnTo>
                  <a:lnTo>
                    <a:pt x="2027682" y="476504"/>
                  </a:lnTo>
                  <a:lnTo>
                    <a:pt x="2015744" y="523875"/>
                  </a:lnTo>
                  <a:lnTo>
                    <a:pt x="2004568" y="572643"/>
                  </a:lnTo>
                  <a:lnTo>
                    <a:pt x="1994027" y="622681"/>
                  </a:lnTo>
                  <a:lnTo>
                    <a:pt x="1984248" y="674116"/>
                  </a:lnTo>
                  <a:lnTo>
                    <a:pt x="1966976" y="779907"/>
                  </a:lnTo>
                  <a:lnTo>
                    <a:pt x="1953006" y="889254"/>
                  </a:lnTo>
                  <a:lnTo>
                    <a:pt x="1942719" y="1001395"/>
                  </a:lnTo>
                  <a:lnTo>
                    <a:pt x="1936369" y="1115314"/>
                  </a:lnTo>
                  <a:lnTo>
                    <a:pt x="1934210" y="1230376"/>
                  </a:lnTo>
                  <a:lnTo>
                    <a:pt x="1935861" y="1344930"/>
                  </a:lnTo>
                  <a:lnTo>
                    <a:pt x="1940687" y="1458722"/>
                  </a:lnTo>
                  <a:lnTo>
                    <a:pt x="1948434" y="1570736"/>
                  </a:lnTo>
                  <a:lnTo>
                    <a:pt x="1958848" y="1680083"/>
                  </a:lnTo>
                  <a:lnTo>
                    <a:pt x="1971929" y="1785747"/>
                  </a:lnTo>
                  <a:lnTo>
                    <a:pt x="1979295" y="1837055"/>
                  </a:lnTo>
                  <a:lnTo>
                    <a:pt x="1987296" y="1887093"/>
                  </a:lnTo>
                  <a:lnTo>
                    <a:pt x="1995678" y="1935861"/>
                  </a:lnTo>
                  <a:lnTo>
                    <a:pt x="2004695" y="1983105"/>
                  </a:lnTo>
                  <a:lnTo>
                    <a:pt x="2014220" y="2028825"/>
                  </a:lnTo>
                  <a:lnTo>
                    <a:pt x="2024126" y="2072767"/>
                  </a:lnTo>
                  <a:lnTo>
                    <a:pt x="2034413" y="2115058"/>
                  </a:lnTo>
                  <a:lnTo>
                    <a:pt x="2045208" y="2155444"/>
                  </a:lnTo>
                  <a:lnTo>
                    <a:pt x="2056257" y="2193925"/>
                  </a:lnTo>
                  <a:lnTo>
                    <a:pt x="2079498" y="2264283"/>
                  </a:lnTo>
                  <a:lnTo>
                    <a:pt x="2104136" y="2325497"/>
                  </a:lnTo>
                  <a:lnTo>
                    <a:pt x="2129917" y="2376678"/>
                  </a:lnTo>
                  <a:lnTo>
                    <a:pt x="2156841" y="2417191"/>
                  </a:lnTo>
                  <a:lnTo>
                    <a:pt x="2185543" y="2446147"/>
                  </a:lnTo>
                  <a:lnTo>
                    <a:pt x="2231771" y="2464181"/>
                  </a:lnTo>
                  <a:lnTo>
                    <a:pt x="2235073" y="2439035"/>
                  </a:lnTo>
                  <a:lnTo>
                    <a:pt x="2227453" y="2438019"/>
                  </a:lnTo>
                  <a:lnTo>
                    <a:pt x="2223135" y="2437511"/>
                  </a:lnTo>
                  <a:lnTo>
                    <a:pt x="2222627" y="2437257"/>
                  </a:lnTo>
                  <a:lnTo>
                    <a:pt x="2189607" y="2415794"/>
                  </a:lnTo>
                  <a:lnTo>
                    <a:pt x="2164588" y="2384552"/>
                  </a:lnTo>
                  <a:lnTo>
                    <a:pt x="2151761" y="2363724"/>
                  </a:lnTo>
                  <a:lnTo>
                    <a:pt x="2151888" y="2363978"/>
                  </a:lnTo>
                  <a:lnTo>
                    <a:pt x="2139696" y="2341245"/>
                  </a:lnTo>
                  <a:lnTo>
                    <a:pt x="2139442" y="2340610"/>
                  </a:lnTo>
                  <a:lnTo>
                    <a:pt x="2127377" y="2315083"/>
                  </a:lnTo>
                  <a:lnTo>
                    <a:pt x="2103501" y="2255774"/>
                  </a:lnTo>
                  <a:lnTo>
                    <a:pt x="2080514" y="2186305"/>
                  </a:lnTo>
                  <a:lnTo>
                    <a:pt x="2069719" y="2148840"/>
                  </a:lnTo>
                  <a:lnTo>
                    <a:pt x="2069592" y="2148586"/>
                  </a:lnTo>
                  <a:lnTo>
                    <a:pt x="2059051" y="2108962"/>
                  </a:lnTo>
                  <a:lnTo>
                    <a:pt x="2059051" y="2108708"/>
                  </a:lnTo>
                  <a:lnTo>
                    <a:pt x="2048891" y="2067179"/>
                  </a:lnTo>
                  <a:lnTo>
                    <a:pt x="2048764" y="2067052"/>
                  </a:lnTo>
                  <a:lnTo>
                    <a:pt x="2038985" y="2023491"/>
                  </a:lnTo>
                  <a:lnTo>
                    <a:pt x="2038985" y="2023364"/>
                  </a:lnTo>
                  <a:lnTo>
                    <a:pt x="2029587" y="1978279"/>
                  </a:lnTo>
                  <a:lnTo>
                    <a:pt x="2029587" y="1978025"/>
                  </a:lnTo>
                  <a:lnTo>
                    <a:pt x="2020697" y="1931416"/>
                  </a:lnTo>
                  <a:lnTo>
                    <a:pt x="2020697" y="1931162"/>
                  </a:lnTo>
                  <a:lnTo>
                    <a:pt x="2012315" y="1883029"/>
                  </a:lnTo>
                  <a:lnTo>
                    <a:pt x="2012315" y="1882902"/>
                  </a:lnTo>
                  <a:lnTo>
                    <a:pt x="2004441" y="1833372"/>
                  </a:lnTo>
                  <a:lnTo>
                    <a:pt x="2004441" y="1833245"/>
                  </a:lnTo>
                  <a:lnTo>
                    <a:pt x="1997075" y="1782572"/>
                  </a:lnTo>
                  <a:lnTo>
                    <a:pt x="1997075" y="1782318"/>
                  </a:lnTo>
                  <a:lnTo>
                    <a:pt x="1984121" y="1677416"/>
                  </a:lnTo>
                  <a:lnTo>
                    <a:pt x="1984121" y="1677162"/>
                  </a:lnTo>
                  <a:lnTo>
                    <a:pt x="1973707" y="1568831"/>
                  </a:lnTo>
                  <a:lnTo>
                    <a:pt x="1973707" y="1568450"/>
                  </a:lnTo>
                  <a:lnTo>
                    <a:pt x="1966087" y="1457452"/>
                  </a:lnTo>
                  <a:lnTo>
                    <a:pt x="1965960" y="1457325"/>
                  </a:lnTo>
                  <a:lnTo>
                    <a:pt x="1961261" y="1344295"/>
                  </a:lnTo>
                  <a:lnTo>
                    <a:pt x="1959610" y="1230376"/>
                  </a:lnTo>
                  <a:lnTo>
                    <a:pt x="1961769" y="1116584"/>
                  </a:lnTo>
                  <a:lnTo>
                    <a:pt x="1968119" y="1003554"/>
                  </a:lnTo>
                  <a:lnTo>
                    <a:pt x="1978279" y="892302"/>
                  </a:lnTo>
                  <a:lnTo>
                    <a:pt x="1992122" y="783717"/>
                  </a:lnTo>
                  <a:lnTo>
                    <a:pt x="2009140" y="678688"/>
                  </a:lnTo>
                  <a:lnTo>
                    <a:pt x="2018919" y="627761"/>
                  </a:lnTo>
                  <a:lnTo>
                    <a:pt x="2029333" y="578231"/>
                  </a:lnTo>
                  <a:lnTo>
                    <a:pt x="2040509" y="529971"/>
                  </a:lnTo>
                  <a:lnTo>
                    <a:pt x="2052193" y="483108"/>
                  </a:lnTo>
                  <a:lnTo>
                    <a:pt x="2064639" y="437896"/>
                  </a:lnTo>
                  <a:lnTo>
                    <a:pt x="2077593" y="394335"/>
                  </a:lnTo>
                  <a:lnTo>
                    <a:pt x="2091055" y="352679"/>
                  </a:lnTo>
                  <a:lnTo>
                    <a:pt x="2105152" y="312801"/>
                  </a:lnTo>
                  <a:lnTo>
                    <a:pt x="2119630" y="275082"/>
                  </a:lnTo>
                  <a:lnTo>
                    <a:pt x="2134489" y="239522"/>
                  </a:lnTo>
                  <a:lnTo>
                    <a:pt x="2165477" y="175260"/>
                  </a:lnTo>
                  <a:lnTo>
                    <a:pt x="2181352" y="146812"/>
                  </a:lnTo>
                  <a:lnTo>
                    <a:pt x="2181606" y="146304"/>
                  </a:lnTo>
                  <a:lnTo>
                    <a:pt x="2197481" y="121031"/>
                  </a:lnTo>
                  <a:lnTo>
                    <a:pt x="2197862" y="120523"/>
                  </a:lnTo>
                  <a:lnTo>
                    <a:pt x="2213991" y="97663"/>
                  </a:lnTo>
                  <a:lnTo>
                    <a:pt x="2214372" y="97409"/>
                  </a:lnTo>
                  <a:lnTo>
                    <a:pt x="2230247" y="77978"/>
                  </a:lnTo>
                  <a:lnTo>
                    <a:pt x="2230501" y="77597"/>
                  </a:lnTo>
                  <a:lnTo>
                    <a:pt x="2245741" y="61722"/>
                  </a:lnTo>
                  <a:lnTo>
                    <a:pt x="2246376" y="60960"/>
                  </a:lnTo>
                  <a:lnTo>
                    <a:pt x="2261235" y="51054"/>
                  </a:lnTo>
                  <a:lnTo>
                    <a:pt x="2269236" y="71882"/>
                  </a:lnTo>
                  <a:lnTo>
                    <a:pt x="2288133" y="51054"/>
                  </a:lnTo>
                  <a:lnTo>
                    <a:pt x="2326513" y="8763"/>
                  </a:lnTo>
                  <a:close/>
                </a:path>
                <a:path w="3256915" h="2464435">
                  <a:moveTo>
                    <a:pt x="3256407" y="17907"/>
                  </a:moveTo>
                  <a:lnTo>
                    <a:pt x="3189859" y="11049"/>
                  </a:lnTo>
                  <a:lnTo>
                    <a:pt x="3171571" y="9271"/>
                  </a:lnTo>
                  <a:lnTo>
                    <a:pt x="3180715" y="33147"/>
                  </a:lnTo>
                  <a:lnTo>
                    <a:pt x="3178048" y="34163"/>
                  </a:lnTo>
                  <a:lnTo>
                    <a:pt x="3139948" y="69469"/>
                  </a:lnTo>
                  <a:lnTo>
                    <a:pt x="3104642" y="115316"/>
                  </a:lnTo>
                  <a:lnTo>
                    <a:pt x="3070733" y="171450"/>
                  </a:lnTo>
                  <a:lnTo>
                    <a:pt x="3038475" y="237236"/>
                  </a:lnTo>
                  <a:lnTo>
                    <a:pt x="3023108" y="273558"/>
                  </a:lnTo>
                  <a:lnTo>
                    <a:pt x="3008109" y="311785"/>
                  </a:lnTo>
                  <a:lnTo>
                    <a:pt x="2993644" y="352171"/>
                  </a:lnTo>
                  <a:lnTo>
                    <a:pt x="2979801" y="394335"/>
                  </a:lnTo>
                  <a:lnTo>
                    <a:pt x="2966466" y="438277"/>
                  </a:lnTo>
                  <a:lnTo>
                    <a:pt x="2953766" y="483870"/>
                  </a:lnTo>
                  <a:lnTo>
                    <a:pt x="2941701" y="530987"/>
                  </a:lnTo>
                  <a:lnTo>
                    <a:pt x="2930271" y="579501"/>
                  </a:lnTo>
                  <a:lnTo>
                    <a:pt x="2919603" y="629412"/>
                  </a:lnTo>
                  <a:lnTo>
                    <a:pt x="2909570" y="680593"/>
                  </a:lnTo>
                  <a:lnTo>
                    <a:pt x="2892171" y="786003"/>
                  </a:lnTo>
                  <a:lnTo>
                    <a:pt x="2878074" y="895096"/>
                  </a:lnTo>
                  <a:lnTo>
                    <a:pt x="2867660" y="1006856"/>
                  </a:lnTo>
                  <a:lnTo>
                    <a:pt x="2861183" y="1120267"/>
                  </a:lnTo>
                  <a:lnTo>
                    <a:pt x="2858897" y="1234948"/>
                  </a:lnTo>
                  <a:lnTo>
                    <a:pt x="2860675" y="1348994"/>
                  </a:lnTo>
                  <a:lnTo>
                    <a:pt x="2865628" y="1462405"/>
                  </a:lnTo>
                  <a:lnTo>
                    <a:pt x="2873756" y="1574038"/>
                  </a:lnTo>
                  <a:lnTo>
                    <a:pt x="2884678" y="1683004"/>
                  </a:lnTo>
                  <a:lnTo>
                    <a:pt x="2898140" y="1788287"/>
                  </a:lnTo>
                  <a:lnTo>
                    <a:pt x="2905887" y="1839468"/>
                  </a:lnTo>
                  <a:lnTo>
                    <a:pt x="2914142" y="1889252"/>
                  </a:lnTo>
                  <a:lnTo>
                    <a:pt x="2922905" y="1937893"/>
                  </a:lnTo>
                  <a:lnTo>
                    <a:pt x="2932303" y="1984883"/>
                  </a:lnTo>
                  <a:lnTo>
                    <a:pt x="2942082" y="2030476"/>
                  </a:lnTo>
                  <a:lnTo>
                    <a:pt x="2952496" y="2074418"/>
                  </a:lnTo>
                  <a:lnTo>
                    <a:pt x="2963164" y="2116455"/>
                  </a:lnTo>
                  <a:lnTo>
                    <a:pt x="2974340" y="2156714"/>
                  </a:lnTo>
                  <a:lnTo>
                    <a:pt x="2985884" y="2194941"/>
                  </a:lnTo>
                  <a:lnTo>
                    <a:pt x="2997962" y="2231136"/>
                  </a:lnTo>
                  <a:lnTo>
                    <a:pt x="3022854" y="2296795"/>
                  </a:lnTo>
                  <a:lnTo>
                    <a:pt x="3049016" y="2352929"/>
                  </a:lnTo>
                  <a:lnTo>
                    <a:pt x="3076448" y="2398776"/>
                  </a:lnTo>
                  <a:lnTo>
                    <a:pt x="3105277" y="2433447"/>
                  </a:lnTo>
                  <a:lnTo>
                    <a:pt x="3136265" y="2456053"/>
                  </a:lnTo>
                  <a:lnTo>
                    <a:pt x="3168142" y="2464181"/>
                  </a:lnTo>
                  <a:lnTo>
                    <a:pt x="3171317" y="2439035"/>
                  </a:lnTo>
                  <a:lnTo>
                    <a:pt x="3162935" y="2438019"/>
                  </a:lnTo>
                  <a:lnTo>
                    <a:pt x="3158871" y="2437384"/>
                  </a:lnTo>
                  <a:lnTo>
                    <a:pt x="3158363" y="2437257"/>
                  </a:lnTo>
                  <a:lnTo>
                    <a:pt x="3149219" y="2433828"/>
                  </a:lnTo>
                  <a:lnTo>
                    <a:pt x="3147441" y="2433193"/>
                  </a:lnTo>
                  <a:lnTo>
                    <a:pt x="3146679" y="2432685"/>
                  </a:lnTo>
                  <a:lnTo>
                    <a:pt x="3136519" y="2426462"/>
                  </a:lnTo>
                  <a:lnTo>
                    <a:pt x="3135376" y="2425827"/>
                  </a:lnTo>
                  <a:lnTo>
                    <a:pt x="3134868" y="2425319"/>
                  </a:lnTo>
                  <a:lnTo>
                    <a:pt x="3123565" y="2415667"/>
                  </a:lnTo>
                  <a:lnTo>
                    <a:pt x="3122930" y="2415159"/>
                  </a:lnTo>
                  <a:lnTo>
                    <a:pt x="3122549" y="2414651"/>
                  </a:lnTo>
                  <a:lnTo>
                    <a:pt x="3110611" y="2401697"/>
                  </a:lnTo>
                  <a:lnTo>
                    <a:pt x="3097022" y="2383790"/>
                  </a:lnTo>
                  <a:lnTo>
                    <a:pt x="3084322" y="2364105"/>
                  </a:lnTo>
                  <a:lnTo>
                    <a:pt x="3084576" y="2364486"/>
                  </a:lnTo>
                  <a:lnTo>
                    <a:pt x="3084195" y="2363724"/>
                  </a:lnTo>
                  <a:lnTo>
                    <a:pt x="3071622" y="2341372"/>
                  </a:lnTo>
                  <a:lnTo>
                    <a:pt x="3071495" y="2341118"/>
                  </a:lnTo>
                  <a:lnTo>
                    <a:pt x="3071368" y="2340864"/>
                  </a:lnTo>
                  <a:lnTo>
                    <a:pt x="3058795" y="2315337"/>
                  </a:lnTo>
                  <a:lnTo>
                    <a:pt x="3046349" y="2287270"/>
                  </a:lnTo>
                  <a:lnTo>
                    <a:pt x="3046209" y="2287028"/>
                  </a:lnTo>
                  <a:lnTo>
                    <a:pt x="3046209" y="2286762"/>
                  </a:lnTo>
                  <a:lnTo>
                    <a:pt x="3034030" y="2256282"/>
                  </a:lnTo>
                  <a:lnTo>
                    <a:pt x="3021838" y="2222627"/>
                  </a:lnTo>
                  <a:lnTo>
                    <a:pt x="3010281" y="2187448"/>
                  </a:lnTo>
                  <a:lnTo>
                    <a:pt x="3010154" y="2187194"/>
                  </a:lnTo>
                  <a:lnTo>
                    <a:pt x="2998851" y="2149729"/>
                  </a:lnTo>
                  <a:lnTo>
                    <a:pt x="2998724" y="2149602"/>
                  </a:lnTo>
                  <a:lnTo>
                    <a:pt x="2987802" y="2110105"/>
                  </a:lnTo>
                  <a:lnTo>
                    <a:pt x="2987675" y="2109851"/>
                  </a:lnTo>
                  <a:lnTo>
                    <a:pt x="2977121" y="2068449"/>
                  </a:lnTo>
                  <a:lnTo>
                    <a:pt x="2977121" y="2068195"/>
                  </a:lnTo>
                  <a:lnTo>
                    <a:pt x="2966974" y="2025015"/>
                  </a:lnTo>
                  <a:lnTo>
                    <a:pt x="2966974" y="2024888"/>
                  </a:lnTo>
                  <a:lnTo>
                    <a:pt x="2957195" y="1979930"/>
                  </a:lnTo>
                  <a:lnTo>
                    <a:pt x="2957195" y="1979676"/>
                  </a:lnTo>
                  <a:lnTo>
                    <a:pt x="2947924" y="1933194"/>
                  </a:lnTo>
                  <a:lnTo>
                    <a:pt x="2947924" y="1933067"/>
                  </a:lnTo>
                  <a:lnTo>
                    <a:pt x="2939161" y="1884934"/>
                  </a:lnTo>
                  <a:lnTo>
                    <a:pt x="2930906" y="1835404"/>
                  </a:lnTo>
                  <a:lnTo>
                    <a:pt x="2923286" y="1784985"/>
                  </a:lnTo>
                  <a:lnTo>
                    <a:pt x="2923286" y="1784731"/>
                  </a:lnTo>
                  <a:lnTo>
                    <a:pt x="2909951" y="1680337"/>
                  </a:lnTo>
                  <a:lnTo>
                    <a:pt x="2909824" y="1680083"/>
                  </a:lnTo>
                  <a:lnTo>
                    <a:pt x="2899029" y="1572006"/>
                  </a:lnTo>
                  <a:lnTo>
                    <a:pt x="2899029" y="1571752"/>
                  </a:lnTo>
                  <a:lnTo>
                    <a:pt x="2891117" y="1462405"/>
                  </a:lnTo>
                  <a:lnTo>
                    <a:pt x="2891028" y="1460754"/>
                  </a:lnTo>
                  <a:lnTo>
                    <a:pt x="2886075" y="1348486"/>
                  </a:lnTo>
                  <a:lnTo>
                    <a:pt x="2884297" y="1234948"/>
                  </a:lnTo>
                  <a:lnTo>
                    <a:pt x="2886583" y="1121537"/>
                  </a:lnTo>
                  <a:lnTo>
                    <a:pt x="2892933" y="1008888"/>
                  </a:lnTo>
                  <a:lnTo>
                    <a:pt x="2903220" y="898144"/>
                  </a:lnTo>
                  <a:lnTo>
                    <a:pt x="2917190" y="789940"/>
                  </a:lnTo>
                  <a:lnTo>
                    <a:pt x="2934589" y="685292"/>
                  </a:lnTo>
                  <a:lnTo>
                    <a:pt x="2944495" y="634619"/>
                  </a:lnTo>
                  <a:lnTo>
                    <a:pt x="2955036" y="585216"/>
                  </a:lnTo>
                  <a:lnTo>
                    <a:pt x="2966339" y="537083"/>
                  </a:lnTo>
                  <a:lnTo>
                    <a:pt x="2978277" y="490474"/>
                  </a:lnTo>
                  <a:lnTo>
                    <a:pt x="2990850" y="445516"/>
                  </a:lnTo>
                  <a:lnTo>
                    <a:pt x="3003931" y="402082"/>
                  </a:lnTo>
                  <a:lnTo>
                    <a:pt x="3017634" y="360553"/>
                  </a:lnTo>
                  <a:lnTo>
                    <a:pt x="3031858" y="320929"/>
                  </a:lnTo>
                  <a:lnTo>
                    <a:pt x="3046476" y="283337"/>
                  </a:lnTo>
                  <a:lnTo>
                    <a:pt x="3061589" y="247777"/>
                  </a:lnTo>
                  <a:lnTo>
                    <a:pt x="3092958" y="183769"/>
                  </a:lnTo>
                  <a:lnTo>
                    <a:pt x="3109087" y="155575"/>
                  </a:lnTo>
                  <a:lnTo>
                    <a:pt x="3109341" y="154940"/>
                  </a:lnTo>
                  <a:lnTo>
                    <a:pt x="3109214" y="155321"/>
                  </a:lnTo>
                  <a:lnTo>
                    <a:pt x="3109455" y="154940"/>
                  </a:lnTo>
                  <a:lnTo>
                    <a:pt x="3125470" y="129921"/>
                  </a:lnTo>
                  <a:lnTo>
                    <a:pt x="3125851" y="129286"/>
                  </a:lnTo>
                  <a:lnTo>
                    <a:pt x="3158617" y="86868"/>
                  </a:lnTo>
                  <a:lnTo>
                    <a:pt x="3175254" y="69850"/>
                  </a:lnTo>
                  <a:lnTo>
                    <a:pt x="3175635" y="69342"/>
                  </a:lnTo>
                  <a:lnTo>
                    <a:pt x="3176143" y="68961"/>
                  </a:lnTo>
                  <a:lnTo>
                    <a:pt x="3189859" y="57404"/>
                  </a:lnTo>
                  <a:lnTo>
                    <a:pt x="3198622" y="80518"/>
                  </a:lnTo>
                  <a:lnTo>
                    <a:pt x="3219920" y="57404"/>
                  </a:lnTo>
                  <a:lnTo>
                    <a:pt x="3220275" y="57023"/>
                  </a:lnTo>
                  <a:lnTo>
                    <a:pt x="3256407" y="17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867143" y="3000806"/>
              <a:ext cx="358140" cy="301625"/>
            </a:xfrm>
            <a:custGeom>
              <a:avLst/>
              <a:gdLst/>
              <a:ahLst/>
              <a:cxnLst/>
              <a:rect l="l" t="t" r="r" b="b"/>
              <a:pathLst>
                <a:path w="358140" h="301625">
                  <a:moveTo>
                    <a:pt x="0" y="301574"/>
                  </a:moveTo>
                  <a:lnTo>
                    <a:pt x="357619" y="301574"/>
                  </a:lnTo>
                  <a:lnTo>
                    <a:pt x="357619" y="0"/>
                  </a:lnTo>
                  <a:lnTo>
                    <a:pt x="0" y="0"/>
                  </a:lnTo>
                  <a:lnTo>
                    <a:pt x="0" y="3015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9875" y="1178052"/>
              <a:ext cx="167639" cy="167639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1168908"/>
              <a:ext cx="167639" cy="167639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023" y="1168908"/>
              <a:ext cx="166116" cy="167639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5" y="1171956"/>
              <a:ext cx="166116" cy="167639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6970014" y="2957322"/>
            <a:ext cx="15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830580" y="1044194"/>
            <a:ext cx="8037830" cy="3536315"/>
            <a:chOff x="830580" y="1044194"/>
            <a:chExt cx="8037830" cy="3536315"/>
          </a:xfrm>
        </p:grpSpPr>
        <p:sp>
          <p:nvSpPr>
            <p:cNvPr id="96" name="object 96" descr=""/>
            <p:cNvSpPr/>
            <p:nvPr/>
          </p:nvSpPr>
          <p:spPr>
            <a:xfrm>
              <a:off x="1799082" y="1056894"/>
              <a:ext cx="5248275" cy="1945005"/>
            </a:xfrm>
            <a:custGeom>
              <a:avLst/>
              <a:gdLst/>
              <a:ahLst/>
              <a:cxnLst/>
              <a:rect l="l" t="t" r="r" b="b"/>
              <a:pathLst>
                <a:path w="5248275" h="1945005">
                  <a:moveTo>
                    <a:pt x="1865376" y="117855"/>
                  </a:moveTo>
                  <a:lnTo>
                    <a:pt x="1865376" y="0"/>
                  </a:lnTo>
                  <a:lnTo>
                    <a:pt x="5248021" y="0"/>
                  </a:lnTo>
                  <a:lnTo>
                    <a:pt x="5248021" y="1944496"/>
                  </a:lnTo>
                </a:path>
                <a:path w="5248275" h="1945005">
                  <a:moveTo>
                    <a:pt x="934212" y="109219"/>
                  </a:moveTo>
                  <a:lnTo>
                    <a:pt x="934212" y="12191"/>
                  </a:lnTo>
                  <a:lnTo>
                    <a:pt x="5246624" y="12191"/>
                  </a:lnTo>
                  <a:lnTo>
                    <a:pt x="5246624" y="1944242"/>
                  </a:lnTo>
                </a:path>
                <a:path w="5248275" h="1945005">
                  <a:moveTo>
                    <a:pt x="0" y="109219"/>
                  </a:moveTo>
                  <a:lnTo>
                    <a:pt x="0" y="12191"/>
                  </a:lnTo>
                  <a:lnTo>
                    <a:pt x="5248148" y="12191"/>
                  </a:lnTo>
                  <a:lnTo>
                    <a:pt x="5248148" y="19442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580" y="1045463"/>
              <a:ext cx="7947659" cy="3535045"/>
            </a:xfrm>
            <a:custGeom>
              <a:avLst/>
              <a:gdLst/>
              <a:ahLst/>
              <a:cxnLst/>
              <a:rect l="l" t="t" r="r" b="b"/>
              <a:pathLst>
                <a:path w="7947659" h="3535045">
                  <a:moveTo>
                    <a:pt x="6252972" y="1878584"/>
                  </a:moveTo>
                  <a:lnTo>
                    <a:pt x="6227572" y="1878584"/>
                  </a:lnTo>
                  <a:lnTo>
                    <a:pt x="6227572" y="0"/>
                  </a:lnTo>
                  <a:lnTo>
                    <a:pt x="0" y="0"/>
                  </a:lnTo>
                  <a:lnTo>
                    <a:pt x="0" y="123571"/>
                  </a:lnTo>
                  <a:lnTo>
                    <a:pt x="25400" y="123571"/>
                  </a:lnTo>
                  <a:lnTo>
                    <a:pt x="25400" y="25400"/>
                  </a:lnTo>
                  <a:lnTo>
                    <a:pt x="6202172" y="25400"/>
                  </a:lnTo>
                  <a:lnTo>
                    <a:pt x="6202172" y="1878584"/>
                  </a:lnTo>
                  <a:lnTo>
                    <a:pt x="6176772" y="1878584"/>
                  </a:lnTo>
                  <a:lnTo>
                    <a:pt x="6214872" y="1954784"/>
                  </a:lnTo>
                  <a:lnTo>
                    <a:pt x="6252972" y="1878584"/>
                  </a:lnTo>
                  <a:close/>
                </a:path>
                <a:path w="7947659" h="3535045">
                  <a:moveTo>
                    <a:pt x="6892925" y="2481961"/>
                  </a:moveTo>
                  <a:lnTo>
                    <a:pt x="5579237" y="2481961"/>
                  </a:lnTo>
                  <a:lnTo>
                    <a:pt x="5579237" y="2135505"/>
                  </a:lnTo>
                  <a:lnTo>
                    <a:pt x="3914521" y="2135505"/>
                  </a:lnTo>
                  <a:lnTo>
                    <a:pt x="3914521" y="2110105"/>
                  </a:lnTo>
                  <a:lnTo>
                    <a:pt x="3838321" y="2148205"/>
                  </a:lnTo>
                  <a:lnTo>
                    <a:pt x="3914521" y="2186305"/>
                  </a:lnTo>
                  <a:lnTo>
                    <a:pt x="3914521" y="2160905"/>
                  </a:lnTo>
                  <a:lnTo>
                    <a:pt x="5553837" y="2160905"/>
                  </a:lnTo>
                  <a:lnTo>
                    <a:pt x="5553837" y="2507361"/>
                  </a:lnTo>
                  <a:lnTo>
                    <a:pt x="6892925" y="2507361"/>
                  </a:lnTo>
                  <a:lnTo>
                    <a:pt x="6892925" y="2481961"/>
                  </a:lnTo>
                  <a:close/>
                </a:path>
                <a:path w="7947659" h="3535045">
                  <a:moveTo>
                    <a:pt x="7947279" y="3458845"/>
                  </a:moveTo>
                  <a:lnTo>
                    <a:pt x="7921879" y="3458845"/>
                  </a:lnTo>
                  <a:lnTo>
                    <a:pt x="7921879" y="2093087"/>
                  </a:lnTo>
                  <a:lnTo>
                    <a:pt x="6393942" y="2093087"/>
                  </a:lnTo>
                  <a:lnTo>
                    <a:pt x="6393942" y="2118487"/>
                  </a:lnTo>
                  <a:lnTo>
                    <a:pt x="7896479" y="2118487"/>
                  </a:lnTo>
                  <a:lnTo>
                    <a:pt x="7896479" y="3458845"/>
                  </a:lnTo>
                  <a:lnTo>
                    <a:pt x="7871079" y="3458845"/>
                  </a:lnTo>
                  <a:lnTo>
                    <a:pt x="7909179" y="3535045"/>
                  </a:lnTo>
                  <a:lnTo>
                    <a:pt x="7947279" y="3458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183880" y="3681983"/>
              <a:ext cx="684530" cy="76200"/>
            </a:xfrm>
            <a:custGeom>
              <a:avLst/>
              <a:gdLst/>
              <a:ahLst/>
              <a:cxnLst/>
              <a:rect l="l" t="t" r="r" b="b"/>
              <a:pathLst>
                <a:path w="684529" h="76200">
                  <a:moveTo>
                    <a:pt x="684149" y="38100"/>
                  </a:moveTo>
                  <a:lnTo>
                    <a:pt x="658749" y="25400"/>
                  </a:lnTo>
                  <a:lnTo>
                    <a:pt x="607949" y="0"/>
                  </a:lnTo>
                  <a:lnTo>
                    <a:pt x="607949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607949" y="50800"/>
                  </a:lnTo>
                  <a:lnTo>
                    <a:pt x="607949" y="76200"/>
                  </a:lnTo>
                  <a:lnTo>
                    <a:pt x="658749" y="50800"/>
                  </a:lnTo>
                  <a:lnTo>
                    <a:pt x="68414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611869" y="169786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 descr=""/>
          <p:cNvSpPr/>
          <p:nvPr/>
        </p:nvSpPr>
        <p:spPr>
          <a:xfrm>
            <a:off x="90495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 txBox="1"/>
          <p:nvPr/>
        </p:nvSpPr>
        <p:spPr>
          <a:xfrm>
            <a:off x="4309617" y="4182871"/>
            <a:ext cx="281241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Intui0on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attends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relevant </a:t>
            </a:r>
            <a:r>
              <a:rPr dirty="0" sz="2000">
                <a:latin typeface="Calibri"/>
                <a:cs typeface="Calibri"/>
              </a:rPr>
              <a:t>part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10">
                <a:latin typeface="Calibri"/>
                <a:cs typeface="Calibri"/>
              </a:rPr>
              <a:t> sequence </a:t>
            </a:r>
            <a:r>
              <a:rPr dirty="0" sz="2000" spc="-10" i="1">
                <a:latin typeface="Calibri"/>
                <a:cs typeface="Calibri"/>
              </a:rPr>
              <a:t>“comiendo”</a:t>
            </a:r>
            <a:r>
              <a:rPr dirty="0" sz="2000" spc="-90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=</a:t>
            </a:r>
            <a:r>
              <a:rPr dirty="0" sz="2000" spc="-45" b="1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“eating”</a:t>
            </a:r>
            <a:endParaRPr sz="2000">
              <a:latin typeface="Calibri"/>
              <a:cs typeface="Calibri"/>
            </a:endParaRPr>
          </a:p>
          <a:p>
            <a:pPr marL="38100" marR="4006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21</a:t>
            </a:r>
            <a:r>
              <a:rPr dirty="0" sz="2000" spc="-10">
                <a:latin typeface="Calibri"/>
                <a:cs typeface="Calibri"/>
              </a:rPr>
              <a:t>=a</a:t>
            </a:r>
            <a:r>
              <a:rPr dirty="0" baseline="-12820" sz="1950" spc="-15">
                <a:latin typeface="Calibri"/>
                <a:cs typeface="Calibri"/>
              </a:rPr>
              <a:t>24</a:t>
            </a:r>
            <a:r>
              <a:rPr dirty="0" sz="2000" spc="-10">
                <a:latin typeface="Calibri"/>
                <a:cs typeface="Calibri"/>
              </a:rPr>
              <a:t>=0.05,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baseline="-12820" sz="1950">
                <a:latin typeface="Calibri"/>
                <a:cs typeface="Calibri"/>
              </a:rPr>
              <a:t>22</a:t>
            </a:r>
            <a:r>
              <a:rPr dirty="0" sz="2000">
                <a:latin typeface="Calibri"/>
                <a:cs typeface="Calibri"/>
              </a:rPr>
              <a:t>=0.1,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23</a:t>
            </a:r>
            <a:r>
              <a:rPr dirty="0" sz="2000" spc="-10">
                <a:latin typeface="Calibri"/>
                <a:cs typeface="Calibri"/>
              </a:rPr>
              <a:t>=0.8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687561" y="555142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9457308" y="2170938"/>
            <a:ext cx="229108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Repeat: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baseline="-12820" sz="1950">
                <a:latin typeface="Calibri"/>
                <a:cs typeface="Calibri"/>
              </a:rPr>
              <a:t>1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context </a:t>
            </a:r>
            <a:r>
              <a:rPr dirty="0" sz="2000" spc="-10">
                <a:latin typeface="Calibri"/>
                <a:cs typeface="Calibri"/>
              </a:rPr>
              <a:t>vector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9471025" y="2870060"/>
            <a:ext cx="2516505" cy="635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829944">
              <a:lnSpc>
                <a:spcPct val="100000"/>
              </a:lnSpc>
              <a:spcBef>
                <a:spcPts val="420"/>
              </a:spcBef>
            </a:pPr>
            <a:r>
              <a:rPr dirty="0" sz="1300" spc="-5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baseline="-14957" sz="1950">
                <a:latin typeface="Calibri"/>
                <a:cs typeface="Calibri"/>
              </a:rPr>
              <a:t>2</a:t>
            </a:r>
            <a:r>
              <a:rPr dirty="0" baseline="-14957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baseline="-14957" sz="1950">
                <a:latin typeface="Calibri"/>
                <a:cs typeface="Calibri"/>
              </a:rPr>
              <a:t>2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27035" y="456591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931652" y="457353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-24892"/>
            <a:ext cx="8557895" cy="129540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RNNs</a:t>
            </a:r>
            <a:r>
              <a:rPr dirty="0" spc="50"/>
              <a:t> </a:t>
            </a:r>
            <a:r>
              <a:rPr dirty="0" sz="3900" spc="-25"/>
              <a:t>and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5" name="object 5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06796" y="3418332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19" name="object 19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21" name="object 21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29" name="object 29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812292" y="2999231"/>
            <a:ext cx="6837045" cy="1566545"/>
          </a:xfrm>
          <a:custGeom>
            <a:avLst/>
            <a:gdLst/>
            <a:ahLst/>
            <a:cxnLst/>
            <a:rect l="l" t="t" r="r" b="b"/>
            <a:pathLst>
              <a:path w="6837045" h="1566545">
                <a:moveTo>
                  <a:pt x="76212" y="76073"/>
                </a:moveTo>
                <a:lnTo>
                  <a:pt x="38112" y="0"/>
                </a:lnTo>
                <a:lnTo>
                  <a:pt x="0" y="76073"/>
                </a:lnTo>
                <a:lnTo>
                  <a:pt x="25400" y="76073"/>
                </a:lnTo>
                <a:lnTo>
                  <a:pt x="25400" y="418719"/>
                </a:lnTo>
                <a:lnTo>
                  <a:pt x="50812" y="418719"/>
                </a:lnTo>
                <a:lnTo>
                  <a:pt x="50812" y="76073"/>
                </a:lnTo>
                <a:lnTo>
                  <a:pt x="76212" y="76073"/>
                </a:lnTo>
                <a:close/>
              </a:path>
              <a:path w="6837045" h="1566545">
                <a:moveTo>
                  <a:pt x="1016254" y="76073"/>
                </a:moveTo>
                <a:lnTo>
                  <a:pt x="978154" y="0"/>
                </a:lnTo>
                <a:lnTo>
                  <a:pt x="940054" y="76073"/>
                </a:lnTo>
                <a:lnTo>
                  <a:pt x="965454" y="76073"/>
                </a:lnTo>
                <a:lnTo>
                  <a:pt x="965454" y="418719"/>
                </a:lnTo>
                <a:lnTo>
                  <a:pt x="990854" y="418719"/>
                </a:lnTo>
                <a:lnTo>
                  <a:pt x="990854" y="76073"/>
                </a:lnTo>
                <a:lnTo>
                  <a:pt x="1016254" y="76073"/>
                </a:lnTo>
                <a:close/>
              </a:path>
              <a:path w="6837045" h="1566545">
                <a:moveTo>
                  <a:pt x="1953641" y="76200"/>
                </a:moveTo>
                <a:lnTo>
                  <a:pt x="1915795" y="0"/>
                </a:lnTo>
                <a:lnTo>
                  <a:pt x="1877441" y="75946"/>
                </a:lnTo>
                <a:lnTo>
                  <a:pt x="1902841" y="76073"/>
                </a:lnTo>
                <a:lnTo>
                  <a:pt x="1901825" y="418719"/>
                </a:lnTo>
                <a:lnTo>
                  <a:pt x="1927225" y="418846"/>
                </a:lnTo>
                <a:lnTo>
                  <a:pt x="1928241" y="76073"/>
                </a:lnTo>
                <a:lnTo>
                  <a:pt x="1953641" y="76200"/>
                </a:lnTo>
                <a:close/>
              </a:path>
              <a:path w="6837045" h="1566545">
                <a:moveTo>
                  <a:pt x="2889123" y="76073"/>
                </a:moveTo>
                <a:lnTo>
                  <a:pt x="2850896" y="0"/>
                </a:lnTo>
                <a:lnTo>
                  <a:pt x="2812796" y="76073"/>
                </a:lnTo>
                <a:lnTo>
                  <a:pt x="2838196" y="76073"/>
                </a:lnTo>
                <a:lnTo>
                  <a:pt x="2838196" y="418719"/>
                </a:lnTo>
                <a:lnTo>
                  <a:pt x="2863596" y="418719"/>
                </a:lnTo>
                <a:lnTo>
                  <a:pt x="2863596" y="76073"/>
                </a:lnTo>
                <a:lnTo>
                  <a:pt x="2889123" y="76073"/>
                </a:lnTo>
                <a:close/>
              </a:path>
              <a:path w="6837045" h="1566545">
                <a:moveTo>
                  <a:pt x="4795520" y="720344"/>
                </a:moveTo>
                <a:lnTo>
                  <a:pt x="4719320" y="682371"/>
                </a:lnTo>
                <a:lnTo>
                  <a:pt x="4719320" y="707644"/>
                </a:lnTo>
                <a:lnTo>
                  <a:pt x="3070479" y="707644"/>
                </a:lnTo>
                <a:lnTo>
                  <a:pt x="3070479" y="733044"/>
                </a:lnTo>
                <a:lnTo>
                  <a:pt x="4719320" y="733044"/>
                </a:lnTo>
                <a:lnTo>
                  <a:pt x="4719320" y="758444"/>
                </a:lnTo>
                <a:lnTo>
                  <a:pt x="4795520" y="720344"/>
                </a:lnTo>
                <a:close/>
              </a:path>
              <a:path w="6837045" h="1566545">
                <a:moveTo>
                  <a:pt x="6836537" y="1490472"/>
                </a:moveTo>
                <a:lnTo>
                  <a:pt x="6811137" y="1490472"/>
                </a:lnTo>
                <a:lnTo>
                  <a:pt x="6811137" y="1502918"/>
                </a:lnTo>
                <a:lnTo>
                  <a:pt x="6811137" y="1503172"/>
                </a:lnTo>
                <a:lnTo>
                  <a:pt x="6785737" y="1503172"/>
                </a:lnTo>
                <a:lnTo>
                  <a:pt x="6785737" y="1502918"/>
                </a:lnTo>
                <a:lnTo>
                  <a:pt x="6811137" y="1502918"/>
                </a:lnTo>
                <a:lnTo>
                  <a:pt x="6811137" y="1490472"/>
                </a:lnTo>
                <a:lnTo>
                  <a:pt x="6811137" y="734568"/>
                </a:lnTo>
                <a:lnTo>
                  <a:pt x="6792595" y="734568"/>
                </a:lnTo>
                <a:lnTo>
                  <a:pt x="6792595" y="728218"/>
                </a:lnTo>
                <a:lnTo>
                  <a:pt x="6798437" y="734060"/>
                </a:lnTo>
                <a:lnTo>
                  <a:pt x="6811137" y="734060"/>
                </a:lnTo>
                <a:lnTo>
                  <a:pt x="6811137" y="721868"/>
                </a:lnTo>
                <a:lnTo>
                  <a:pt x="6811137" y="721360"/>
                </a:lnTo>
                <a:lnTo>
                  <a:pt x="6811137" y="709168"/>
                </a:lnTo>
                <a:lnTo>
                  <a:pt x="5233416" y="709168"/>
                </a:lnTo>
                <a:lnTo>
                  <a:pt x="5233416" y="721868"/>
                </a:lnTo>
                <a:lnTo>
                  <a:pt x="5233416" y="734568"/>
                </a:lnTo>
                <a:lnTo>
                  <a:pt x="6785737" y="734568"/>
                </a:lnTo>
                <a:lnTo>
                  <a:pt x="6785737" y="1490472"/>
                </a:lnTo>
                <a:lnTo>
                  <a:pt x="6760337" y="1490472"/>
                </a:lnTo>
                <a:lnTo>
                  <a:pt x="6798437" y="1566545"/>
                </a:lnTo>
                <a:lnTo>
                  <a:pt x="6830187" y="1503172"/>
                </a:lnTo>
                <a:lnTo>
                  <a:pt x="6836537" y="1490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868156" y="3418332"/>
            <a:ext cx="439420" cy="605155"/>
          </a:xfrm>
          <a:custGeom>
            <a:avLst/>
            <a:gdLst/>
            <a:ahLst/>
            <a:cxnLst/>
            <a:rect l="l" t="t" r="r" b="b"/>
            <a:pathLst>
              <a:path w="439420" h="605154">
                <a:moveTo>
                  <a:pt x="438911" y="0"/>
                </a:moveTo>
                <a:lnTo>
                  <a:pt x="0" y="0"/>
                </a:lnTo>
                <a:lnTo>
                  <a:pt x="0" y="605027"/>
                </a:lnTo>
                <a:lnTo>
                  <a:pt x="438911" y="605027"/>
                </a:lnTo>
                <a:lnTo>
                  <a:pt x="438911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563357" y="1703959"/>
            <a:ext cx="198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009758" y="1703959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749790" y="555142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148821" y="555142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687561" y="555142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1160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015853" y="169786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[STOP]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416540" y="3681984"/>
            <a:ext cx="699770" cy="76200"/>
            <a:chOff x="10416540" y="3681984"/>
            <a:chExt cx="699770" cy="76200"/>
          </a:xfrm>
        </p:grpSpPr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9602" y="3681984"/>
              <a:ext cx="76200" cy="762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10416540" y="3707384"/>
              <a:ext cx="623570" cy="25400"/>
            </a:xfrm>
            <a:custGeom>
              <a:avLst/>
              <a:gdLst/>
              <a:ahLst/>
              <a:cxnLst/>
              <a:rect l="l" t="t" r="r" b="b"/>
              <a:pathLst>
                <a:path w="623570" h="25400">
                  <a:moveTo>
                    <a:pt x="62306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23061" y="25400"/>
                  </a:lnTo>
                  <a:lnTo>
                    <a:pt x="62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12974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073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8065007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273" y="76200"/>
                </a:lnTo>
                <a:lnTo>
                  <a:pt x="25273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8183626" y="2855975"/>
            <a:ext cx="1793875" cy="902335"/>
          </a:xfrm>
          <a:custGeom>
            <a:avLst/>
            <a:gdLst/>
            <a:ahLst/>
            <a:cxnLst/>
            <a:rect l="l" t="t" r="r" b="b"/>
            <a:pathLst>
              <a:path w="1793875" h="902335">
                <a:moveTo>
                  <a:pt x="684149" y="863981"/>
                </a:moveTo>
                <a:lnTo>
                  <a:pt x="608076" y="825881"/>
                </a:lnTo>
                <a:lnTo>
                  <a:pt x="608076" y="851281"/>
                </a:lnTo>
                <a:lnTo>
                  <a:pt x="0" y="851281"/>
                </a:lnTo>
                <a:lnTo>
                  <a:pt x="0" y="876681"/>
                </a:lnTo>
                <a:lnTo>
                  <a:pt x="608076" y="876681"/>
                </a:lnTo>
                <a:lnTo>
                  <a:pt x="608076" y="902081"/>
                </a:lnTo>
                <a:lnTo>
                  <a:pt x="684149" y="863981"/>
                </a:lnTo>
                <a:close/>
              </a:path>
              <a:path w="1793875" h="902335">
                <a:moveTo>
                  <a:pt x="942086" y="76200"/>
                </a:moveTo>
                <a:lnTo>
                  <a:pt x="935736" y="63500"/>
                </a:lnTo>
                <a:lnTo>
                  <a:pt x="903986" y="0"/>
                </a:lnTo>
                <a:lnTo>
                  <a:pt x="865886" y="76200"/>
                </a:lnTo>
                <a:lnTo>
                  <a:pt x="891286" y="76200"/>
                </a:lnTo>
                <a:lnTo>
                  <a:pt x="891286" y="562102"/>
                </a:lnTo>
                <a:lnTo>
                  <a:pt x="916686" y="562102"/>
                </a:lnTo>
                <a:lnTo>
                  <a:pt x="916686" y="76200"/>
                </a:lnTo>
                <a:lnTo>
                  <a:pt x="942086" y="76200"/>
                </a:lnTo>
                <a:close/>
              </a:path>
              <a:path w="1793875" h="902335">
                <a:moveTo>
                  <a:pt x="1793875" y="864108"/>
                </a:moveTo>
                <a:lnTo>
                  <a:pt x="1768475" y="851408"/>
                </a:lnTo>
                <a:lnTo>
                  <a:pt x="1717675" y="826008"/>
                </a:lnTo>
                <a:lnTo>
                  <a:pt x="1717675" y="851408"/>
                </a:lnTo>
                <a:lnTo>
                  <a:pt x="1123442" y="851408"/>
                </a:lnTo>
                <a:lnTo>
                  <a:pt x="1123442" y="876808"/>
                </a:lnTo>
                <a:lnTo>
                  <a:pt x="1717675" y="876808"/>
                </a:lnTo>
                <a:lnTo>
                  <a:pt x="1717675" y="902208"/>
                </a:lnTo>
                <a:lnTo>
                  <a:pt x="1793875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 descr=""/>
          <p:cNvGrpSpPr/>
          <p:nvPr/>
        </p:nvGrpSpPr>
        <p:grpSpPr>
          <a:xfrm>
            <a:off x="7482585" y="4573257"/>
            <a:ext cx="422909" cy="617855"/>
            <a:chOff x="7482585" y="4573257"/>
            <a:chExt cx="422909" cy="617855"/>
          </a:xfrm>
        </p:grpSpPr>
        <p:sp>
          <p:nvSpPr>
            <p:cNvPr id="58" name="object 58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4659"/>
                  </a:moveTo>
                  <a:lnTo>
                    <a:pt x="409727" y="604659"/>
                  </a:lnTo>
                  <a:lnTo>
                    <a:pt x="409727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469885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889101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1023670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1029766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972159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8176260" y="3864863"/>
            <a:ext cx="1908175" cy="716280"/>
          </a:xfrm>
          <a:custGeom>
            <a:avLst/>
            <a:gdLst/>
            <a:ahLst/>
            <a:cxnLst/>
            <a:rect l="l" t="t" r="r" b="b"/>
            <a:pathLst>
              <a:path w="1908175" h="716279">
                <a:moveTo>
                  <a:pt x="601726" y="638429"/>
                </a:moveTo>
                <a:lnTo>
                  <a:pt x="576326" y="638429"/>
                </a:lnTo>
                <a:lnTo>
                  <a:pt x="576326" y="25400"/>
                </a:lnTo>
                <a:lnTo>
                  <a:pt x="576326" y="25146"/>
                </a:lnTo>
                <a:lnTo>
                  <a:pt x="576326" y="12700"/>
                </a:lnTo>
                <a:lnTo>
                  <a:pt x="576326" y="0"/>
                </a:lnTo>
                <a:lnTo>
                  <a:pt x="563372" y="0"/>
                </a:lnTo>
                <a:lnTo>
                  <a:pt x="563372" y="25146"/>
                </a:lnTo>
                <a:lnTo>
                  <a:pt x="557022" y="25146"/>
                </a:lnTo>
                <a:lnTo>
                  <a:pt x="557022" y="18796"/>
                </a:lnTo>
                <a:lnTo>
                  <a:pt x="563372" y="25146"/>
                </a:lnTo>
                <a:lnTo>
                  <a:pt x="563372" y="0"/>
                </a:lnTo>
                <a:lnTo>
                  <a:pt x="0" y="0"/>
                </a:lnTo>
                <a:lnTo>
                  <a:pt x="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550926" y="25400"/>
                </a:lnTo>
                <a:lnTo>
                  <a:pt x="550926" y="638429"/>
                </a:lnTo>
                <a:lnTo>
                  <a:pt x="525526" y="638429"/>
                </a:lnTo>
                <a:lnTo>
                  <a:pt x="563626" y="714629"/>
                </a:lnTo>
                <a:lnTo>
                  <a:pt x="595376" y="651129"/>
                </a:lnTo>
                <a:lnTo>
                  <a:pt x="601726" y="638429"/>
                </a:lnTo>
                <a:close/>
              </a:path>
              <a:path w="1908175" h="716279">
                <a:moveTo>
                  <a:pt x="1735455" y="636524"/>
                </a:moveTo>
                <a:lnTo>
                  <a:pt x="1710182" y="636524"/>
                </a:lnTo>
                <a:lnTo>
                  <a:pt x="1710182" y="648716"/>
                </a:lnTo>
                <a:lnTo>
                  <a:pt x="1710182" y="649224"/>
                </a:lnTo>
                <a:lnTo>
                  <a:pt x="1684782" y="649224"/>
                </a:lnTo>
                <a:lnTo>
                  <a:pt x="1684782" y="648716"/>
                </a:lnTo>
                <a:lnTo>
                  <a:pt x="1710182" y="648716"/>
                </a:lnTo>
                <a:lnTo>
                  <a:pt x="1710182" y="636524"/>
                </a:lnTo>
                <a:lnTo>
                  <a:pt x="1710182" y="28956"/>
                </a:lnTo>
                <a:lnTo>
                  <a:pt x="1710182" y="16256"/>
                </a:lnTo>
                <a:lnTo>
                  <a:pt x="1710182" y="4826"/>
                </a:lnTo>
                <a:lnTo>
                  <a:pt x="1710182" y="3556"/>
                </a:lnTo>
                <a:lnTo>
                  <a:pt x="1160780" y="3556"/>
                </a:lnTo>
                <a:lnTo>
                  <a:pt x="1160780" y="4826"/>
                </a:lnTo>
                <a:lnTo>
                  <a:pt x="1160780" y="16256"/>
                </a:lnTo>
                <a:lnTo>
                  <a:pt x="1155573" y="16256"/>
                </a:lnTo>
                <a:lnTo>
                  <a:pt x="1155573" y="4826"/>
                </a:lnTo>
                <a:lnTo>
                  <a:pt x="1160780" y="4826"/>
                </a:lnTo>
                <a:lnTo>
                  <a:pt x="1160780" y="3556"/>
                </a:lnTo>
                <a:lnTo>
                  <a:pt x="1149223" y="3556"/>
                </a:lnTo>
                <a:lnTo>
                  <a:pt x="1149223" y="4826"/>
                </a:lnTo>
                <a:lnTo>
                  <a:pt x="1135380" y="4826"/>
                </a:lnTo>
                <a:lnTo>
                  <a:pt x="1135380" y="16256"/>
                </a:lnTo>
                <a:lnTo>
                  <a:pt x="1135380" y="28956"/>
                </a:lnTo>
                <a:lnTo>
                  <a:pt x="1684782" y="28956"/>
                </a:lnTo>
                <a:lnTo>
                  <a:pt x="1684782" y="636524"/>
                </a:lnTo>
                <a:lnTo>
                  <a:pt x="1659382" y="636524"/>
                </a:lnTo>
                <a:lnTo>
                  <a:pt x="1697482" y="712724"/>
                </a:lnTo>
                <a:lnTo>
                  <a:pt x="1729105" y="649224"/>
                </a:lnTo>
                <a:lnTo>
                  <a:pt x="1735455" y="636524"/>
                </a:lnTo>
                <a:close/>
              </a:path>
              <a:path w="1908175" h="716279">
                <a:moveTo>
                  <a:pt x="1908048" y="233299"/>
                </a:moveTo>
                <a:lnTo>
                  <a:pt x="1901698" y="220599"/>
                </a:lnTo>
                <a:lnTo>
                  <a:pt x="1869948" y="156972"/>
                </a:lnTo>
                <a:lnTo>
                  <a:pt x="1831848" y="233299"/>
                </a:lnTo>
                <a:lnTo>
                  <a:pt x="1857248" y="233299"/>
                </a:lnTo>
                <a:lnTo>
                  <a:pt x="1857248" y="716026"/>
                </a:lnTo>
                <a:lnTo>
                  <a:pt x="1882648" y="716026"/>
                </a:lnTo>
                <a:lnTo>
                  <a:pt x="1882648" y="233299"/>
                </a:lnTo>
                <a:lnTo>
                  <a:pt x="1908048" y="233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11388852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11449812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" name="object 72" descr=""/>
          <p:cNvGrpSpPr/>
          <p:nvPr/>
        </p:nvGrpSpPr>
        <p:grpSpPr>
          <a:xfrm>
            <a:off x="10867390" y="4573257"/>
            <a:ext cx="422909" cy="617855"/>
            <a:chOff x="10867390" y="4573257"/>
            <a:chExt cx="422909" cy="617855"/>
          </a:xfrm>
        </p:grpSpPr>
        <p:sp>
          <p:nvSpPr>
            <p:cNvPr id="73" name="object 73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4659"/>
                  </a:moveTo>
                  <a:lnTo>
                    <a:pt x="409727" y="604659"/>
                  </a:lnTo>
                  <a:lnTo>
                    <a:pt x="409727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854690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38200" y="3153155"/>
            <a:ext cx="10398125" cy="2284730"/>
            <a:chOff x="838200" y="3153155"/>
            <a:chExt cx="10398125" cy="2284730"/>
          </a:xfrm>
        </p:grpSpPr>
        <p:sp>
          <p:nvSpPr>
            <p:cNvPr id="77" name="object 77" descr=""/>
            <p:cNvSpPr/>
            <p:nvPr/>
          </p:nvSpPr>
          <p:spPr>
            <a:xfrm>
              <a:off x="4725161" y="5424677"/>
              <a:ext cx="6355080" cy="0"/>
            </a:xfrm>
            <a:custGeom>
              <a:avLst/>
              <a:gdLst/>
              <a:ahLst/>
              <a:cxnLst/>
              <a:rect l="l" t="t" r="r" b="b"/>
              <a:pathLst>
                <a:path w="6355080" h="0">
                  <a:moveTo>
                    <a:pt x="0" y="0"/>
                  </a:moveTo>
                  <a:lnTo>
                    <a:pt x="635457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6095" y="5192267"/>
              <a:ext cx="76198" cy="225551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8428" y="5189220"/>
              <a:ext cx="76198" cy="225552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043" y="5189220"/>
              <a:ext cx="76198" cy="225552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10413492" y="3861815"/>
              <a:ext cx="822325" cy="719455"/>
            </a:xfrm>
            <a:custGeom>
              <a:avLst/>
              <a:gdLst/>
              <a:ahLst/>
              <a:cxnLst/>
              <a:rect l="l" t="t" r="r" b="b"/>
              <a:pathLst>
                <a:path w="822325" h="719454">
                  <a:moveTo>
                    <a:pt x="640461" y="636651"/>
                  </a:moveTo>
                  <a:lnTo>
                    <a:pt x="615061" y="636651"/>
                  </a:lnTo>
                  <a:lnTo>
                    <a:pt x="615061" y="508"/>
                  </a:lnTo>
                  <a:lnTo>
                    <a:pt x="25400" y="508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6035"/>
                  </a:lnTo>
                  <a:lnTo>
                    <a:pt x="589661" y="26035"/>
                  </a:lnTo>
                  <a:lnTo>
                    <a:pt x="589661" y="636651"/>
                  </a:lnTo>
                  <a:lnTo>
                    <a:pt x="564261" y="636651"/>
                  </a:lnTo>
                  <a:lnTo>
                    <a:pt x="602361" y="712851"/>
                  </a:lnTo>
                  <a:lnTo>
                    <a:pt x="640461" y="636651"/>
                  </a:lnTo>
                  <a:close/>
                </a:path>
                <a:path w="822325" h="719454">
                  <a:moveTo>
                    <a:pt x="822325" y="236982"/>
                  </a:moveTo>
                  <a:lnTo>
                    <a:pt x="784352" y="160655"/>
                  </a:lnTo>
                  <a:lnTo>
                    <a:pt x="746252" y="236982"/>
                  </a:lnTo>
                  <a:lnTo>
                    <a:pt x="771652" y="236982"/>
                  </a:lnTo>
                  <a:lnTo>
                    <a:pt x="771652" y="718947"/>
                  </a:lnTo>
                  <a:lnTo>
                    <a:pt x="796925" y="718947"/>
                  </a:lnTo>
                  <a:lnTo>
                    <a:pt x="796925" y="236982"/>
                  </a:lnTo>
                  <a:lnTo>
                    <a:pt x="822325" y="2369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2047" y="5198363"/>
              <a:ext cx="76198" cy="22402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4741926" y="3192017"/>
              <a:ext cx="0" cy="2230755"/>
            </a:xfrm>
            <a:custGeom>
              <a:avLst/>
              <a:gdLst/>
              <a:ahLst/>
              <a:cxnLst/>
              <a:rect l="l" t="t" r="r" b="b"/>
              <a:pathLst>
                <a:path w="0" h="2230754">
                  <a:moveTo>
                    <a:pt x="0" y="223062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38200" y="3153155"/>
              <a:ext cx="3903345" cy="76200"/>
            </a:xfrm>
            <a:custGeom>
              <a:avLst/>
              <a:gdLst/>
              <a:ahLst/>
              <a:cxnLst/>
              <a:rect l="l" t="t" r="r" b="b"/>
              <a:pathLst>
                <a:path w="3903345" h="76200">
                  <a:moveTo>
                    <a:pt x="3902837" y="38100"/>
                  </a:moveTo>
                  <a:lnTo>
                    <a:pt x="3877437" y="25400"/>
                  </a:lnTo>
                  <a:lnTo>
                    <a:pt x="3826637" y="0"/>
                  </a:lnTo>
                  <a:lnTo>
                    <a:pt x="3826637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3826637" y="50800"/>
                  </a:lnTo>
                  <a:lnTo>
                    <a:pt x="3826637" y="76200"/>
                  </a:lnTo>
                  <a:lnTo>
                    <a:pt x="390283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539597" y="1311020"/>
            <a:ext cx="61029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Use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diﬀerent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context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timestep</a:t>
            </a:r>
            <a:r>
              <a:rPr dirty="0" sz="20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decoder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39597" y="1615820"/>
            <a:ext cx="615759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Input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sequence not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bottlenecked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through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single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20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20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timestep</a:t>
            </a:r>
            <a:r>
              <a:rPr dirty="0" sz="20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dirty="0" sz="20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decoder,</a:t>
            </a:r>
            <a:r>
              <a:rPr dirty="0" sz="20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context</a:t>
            </a:r>
            <a:r>
              <a:rPr dirty="0" sz="20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r>
              <a:rPr dirty="0" sz="20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“looks</a:t>
            </a:r>
            <a:r>
              <a:rPr dirty="0" sz="20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at”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diﬀerent</a:t>
            </a:r>
            <a:r>
              <a:rPr dirty="0" sz="20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parts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input</a:t>
            </a:r>
            <a:r>
              <a:rPr dirty="0" sz="20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621919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dirty="0" spc="-170"/>
              <a:t> </a:t>
            </a:r>
            <a:r>
              <a:rPr dirty="0"/>
              <a:t>Time:</a:t>
            </a:r>
            <a:r>
              <a:rPr dirty="0" spc="-145"/>
              <a:t> </a:t>
            </a:r>
            <a:r>
              <a:rPr dirty="0" spc="-20"/>
              <a:t>Recurrent</a:t>
            </a:r>
            <a:r>
              <a:rPr dirty="0" spc="-150"/>
              <a:t> </a:t>
            </a:r>
            <a:r>
              <a:rPr dirty="0" spc="-10"/>
              <a:t>Neural Networks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9079" y="1725167"/>
            <a:ext cx="11660505" cy="4335145"/>
            <a:chOff x="259079" y="1725167"/>
            <a:chExt cx="11660505" cy="43351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1725167"/>
              <a:ext cx="11660122" cy="364236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042922" y="5191480"/>
              <a:ext cx="9725660" cy="868680"/>
            </a:xfrm>
            <a:custGeom>
              <a:avLst/>
              <a:gdLst/>
              <a:ahLst/>
              <a:cxnLst/>
              <a:rect l="l" t="t" r="r" b="b"/>
              <a:pathLst>
                <a:path w="9725660" h="868679">
                  <a:moveTo>
                    <a:pt x="4009390" y="831849"/>
                  </a:moveTo>
                  <a:lnTo>
                    <a:pt x="3990975" y="831849"/>
                  </a:lnTo>
                  <a:lnTo>
                    <a:pt x="3990975" y="833119"/>
                  </a:lnTo>
                  <a:lnTo>
                    <a:pt x="3990848" y="842009"/>
                  </a:lnTo>
                  <a:lnTo>
                    <a:pt x="3991355" y="844549"/>
                  </a:lnTo>
                  <a:lnTo>
                    <a:pt x="3994150" y="853439"/>
                  </a:lnTo>
                  <a:lnTo>
                    <a:pt x="3995801" y="858519"/>
                  </a:lnTo>
                  <a:lnTo>
                    <a:pt x="3996436" y="861059"/>
                  </a:lnTo>
                  <a:lnTo>
                    <a:pt x="3997705" y="862329"/>
                  </a:lnTo>
                  <a:lnTo>
                    <a:pt x="4002531" y="866139"/>
                  </a:lnTo>
                  <a:lnTo>
                    <a:pt x="4005072" y="867409"/>
                  </a:lnTo>
                  <a:lnTo>
                    <a:pt x="4008374" y="868679"/>
                  </a:lnTo>
                  <a:lnTo>
                    <a:pt x="4012818" y="868679"/>
                  </a:lnTo>
                  <a:lnTo>
                    <a:pt x="4019295" y="864869"/>
                  </a:lnTo>
                  <a:lnTo>
                    <a:pt x="4018026" y="864869"/>
                  </a:lnTo>
                  <a:lnTo>
                    <a:pt x="4024883" y="862329"/>
                  </a:lnTo>
                  <a:lnTo>
                    <a:pt x="4027551" y="859789"/>
                  </a:lnTo>
                  <a:lnTo>
                    <a:pt x="4034324" y="852169"/>
                  </a:lnTo>
                  <a:lnTo>
                    <a:pt x="4013835" y="852169"/>
                  </a:lnTo>
                  <a:lnTo>
                    <a:pt x="4012787" y="850899"/>
                  </a:lnTo>
                  <a:lnTo>
                    <a:pt x="4004055" y="850899"/>
                  </a:lnTo>
                  <a:lnTo>
                    <a:pt x="4007230" y="848359"/>
                  </a:lnTo>
                  <a:lnTo>
                    <a:pt x="4008754" y="847089"/>
                  </a:lnTo>
                  <a:lnTo>
                    <a:pt x="4011520" y="846065"/>
                  </a:lnTo>
                  <a:lnTo>
                    <a:pt x="4009897" y="842009"/>
                  </a:lnTo>
                  <a:lnTo>
                    <a:pt x="4009516" y="842009"/>
                  </a:lnTo>
                  <a:lnTo>
                    <a:pt x="4008881" y="839469"/>
                  </a:lnTo>
                  <a:lnTo>
                    <a:pt x="4009485" y="839469"/>
                  </a:lnTo>
                  <a:lnTo>
                    <a:pt x="4009390" y="831849"/>
                  </a:lnTo>
                  <a:close/>
                </a:path>
                <a:path w="9725660" h="868679">
                  <a:moveTo>
                    <a:pt x="4012961" y="849839"/>
                  </a:moveTo>
                  <a:lnTo>
                    <a:pt x="4012006" y="849953"/>
                  </a:lnTo>
                  <a:lnTo>
                    <a:pt x="4013835" y="852169"/>
                  </a:lnTo>
                  <a:lnTo>
                    <a:pt x="4012961" y="849839"/>
                  </a:lnTo>
                  <a:close/>
                </a:path>
                <a:path w="9725660" h="868679">
                  <a:moveTo>
                    <a:pt x="4013385" y="845375"/>
                  </a:moveTo>
                  <a:lnTo>
                    <a:pt x="4011520" y="846065"/>
                  </a:lnTo>
                  <a:lnTo>
                    <a:pt x="4011929" y="847089"/>
                  </a:lnTo>
                  <a:lnTo>
                    <a:pt x="4012457" y="848496"/>
                  </a:lnTo>
                  <a:lnTo>
                    <a:pt x="4014724" y="849629"/>
                  </a:lnTo>
                  <a:lnTo>
                    <a:pt x="4012961" y="849839"/>
                  </a:lnTo>
                  <a:lnTo>
                    <a:pt x="4013835" y="852169"/>
                  </a:lnTo>
                  <a:lnTo>
                    <a:pt x="4034324" y="852169"/>
                  </a:lnTo>
                  <a:lnTo>
                    <a:pt x="4037711" y="848359"/>
                  </a:lnTo>
                  <a:lnTo>
                    <a:pt x="4040363" y="845819"/>
                  </a:lnTo>
                  <a:lnTo>
                    <a:pt x="4012945" y="845819"/>
                  </a:lnTo>
                  <a:lnTo>
                    <a:pt x="4013385" y="845375"/>
                  </a:lnTo>
                  <a:close/>
                </a:path>
                <a:path w="9725660" h="868679">
                  <a:moveTo>
                    <a:pt x="4011520" y="846065"/>
                  </a:moveTo>
                  <a:lnTo>
                    <a:pt x="4008754" y="847089"/>
                  </a:lnTo>
                  <a:lnTo>
                    <a:pt x="4007230" y="848359"/>
                  </a:lnTo>
                  <a:lnTo>
                    <a:pt x="4004055" y="850899"/>
                  </a:lnTo>
                  <a:lnTo>
                    <a:pt x="4012006" y="849953"/>
                  </a:lnTo>
                  <a:lnTo>
                    <a:pt x="4009643" y="847089"/>
                  </a:lnTo>
                  <a:lnTo>
                    <a:pt x="4011929" y="847089"/>
                  </a:lnTo>
                  <a:lnTo>
                    <a:pt x="4011520" y="846065"/>
                  </a:lnTo>
                  <a:close/>
                </a:path>
                <a:path w="9725660" h="868679">
                  <a:moveTo>
                    <a:pt x="4012006" y="849953"/>
                  </a:moveTo>
                  <a:lnTo>
                    <a:pt x="4004055" y="850899"/>
                  </a:lnTo>
                  <a:lnTo>
                    <a:pt x="4012787" y="850899"/>
                  </a:lnTo>
                  <a:lnTo>
                    <a:pt x="4012006" y="849953"/>
                  </a:lnTo>
                  <a:close/>
                </a:path>
                <a:path w="9725660" h="868679">
                  <a:moveTo>
                    <a:pt x="4009643" y="847089"/>
                  </a:moveTo>
                  <a:lnTo>
                    <a:pt x="4012006" y="849953"/>
                  </a:lnTo>
                  <a:lnTo>
                    <a:pt x="4012961" y="849839"/>
                  </a:lnTo>
                  <a:lnTo>
                    <a:pt x="4012882" y="849629"/>
                  </a:lnTo>
                  <a:lnTo>
                    <a:pt x="4012565" y="849629"/>
                  </a:lnTo>
                  <a:lnTo>
                    <a:pt x="4009643" y="847089"/>
                  </a:lnTo>
                  <a:close/>
                </a:path>
                <a:path w="9725660" h="868679">
                  <a:moveTo>
                    <a:pt x="4012457" y="848496"/>
                  </a:moveTo>
                  <a:lnTo>
                    <a:pt x="4012961" y="849839"/>
                  </a:lnTo>
                  <a:lnTo>
                    <a:pt x="4014724" y="849629"/>
                  </a:lnTo>
                  <a:lnTo>
                    <a:pt x="4012457" y="848496"/>
                  </a:lnTo>
                  <a:close/>
                </a:path>
                <a:path w="9725660" h="868679">
                  <a:moveTo>
                    <a:pt x="4011929" y="847089"/>
                  </a:moveTo>
                  <a:lnTo>
                    <a:pt x="4009643" y="847089"/>
                  </a:lnTo>
                  <a:lnTo>
                    <a:pt x="4012565" y="849629"/>
                  </a:lnTo>
                  <a:lnTo>
                    <a:pt x="4012183" y="848359"/>
                  </a:lnTo>
                  <a:lnTo>
                    <a:pt x="4012406" y="848359"/>
                  </a:lnTo>
                  <a:lnTo>
                    <a:pt x="4011929" y="847089"/>
                  </a:lnTo>
                  <a:close/>
                </a:path>
                <a:path w="9725660" h="868679">
                  <a:moveTo>
                    <a:pt x="4012183" y="848359"/>
                  </a:moveTo>
                  <a:lnTo>
                    <a:pt x="4012565" y="849629"/>
                  </a:lnTo>
                  <a:lnTo>
                    <a:pt x="4012882" y="849629"/>
                  </a:lnTo>
                  <a:lnTo>
                    <a:pt x="4012457" y="848496"/>
                  </a:lnTo>
                  <a:lnTo>
                    <a:pt x="4012183" y="848359"/>
                  </a:lnTo>
                  <a:close/>
                </a:path>
                <a:path w="9725660" h="868679">
                  <a:moveTo>
                    <a:pt x="4012406" y="848359"/>
                  </a:moveTo>
                  <a:lnTo>
                    <a:pt x="4012183" y="848359"/>
                  </a:lnTo>
                  <a:lnTo>
                    <a:pt x="4012457" y="848496"/>
                  </a:lnTo>
                  <a:lnTo>
                    <a:pt x="4012406" y="848359"/>
                  </a:lnTo>
                  <a:close/>
                </a:path>
                <a:path w="9725660" h="868679">
                  <a:moveTo>
                    <a:pt x="4015613" y="844549"/>
                  </a:moveTo>
                  <a:lnTo>
                    <a:pt x="4013385" y="845375"/>
                  </a:lnTo>
                  <a:lnTo>
                    <a:pt x="4012945" y="845819"/>
                  </a:lnTo>
                  <a:lnTo>
                    <a:pt x="4015613" y="844549"/>
                  </a:lnTo>
                  <a:close/>
                </a:path>
                <a:path w="9725660" h="868679">
                  <a:moveTo>
                    <a:pt x="4041690" y="844549"/>
                  </a:moveTo>
                  <a:lnTo>
                    <a:pt x="4015613" y="844549"/>
                  </a:lnTo>
                  <a:lnTo>
                    <a:pt x="4012945" y="845819"/>
                  </a:lnTo>
                  <a:lnTo>
                    <a:pt x="4040363" y="845819"/>
                  </a:lnTo>
                  <a:lnTo>
                    <a:pt x="4041690" y="844549"/>
                  </a:lnTo>
                  <a:close/>
                </a:path>
                <a:path w="9725660" h="868679">
                  <a:moveTo>
                    <a:pt x="4057075" y="822959"/>
                  </a:moveTo>
                  <a:lnTo>
                    <a:pt x="4034916" y="822959"/>
                  </a:lnTo>
                  <a:lnTo>
                    <a:pt x="4023105" y="835659"/>
                  </a:lnTo>
                  <a:lnTo>
                    <a:pt x="4013385" y="845375"/>
                  </a:lnTo>
                  <a:lnTo>
                    <a:pt x="4015613" y="844549"/>
                  </a:lnTo>
                  <a:lnTo>
                    <a:pt x="4041690" y="844549"/>
                  </a:lnTo>
                  <a:lnTo>
                    <a:pt x="4049649" y="836929"/>
                  </a:lnTo>
                  <a:lnTo>
                    <a:pt x="4051300" y="834389"/>
                  </a:lnTo>
                  <a:lnTo>
                    <a:pt x="4057075" y="822959"/>
                  </a:lnTo>
                  <a:close/>
                </a:path>
                <a:path w="9725660" h="868679">
                  <a:moveTo>
                    <a:pt x="4008881" y="839469"/>
                  </a:moveTo>
                  <a:lnTo>
                    <a:pt x="4009516" y="842009"/>
                  </a:lnTo>
                  <a:lnTo>
                    <a:pt x="4009504" y="841026"/>
                  </a:lnTo>
                  <a:lnTo>
                    <a:pt x="4008881" y="839469"/>
                  </a:lnTo>
                  <a:close/>
                </a:path>
                <a:path w="9725660" h="868679">
                  <a:moveTo>
                    <a:pt x="4009504" y="841026"/>
                  </a:moveTo>
                  <a:lnTo>
                    <a:pt x="4009516" y="842009"/>
                  </a:lnTo>
                  <a:lnTo>
                    <a:pt x="4009897" y="842009"/>
                  </a:lnTo>
                  <a:lnTo>
                    <a:pt x="4009504" y="841026"/>
                  </a:lnTo>
                  <a:close/>
                </a:path>
                <a:path w="9725660" h="868679">
                  <a:moveTo>
                    <a:pt x="4009485" y="839469"/>
                  </a:moveTo>
                  <a:lnTo>
                    <a:pt x="4008881" y="839469"/>
                  </a:lnTo>
                  <a:lnTo>
                    <a:pt x="4009504" y="841026"/>
                  </a:lnTo>
                  <a:lnTo>
                    <a:pt x="4009485" y="839469"/>
                  </a:lnTo>
                  <a:close/>
                </a:path>
                <a:path w="9725660" h="868679">
                  <a:moveTo>
                    <a:pt x="3990960" y="833002"/>
                  </a:moveTo>
                  <a:close/>
                </a:path>
                <a:path w="9725660" h="868679">
                  <a:moveTo>
                    <a:pt x="3985247" y="794536"/>
                  </a:moveTo>
                  <a:lnTo>
                    <a:pt x="3987165" y="807719"/>
                  </a:lnTo>
                  <a:lnTo>
                    <a:pt x="3987291" y="808989"/>
                  </a:lnTo>
                  <a:lnTo>
                    <a:pt x="3989704" y="821689"/>
                  </a:lnTo>
                  <a:lnTo>
                    <a:pt x="3990960" y="833002"/>
                  </a:lnTo>
                  <a:lnTo>
                    <a:pt x="3990975" y="831849"/>
                  </a:lnTo>
                  <a:lnTo>
                    <a:pt x="4009390" y="831849"/>
                  </a:lnTo>
                  <a:lnTo>
                    <a:pt x="4009390" y="830579"/>
                  </a:lnTo>
                  <a:lnTo>
                    <a:pt x="4007866" y="819149"/>
                  </a:lnTo>
                  <a:lnTo>
                    <a:pt x="4005199" y="805179"/>
                  </a:lnTo>
                  <a:lnTo>
                    <a:pt x="4003825" y="796289"/>
                  </a:lnTo>
                  <a:lnTo>
                    <a:pt x="3986276" y="796289"/>
                  </a:lnTo>
                  <a:lnTo>
                    <a:pt x="3985247" y="794536"/>
                  </a:lnTo>
                  <a:close/>
                </a:path>
                <a:path w="9725660" h="868679">
                  <a:moveTo>
                    <a:pt x="4888610" y="360679"/>
                  </a:moveTo>
                  <a:lnTo>
                    <a:pt x="4814951" y="360679"/>
                  </a:lnTo>
                  <a:lnTo>
                    <a:pt x="4749546" y="368299"/>
                  </a:lnTo>
                  <a:lnTo>
                    <a:pt x="4749164" y="368299"/>
                  </a:lnTo>
                  <a:lnTo>
                    <a:pt x="4684268" y="378459"/>
                  </a:lnTo>
                  <a:lnTo>
                    <a:pt x="4621657" y="394969"/>
                  </a:lnTo>
                  <a:lnTo>
                    <a:pt x="4557649" y="410209"/>
                  </a:lnTo>
                  <a:lnTo>
                    <a:pt x="4494657" y="429259"/>
                  </a:lnTo>
                  <a:lnTo>
                    <a:pt x="4493513" y="429259"/>
                  </a:lnTo>
                  <a:lnTo>
                    <a:pt x="4438142" y="452119"/>
                  </a:lnTo>
                  <a:lnTo>
                    <a:pt x="4385691" y="476249"/>
                  </a:lnTo>
                  <a:lnTo>
                    <a:pt x="4385056" y="476249"/>
                  </a:lnTo>
                  <a:lnTo>
                    <a:pt x="4334637" y="502919"/>
                  </a:lnTo>
                  <a:lnTo>
                    <a:pt x="4334891" y="502919"/>
                  </a:lnTo>
                  <a:lnTo>
                    <a:pt x="4229227" y="553719"/>
                  </a:lnTo>
                  <a:lnTo>
                    <a:pt x="4227576" y="554989"/>
                  </a:lnTo>
                  <a:lnTo>
                    <a:pt x="4184777" y="585469"/>
                  </a:lnTo>
                  <a:lnTo>
                    <a:pt x="4184015" y="585469"/>
                  </a:lnTo>
                  <a:lnTo>
                    <a:pt x="4145915" y="618489"/>
                  </a:lnTo>
                  <a:lnTo>
                    <a:pt x="4144010" y="619759"/>
                  </a:lnTo>
                  <a:lnTo>
                    <a:pt x="4118102" y="657859"/>
                  </a:lnTo>
                  <a:lnTo>
                    <a:pt x="4117848" y="659129"/>
                  </a:lnTo>
                  <a:lnTo>
                    <a:pt x="4093844" y="698499"/>
                  </a:lnTo>
                  <a:lnTo>
                    <a:pt x="4093210" y="698499"/>
                  </a:lnTo>
                  <a:lnTo>
                    <a:pt x="4074922" y="739139"/>
                  </a:lnTo>
                  <a:lnTo>
                    <a:pt x="4059174" y="773429"/>
                  </a:lnTo>
                  <a:lnTo>
                    <a:pt x="4045457" y="801369"/>
                  </a:lnTo>
                  <a:lnTo>
                    <a:pt x="4033266" y="824229"/>
                  </a:lnTo>
                  <a:lnTo>
                    <a:pt x="4034916" y="822959"/>
                  </a:lnTo>
                  <a:lnTo>
                    <a:pt x="4057075" y="822959"/>
                  </a:lnTo>
                  <a:lnTo>
                    <a:pt x="4063491" y="810259"/>
                  </a:lnTo>
                  <a:lnTo>
                    <a:pt x="4077716" y="782319"/>
                  </a:lnTo>
                  <a:lnTo>
                    <a:pt x="4077969" y="782319"/>
                  </a:lnTo>
                  <a:lnTo>
                    <a:pt x="4093844" y="746759"/>
                  </a:lnTo>
                  <a:lnTo>
                    <a:pt x="4094420" y="746759"/>
                  </a:lnTo>
                  <a:lnTo>
                    <a:pt x="4111684" y="708659"/>
                  </a:lnTo>
                  <a:lnTo>
                    <a:pt x="4112260" y="707389"/>
                  </a:lnTo>
                  <a:lnTo>
                    <a:pt x="4112407" y="707389"/>
                  </a:lnTo>
                  <a:lnTo>
                    <a:pt x="4135881" y="669289"/>
                  </a:lnTo>
                  <a:lnTo>
                    <a:pt x="4136491" y="669289"/>
                  </a:lnTo>
                  <a:lnTo>
                    <a:pt x="4159808" y="634999"/>
                  </a:lnTo>
                  <a:lnTo>
                    <a:pt x="4161536" y="632459"/>
                  </a:lnTo>
                  <a:lnTo>
                    <a:pt x="4162698" y="632459"/>
                  </a:lnTo>
                  <a:lnTo>
                    <a:pt x="4197985" y="601979"/>
                  </a:lnTo>
                  <a:lnTo>
                    <a:pt x="4197095" y="601979"/>
                  </a:lnTo>
                  <a:lnTo>
                    <a:pt x="4240022" y="572769"/>
                  </a:lnTo>
                  <a:lnTo>
                    <a:pt x="4238370" y="572769"/>
                  </a:lnTo>
                  <a:lnTo>
                    <a:pt x="4291330" y="547369"/>
                  </a:lnTo>
                  <a:lnTo>
                    <a:pt x="4344670" y="521969"/>
                  </a:lnTo>
                  <a:lnTo>
                    <a:pt x="4395089" y="495299"/>
                  </a:lnTo>
                  <a:lnTo>
                    <a:pt x="4394454" y="495299"/>
                  </a:lnTo>
                  <a:lnTo>
                    <a:pt x="4446651" y="472439"/>
                  </a:lnTo>
                  <a:lnTo>
                    <a:pt x="4446397" y="472439"/>
                  </a:lnTo>
                  <a:lnTo>
                    <a:pt x="4501769" y="449579"/>
                  </a:lnTo>
                  <a:lnTo>
                    <a:pt x="4500753" y="449579"/>
                  </a:lnTo>
                  <a:lnTo>
                    <a:pt x="4563745" y="430529"/>
                  </a:lnTo>
                  <a:lnTo>
                    <a:pt x="4568150" y="430529"/>
                  </a:lnTo>
                  <a:lnTo>
                    <a:pt x="4688712" y="398779"/>
                  </a:lnTo>
                  <a:lnTo>
                    <a:pt x="4687570" y="398779"/>
                  </a:lnTo>
                  <a:lnTo>
                    <a:pt x="4752467" y="388619"/>
                  </a:lnTo>
                  <a:lnTo>
                    <a:pt x="4761447" y="388619"/>
                  </a:lnTo>
                  <a:lnTo>
                    <a:pt x="4817618" y="380999"/>
                  </a:lnTo>
                  <a:lnTo>
                    <a:pt x="5069458" y="380999"/>
                  </a:lnTo>
                  <a:lnTo>
                    <a:pt x="5028819" y="374649"/>
                  </a:lnTo>
                  <a:lnTo>
                    <a:pt x="4960620" y="365759"/>
                  </a:lnTo>
                  <a:lnTo>
                    <a:pt x="4959984" y="365759"/>
                  </a:lnTo>
                  <a:lnTo>
                    <a:pt x="4888610" y="360679"/>
                  </a:lnTo>
                  <a:close/>
                </a:path>
                <a:path w="9725660" h="868679">
                  <a:moveTo>
                    <a:pt x="3985132" y="793749"/>
                  </a:moveTo>
                  <a:lnTo>
                    <a:pt x="3985247" y="794536"/>
                  </a:lnTo>
                  <a:lnTo>
                    <a:pt x="3986276" y="796289"/>
                  </a:lnTo>
                  <a:lnTo>
                    <a:pt x="3985132" y="793749"/>
                  </a:lnTo>
                  <a:close/>
                </a:path>
                <a:path w="9725660" h="868679">
                  <a:moveTo>
                    <a:pt x="4003432" y="793749"/>
                  </a:moveTo>
                  <a:lnTo>
                    <a:pt x="3985132" y="793749"/>
                  </a:lnTo>
                  <a:lnTo>
                    <a:pt x="3986276" y="796289"/>
                  </a:lnTo>
                  <a:lnTo>
                    <a:pt x="4003825" y="796289"/>
                  </a:lnTo>
                  <a:lnTo>
                    <a:pt x="4003432" y="793749"/>
                  </a:lnTo>
                  <a:close/>
                </a:path>
                <a:path w="9725660" h="868679">
                  <a:moveTo>
                    <a:pt x="3964722" y="728979"/>
                  </a:moveTo>
                  <a:lnTo>
                    <a:pt x="3942968" y="728979"/>
                  </a:lnTo>
                  <a:lnTo>
                    <a:pt x="3962400" y="755649"/>
                  </a:lnTo>
                  <a:lnTo>
                    <a:pt x="3961891" y="755649"/>
                  </a:lnTo>
                  <a:lnTo>
                    <a:pt x="3975227" y="777239"/>
                  </a:lnTo>
                  <a:lnTo>
                    <a:pt x="3985247" y="794536"/>
                  </a:lnTo>
                  <a:lnTo>
                    <a:pt x="3985132" y="793749"/>
                  </a:lnTo>
                  <a:lnTo>
                    <a:pt x="4003432" y="793749"/>
                  </a:lnTo>
                  <a:lnTo>
                    <a:pt x="4003040" y="791209"/>
                  </a:lnTo>
                  <a:lnTo>
                    <a:pt x="4001769" y="787399"/>
                  </a:lnTo>
                  <a:lnTo>
                    <a:pt x="3977258" y="746759"/>
                  </a:lnTo>
                  <a:lnTo>
                    <a:pt x="3976751" y="745489"/>
                  </a:lnTo>
                  <a:lnTo>
                    <a:pt x="3964722" y="728979"/>
                  </a:lnTo>
                  <a:close/>
                </a:path>
                <a:path w="9725660" h="868679">
                  <a:moveTo>
                    <a:pt x="4094420" y="746759"/>
                  </a:moveTo>
                  <a:lnTo>
                    <a:pt x="4093844" y="746759"/>
                  </a:lnTo>
                  <a:lnTo>
                    <a:pt x="4093844" y="748029"/>
                  </a:lnTo>
                  <a:lnTo>
                    <a:pt x="4094420" y="746759"/>
                  </a:lnTo>
                  <a:close/>
                </a:path>
                <a:path w="9725660" h="868679">
                  <a:moveTo>
                    <a:pt x="3914752" y="670559"/>
                  </a:moveTo>
                  <a:lnTo>
                    <a:pt x="3891279" y="670559"/>
                  </a:lnTo>
                  <a:lnTo>
                    <a:pt x="3917188" y="701039"/>
                  </a:lnTo>
                  <a:lnTo>
                    <a:pt x="3943477" y="730249"/>
                  </a:lnTo>
                  <a:lnTo>
                    <a:pt x="3942968" y="728979"/>
                  </a:lnTo>
                  <a:lnTo>
                    <a:pt x="3964722" y="728979"/>
                  </a:lnTo>
                  <a:lnTo>
                    <a:pt x="3957319" y="718819"/>
                  </a:lnTo>
                  <a:lnTo>
                    <a:pt x="3956812" y="718819"/>
                  </a:lnTo>
                  <a:lnTo>
                    <a:pt x="3930523" y="688339"/>
                  </a:lnTo>
                  <a:lnTo>
                    <a:pt x="3914752" y="670559"/>
                  </a:lnTo>
                  <a:close/>
                </a:path>
                <a:path w="9725660" h="868679">
                  <a:moveTo>
                    <a:pt x="4112260" y="707389"/>
                  </a:moveTo>
                  <a:lnTo>
                    <a:pt x="4111625" y="708659"/>
                  </a:lnTo>
                  <a:lnTo>
                    <a:pt x="4111850" y="708294"/>
                  </a:lnTo>
                  <a:lnTo>
                    <a:pt x="4112260" y="707389"/>
                  </a:lnTo>
                  <a:close/>
                </a:path>
                <a:path w="9725660" h="868679">
                  <a:moveTo>
                    <a:pt x="4111850" y="708294"/>
                  </a:moveTo>
                  <a:lnTo>
                    <a:pt x="4111625" y="708659"/>
                  </a:lnTo>
                  <a:lnTo>
                    <a:pt x="4111850" y="708294"/>
                  </a:lnTo>
                  <a:close/>
                </a:path>
                <a:path w="9725660" h="868679">
                  <a:moveTo>
                    <a:pt x="4112407" y="707389"/>
                  </a:moveTo>
                  <a:lnTo>
                    <a:pt x="4112260" y="707389"/>
                  </a:lnTo>
                  <a:lnTo>
                    <a:pt x="4111850" y="708294"/>
                  </a:lnTo>
                  <a:lnTo>
                    <a:pt x="4112407" y="707389"/>
                  </a:lnTo>
                  <a:close/>
                </a:path>
                <a:path w="9725660" h="868679">
                  <a:moveTo>
                    <a:pt x="3855635" y="612139"/>
                  </a:moveTo>
                  <a:lnTo>
                    <a:pt x="3829177" y="612139"/>
                  </a:lnTo>
                  <a:lnTo>
                    <a:pt x="3865117" y="642619"/>
                  </a:lnTo>
                  <a:lnTo>
                    <a:pt x="3864482" y="642619"/>
                  </a:lnTo>
                  <a:lnTo>
                    <a:pt x="3891406" y="671829"/>
                  </a:lnTo>
                  <a:lnTo>
                    <a:pt x="3891279" y="670559"/>
                  </a:lnTo>
                  <a:lnTo>
                    <a:pt x="3914752" y="670559"/>
                  </a:lnTo>
                  <a:lnTo>
                    <a:pt x="3904615" y="659129"/>
                  </a:lnTo>
                  <a:lnTo>
                    <a:pt x="3904361" y="659129"/>
                  </a:lnTo>
                  <a:lnTo>
                    <a:pt x="3877437" y="629919"/>
                  </a:lnTo>
                  <a:lnTo>
                    <a:pt x="3876675" y="629919"/>
                  </a:lnTo>
                  <a:lnTo>
                    <a:pt x="3855635" y="612139"/>
                  </a:lnTo>
                  <a:close/>
                </a:path>
                <a:path w="9725660" h="868679">
                  <a:moveTo>
                    <a:pt x="4136491" y="669289"/>
                  </a:moveTo>
                  <a:lnTo>
                    <a:pt x="4135881" y="669289"/>
                  </a:lnTo>
                  <a:lnTo>
                    <a:pt x="4135628" y="670559"/>
                  </a:lnTo>
                  <a:lnTo>
                    <a:pt x="4136491" y="669289"/>
                  </a:lnTo>
                  <a:close/>
                </a:path>
                <a:path w="9725660" h="868679">
                  <a:moveTo>
                    <a:pt x="4161536" y="632459"/>
                  </a:moveTo>
                  <a:lnTo>
                    <a:pt x="4159757" y="634999"/>
                  </a:lnTo>
                  <a:lnTo>
                    <a:pt x="4161536" y="632459"/>
                  </a:lnTo>
                  <a:close/>
                </a:path>
                <a:path w="9725660" h="868679">
                  <a:moveTo>
                    <a:pt x="4159881" y="634893"/>
                  </a:moveTo>
                  <a:close/>
                </a:path>
                <a:path w="9725660" h="868679">
                  <a:moveTo>
                    <a:pt x="4162698" y="632459"/>
                  </a:moveTo>
                  <a:lnTo>
                    <a:pt x="4161536" y="632459"/>
                  </a:lnTo>
                  <a:lnTo>
                    <a:pt x="4159881" y="634893"/>
                  </a:lnTo>
                  <a:lnTo>
                    <a:pt x="4162698" y="632459"/>
                  </a:lnTo>
                  <a:close/>
                </a:path>
                <a:path w="9725660" h="868679">
                  <a:moveTo>
                    <a:pt x="3315266" y="353059"/>
                  </a:moveTo>
                  <a:lnTo>
                    <a:pt x="3264535" y="353059"/>
                  </a:lnTo>
                  <a:lnTo>
                    <a:pt x="3360292" y="388619"/>
                  </a:lnTo>
                  <a:lnTo>
                    <a:pt x="3359912" y="388619"/>
                  </a:lnTo>
                  <a:lnTo>
                    <a:pt x="3445510" y="425449"/>
                  </a:lnTo>
                  <a:lnTo>
                    <a:pt x="3607307" y="492759"/>
                  </a:lnTo>
                  <a:lnTo>
                    <a:pt x="3607054" y="492759"/>
                  </a:lnTo>
                  <a:lnTo>
                    <a:pt x="3675761" y="523239"/>
                  </a:lnTo>
                  <a:lnTo>
                    <a:pt x="3675633" y="523239"/>
                  </a:lnTo>
                  <a:lnTo>
                    <a:pt x="3737102" y="552449"/>
                  </a:lnTo>
                  <a:lnTo>
                    <a:pt x="3736720" y="552449"/>
                  </a:lnTo>
                  <a:lnTo>
                    <a:pt x="3792474" y="582929"/>
                  </a:lnTo>
                  <a:lnTo>
                    <a:pt x="3791330" y="582929"/>
                  </a:lnTo>
                  <a:lnTo>
                    <a:pt x="3829430" y="613409"/>
                  </a:lnTo>
                  <a:lnTo>
                    <a:pt x="3829177" y="612139"/>
                  </a:lnTo>
                  <a:lnTo>
                    <a:pt x="3855635" y="612139"/>
                  </a:lnTo>
                  <a:lnTo>
                    <a:pt x="3840606" y="599439"/>
                  </a:lnTo>
                  <a:lnTo>
                    <a:pt x="3802253" y="568959"/>
                  </a:lnTo>
                  <a:lnTo>
                    <a:pt x="3801110" y="567689"/>
                  </a:lnTo>
                  <a:lnTo>
                    <a:pt x="3745229" y="537209"/>
                  </a:lnTo>
                  <a:lnTo>
                    <a:pt x="3683254" y="506729"/>
                  </a:lnTo>
                  <a:lnTo>
                    <a:pt x="3614292" y="476249"/>
                  </a:lnTo>
                  <a:lnTo>
                    <a:pt x="3614039" y="476249"/>
                  </a:lnTo>
                  <a:lnTo>
                    <a:pt x="3452367" y="408939"/>
                  </a:lnTo>
                  <a:lnTo>
                    <a:pt x="3366769" y="372109"/>
                  </a:lnTo>
                  <a:lnTo>
                    <a:pt x="3315266" y="353059"/>
                  </a:lnTo>
                  <a:close/>
                </a:path>
                <a:path w="9725660" h="868679">
                  <a:moveTo>
                    <a:pt x="5102352" y="386079"/>
                  </a:moveTo>
                  <a:lnTo>
                    <a:pt x="4957826" y="386079"/>
                  </a:lnTo>
                  <a:lnTo>
                    <a:pt x="5025898" y="394969"/>
                  </a:lnTo>
                  <a:lnTo>
                    <a:pt x="5025644" y="394969"/>
                  </a:lnTo>
                  <a:lnTo>
                    <a:pt x="5098669" y="406399"/>
                  </a:lnTo>
                  <a:lnTo>
                    <a:pt x="5098414" y="406399"/>
                  </a:lnTo>
                  <a:lnTo>
                    <a:pt x="5176901" y="421639"/>
                  </a:lnTo>
                  <a:lnTo>
                    <a:pt x="5348858" y="453389"/>
                  </a:lnTo>
                  <a:lnTo>
                    <a:pt x="5435981" y="471169"/>
                  </a:lnTo>
                  <a:lnTo>
                    <a:pt x="5610606" y="500379"/>
                  </a:lnTo>
                  <a:lnTo>
                    <a:pt x="5896483" y="533399"/>
                  </a:lnTo>
                  <a:lnTo>
                    <a:pt x="6007100" y="546099"/>
                  </a:lnTo>
                  <a:lnTo>
                    <a:pt x="6220713" y="568959"/>
                  </a:lnTo>
                  <a:lnTo>
                    <a:pt x="6444376" y="589279"/>
                  </a:lnTo>
                  <a:lnTo>
                    <a:pt x="6597650" y="599439"/>
                  </a:lnTo>
                  <a:lnTo>
                    <a:pt x="6733667" y="605789"/>
                  </a:lnTo>
                  <a:lnTo>
                    <a:pt x="7021830" y="612139"/>
                  </a:lnTo>
                  <a:lnTo>
                    <a:pt x="7625587" y="604519"/>
                  </a:lnTo>
                  <a:lnTo>
                    <a:pt x="8226171" y="590549"/>
                  </a:lnTo>
                  <a:lnTo>
                    <a:pt x="8263064" y="589279"/>
                  </a:lnTo>
                  <a:lnTo>
                    <a:pt x="7021957" y="589279"/>
                  </a:lnTo>
                  <a:lnTo>
                    <a:pt x="6877431" y="588009"/>
                  </a:lnTo>
                  <a:lnTo>
                    <a:pt x="6734302" y="584199"/>
                  </a:lnTo>
                  <a:lnTo>
                    <a:pt x="6734556" y="584199"/>
                  </a:lnTo>
                  <a:lnTo>
                    <a:pt x="6598793" y="577849"/>
                  </a:lnTo>
                  <a:lnTo>
                    <a:pt x="6460235" y="568959"/>
                  </a:lnTo>
                  <a:lnTo>
                    <a:pt x="6460617" y="568959"/>
                  </a:lnTo>
                  <a:lnTo>
                    <a:pt x="6236024" y="548639"/>
                  </a:lnTo>
                  <a:lnTo>
                    <a:pt x="6222746" y="548639"/>
                  </a:lnTo>
                  <a:lnTo>
                    <a:pt x="6113018" y="537209"/>
                  </a:lnTo>
                  <a:lnTo>
                    <a:pt x="6009385" y="524509"/>
                  </a:lnTo>
                  <a:lnTo>
                    <a:pt x="5898896" y="513079"/>
                  </a:lnTo>
                  <a:lnTo>
                    <a:pt x="5799201" y="501649"/>
                  </a:lnTo>
                  <a:lnTo>
                    <a:pt x="5613146" y="478789"/>
                  </a:lnTo>
                  <a:lnTo>
                    <a:pt x="5613654" y="478789"/>
                  </a:lnTo>
                  <a:lnTo>
                    <a:pt x="5439409" y="449579"/>
                  </a:lnTo>
                  <a:lnTo>
                    <a:pt x="5439663" y="449579"/>
                  </a:lnTo>
                  <a:lnTo>
                    <a:pt x="5261736" y="415289"/>
                  </a:lnTo>
                  <a:lnTo>
                    <a:pt x="5180837" y="400049"/>
                  </a:lnTo>
                  <a:lnTo>
                    <a:pt x="5102352" y="386079"/>
                  </a:lnTo>
                  <a:close/>
                </a:path>
                <a:path w="9725660" h="868679">
                  <a:moveTo>
                    <a:pt x="7022021" y="589279"/>
                  </a:moveTo>
                  <a:close/>
                </a:path>
                <a:path w="9725660" h="868679">
                  <a:moveTo>
                    <a:pt x="9058402" y="461009"/>
                  </a:moveTo>
                  <a:lnTo>
                    <a:pt x="8929116" y="492759"/>
                  </a:lnTo>
                  <a:lnTo>
                    <a:pt x="8929497" y="492759"/>
                  </a:lnTo>
                  <a:lnTo>
                    <a:pt x="8798052" y="521969"/>
                  </a:lnTo>
                  <a:lnTo>
                    <a:pt x="8798814" y="521969"/>
                  </a:lnTo>
                  <a:lnTo>
                    <a:pt x="8661019" y="541019"/>
                  </a:lnTo>
                  <a:lnTo>
                    <a:pt x="8661527" y="541019"/>
                  </a:lnTo>
                  <a:lnTo>
                    <a:pt x="8517509" y="553719"/>
                  </a:lnTo>
                  <a:lnTo>
                    <a:pt x="8517763" y="553719"/>
                  </a:lnTo>
                  <a:lnTo>
                    <a:pt x="8372348" y="562609"/>
                  </a:lnTo>
                  <a:lnTo>
                    <a:pt x="8372729" y="562609"/>
                  </a:lnTo>
                  <a:lnTo>
                    <a:pt x="8076819" y="572769"/>
                  </a:lnTo>
                  <a:lnTo>
                    <a:pt x="7927848" y="576579"/>
                  </a:lnTo>
                  <a:lnTo>
                    <a:pt x="7625080" y="581659"/>
                  </a:lnTo>
                  <a:lnTo>
                    <a:pt x="7320914" y="588009"/>
                  </a:lnTo>
                  <a:lnTo>
                    <a:pt x="7022021" y="589279"/>
                  </a:lnTo>
                  <a:lnTo>
                    <a:pt x="8263080" y="589279"/>
                  </a:lnTo>
                  <a:lnTo>
                    <a:pt x="8373745" y="585469"/>
                  </a:lnTo>
                  <a:lnTo>
                    <a:pt x="8519541" y="575309"/>
                  </a:lnTo>
                  <a:lnTo>
                    <a:pt x="8664067" y="562609"/>
                  </a:lnTo>
                  <a:lnTo>
                    <a:pt x="8801989" y="543559"/>
                  </a:lnTo>
                  <a:lnTo>
                    <a:pt x="8802751" y="543559"/>
                  </a:lnTo>
                  <a:lnTo>
                    <a:pt x="8934450" y="514349"/>
                  </a:lnTo>
                  <a:lnTo>
                    <a:pt x="9063736" y="482599"/>
                  </a:lnTo>
                  <a:lnTo>
                    <a:pt x="9065133" y="482599"/>
                  </a:lnTo>
                  <a:lnTo>
                    <a:pt x="9117307" y="462279"/>
                  </a:lnTo>
                  <a:lnTo>
                    <a:pt x="9057005" y="462279"/>
                  </a:lnTo>
                  <a:lnTo>
                    <a:pt x="9058402" y="461009"/>
                  </a:lnTo>
                  <a:close/>
                </a:path>
                <a:path w="9725660" h="868679">
                  <a:moveTo>
                    <a:pt x="6222619" y="547369"/>
                  </a:moveTo>
                  <a:lnTo>
                    <a:pt x="6222746" y="548639"/>
                  </a:lnTo>
                  <a:lnTo>
                    <a:pt x="6236024" y="548639"/>
                  </a:lnTo>
                  <a:lnTo>
                    <a:pt x="6222619" y="547369"/>
                  </a:lnTo>
                  <a:close/>
                </a:path>
                <a:path w="9725660" h="868679">
                  <a:moveTo>
                    <a:pt x="9167876" y="417829"/>
                  </a:moveTo>
                  <a:lnTo>
                    <a:pt x="9057005" y="462279"/>
                  </a:lnTo>
                  <a:lnTo>
                    <a:pt x="9117307" y="462279"/>
                  </a:lnTo>
                  <a:lnTo>
                    <a:pt x="9176004" y="439419"/>
                  </a:lnTo>
                  <a:lnTo>
                    <a:pt x="9226419" y="419099"/>
                  </a:lnTo>
                  <a:lnTo>
                    <a:pt x="9167876" y="419099"/>
                  </a:lnTo>
                  <a:lnTo>
                    <a:pt x="9167876" y="417829"/>
                  </a:lnTo>
                  <a:close/>
                </a:path>
                <a:path w="9725660" h="868679">
                  <a:moveTo>
                    <a:pt x="4568150" y="430529"/>
                  </a:moveTo>
                  <a:lnTo>
                    <a:pt x="4563745" y="430529"/>
                  </a:lnTo>
                  <a:lnTo>
                    <a:pt x="4563236" y="431799"/>
                  </a:lnTo>
                  <a:lnTo>
                    <a:pt x="4568150" y="430529"/>
                  </a:lnTo>
                  <a:close/>
                </a:path>
                <a:path w="9725660" h="868679">
                  <a:moveTo>
                    <a:pt x="9283827" y="372109"/>
                  </a:moveTo>
                  <a:lnTo>
                    <a:pt x="9167876" y="419099"/>
                  </a:lnTo>
                  <a:lnTo>
                    <a:pt x="9226419" y="419099"/>
                  </a:lnTo>
                  <a:lnTo>
                    <a:pt x="9292590" y="392429"/>
                  </a:lnTo>
                  <a:lnTo>
                    <a:pt x="9332008" y="373379"/>
                  </a:lnTo>
                  <a:lnTo>
                    <a:pt x="9283192" y="373379"/>
                  </a:lnTo>
                  <a:lnTo>
                    <a:pt x="9283827" y="372109"/>
                  </a:lnTo>
                  <a:close/>
                </a:path>
                <a:path w="9725660" h="868679">
                  <a:moveTo>
                    <a:pt x="4761447" y="388619"/>
                  </a:moveTo>
                  <a:lnTo>
                    <a:pt x="4752467" y="388619"/>
                  </a:lnTo>
                  <a:lnTo>
                    <a:pt x="4752085" y="389889"/>
                  </a:lnTo>
                  <a:lnTo>
                    <a:pt x="4761447" y="388619"/>
                  </a:lnTo>
                  <a:close/>
                </a:path>
                <a:path w="9725660" h="868679">
                  <a:moveTo>
                    <a:pt x="5069458" y="380999"/>
                  </a:moveTo>
                  <a:lnTo>
                    <a:pt x="4887213" y="380999"/>
                  </a:lnTo>
                  <a:lnTo>
                    <a:pt x="4958460" y="386079"/>
                  </a:lnTo>
                  <a:lnTo>
                    <a:pt x="5101971" y="386079"/>
                  </a:lnTo>
                  <a:lnTo>
                    <a:pt x="5069458" y="380999"/>
                  </a:lnTo>
                  <a:close/>
                </a:path>
                <a:path w="9725660" h="868679">
                  <a:moveTo>
                    <a:pt x="9478518" y="275589"/>
                  </a:moveTo>
                  <a:lnTo>
                    <a:pt x="9385554" y="323849"/>
                  </a:lnTo>
                  <a:lnTo>
                    <a:pt x="9385808" y="323849"/>
                  </a:lnTo>
                  <a:lnTo>
                    <a:pt x="9283192" y="373379"/>
                  </a:lnTo>
                  <a:lnTo>
                    <a:pt x="9332008" y="373379"/>
                  </a:lnTo>
                  <a:lnTo>
                    <a:pt x="9395079" y="342899"/>
                  </a:lnTo>
                  <a:lnTo>
                    <a:pt x="9395460" y="342899"/>
                  </a:lnTo>
                  <a:lnTo>
                    <a:pt x="9488678" y="294639"/>
                  </a:lnTo>
                  <a:lnTo>
                    <a:pt x="9519465" y="276859"/>
                  </a:lnTo>
                  <a:lnTo>
                    <a:pt x="9478137" y="276859"/>
                  </a:lnTo>
                  <a:lnTo>
                    <a:pt x="9478518" y="275589"/>
                  </a:lnTo>
                  <a:close/>
                </a:path>
                <a:path w="9725660" h="868679">
                  <a:moveTo>
                    <a:pt x="1410462" y="0"/>
                  </a:moveTo>
                  <a:lnTo>
                    <a:pt x="1305687" y="2539"/>
                  </a:lnTo>
                  <a:lnTo>
                    <a:pt x="1305178" y="2539"/>
                  </a:lnTo>
                  <a:lnTo>
                    <a:pt x="1211199" y="10159"/>
                  </a:lnTo>
                  <a:lnTo>
                    <a:pt x="1113027" y="17779"/>
                  </a:lnTo>
                  <a:lnTo>
                    <a:pt x="1410589" y="17779"/>
                  </a:lnTo>
                  <a:lnTo>
                    <a:pt x="1410459" y="17783"/>
                  </a:lnTo>
                  <a:lnTo>
                    <a:pt x="1512062" y="19049"/>
                  </a:lnTo>
                  <a:lnTo>
                    <a:pt x="1511680" y="19049"/>
                  </a:lnTo>
                  <a:lnTo>
                    <a:pt x="1614677" y="25399"/>
                  </a:lnTo>
                  <a:lnTo>
                    <a:pt x="1614042" y="25399"/>
                  </a:lnTo>
                  <a:lnTo>
                    <a:pt x="1733930" y="39369"/>
                  </a:lnTo>
                  <a:lnTo>
                    <a:pt x="1845690" y="55879"/>
                  </a:lnTo>
                  <a:lnTo>
                    <a:pt x="1845310" y="55879"/>
                  </a:lnTo>
                  <a:lnTo>
                    <a:pt x="1960879" y="77469"/>
                  </a:lnTo>
                  <a:lnTo>
                    <a:pt x="2079878" y="97789"/>
                  </a:lnTo>
                  <a:lnTo>
                    <a:pt x="2079370" y="97789"/>
                  </a:lnTo>
                  <a:lnTo>
                    <a:pt x="2187702" y="123189"/>
                  </a:lnTo>
                  <a:lnTo>
                    <a:pt x="2299462" y="147319"/>
                  </a:lnTo>
                  <a:lnTo>
                    <a:pt x="2411349" y="172719"/>
                  </a:lnTo>
                  <a:lnTo>
                    <a:pt x="2411094" y="172719"/>
                  </a:lnTo>
                  <a:lnTo>
                    <a:pt x="2515997" y="199389"/>
                  </a:lnTo>
                  <a:lnTo>
                    <a:pt x="2844418" y="260349"/>
                  </a:lnTo>
                  <a:lnTo>
                    <a:pt x="2957576" y="279399"/>
                  </a:lnTo>
                  <a:lnTo>
                    <a:pt x="2957322" y="279399"/>
                  </a:lnTo>
                  <a:lnTo>
                    <a:pt x="3061716" y="300989"/>
                  </a:lnTo>
                  <a:lnTo>
                    <a:pt x="3061462" y="300989"/>
                  </a:lnTo>
                  <a:lnTo>
                    <a:pt x="3160522" y="323849"/>
                  </a:lnTo>
                  <a:lnTo>
                    <a:pt x="3160014" y="323849"/>
                  </a:lnTo>
                  <a:lnTo>
                    <a:pt x="3265169" y="354329"/>
                  </a:lnTo>
                  <a:lnTo>
                    <a:pt x="3264535" y="353059"/>
                  </a:lnTo>
                  <a:lnTo>
                    <a:pt x="3315266" y="353059"/>
                  </a:lnTo>
                  <a:lnTo>
                    <a:pt x="3270630" y="336549"/>
                  </a:lnTo>
                  <a:lnTo>
                    <a:pt x="3269995" y="336549"/>
                  </a:lnTo>
                  <a:lnTo>
                    <a:pt x="3164840" y="306069"/>
                  </a:lnTo>
                  <a:lnTo>
                    <a:pt x="3164458" y="306069"/>
                  </a:lnTo>
                  <a:lnTo>
                    <a:pt x="3065399" y="283209"/>
                  </a:lnTo>
                  <a:lnTo>
                    <a:pt x="2960878" y="261619"/>
                  </a:lnTo>
                  <a:lnTo>
                    <a:pt x="2960497" y="261619"/>
                  </a:lnTo>
                  <a:lnTo>
                    <a:pt x="2847466" y="243839"/>
                  </a:lnTo>
                  <a:lnTo>
                    <a:pt x="2742438" y="223519"/>
                  </a:lnTo>
                  <a:lnTo>
                    <a:pt x="2519299" y="181609"/>
                  </a:lnTo>
                  <a:lnTo>
                    <a:pt x="2519933" y="181609"/>
                  </a:lnTo>
                  <a:lnTo>
                    <a:pt x="2415413" y="154939"/>
                  </a:lnTo>
                  <a:lnTo>
                    <a:pt x="2415158" y="154939"/>
                  </a:lnTo>
                  <a:lnTo>
                    <a:pt x="2303272" y="130809"/>
                  </a:lnTo>
                  <a:lnTo>
                    <a:pt x="2303144" y="130809"/>
                  </a:lnTo>
                  <a:lnTo>
                    <a:pt x="2191639" y="106679"/>
                  </a:lnTo>
                  <a:lnTo>
                    <a:pt x="2082927" y="80009"/>
                  </a:lnTo>
                  <a:lnTo>
                    <a:pt x="1964054" y="59689"/>
                  </a:lnTo>
                  <a:lnTo>
                    <a:pt x="1964308" y="59689"/>
                  </a:lnTo>
                  <a:lnTo>
                    <a:pt x="1848739" y="38099"/>
                  </a:lnTo>
                  <a:lnTo>
                    <a:pt x="1848357" y="38099"/>
                  </a:lnTo>
                  <a:lnTo>
                    <a:pt x="1736343" y="21589"/>
                  </a:lnTo>
                  <a:lnTo>
                    <a:pt x="1736089" y="21589"/>
                  </a:lnTo>
                  <a:lnTo>
                    <a:pt x="1616202" y="6349"/>
                  </a:lnTo>
                  <a:lnTo>
                    <a:pt x="1615693" y="6349"/>
                  </a:lnTo>
                  <a:lnTo>
                    <a:pt x="1512697" y="1269"/>
                  </a:lnTo>
                  <a:lnTo>
                    <a:pt x="1410462" y="0"/>
                  </a:lnTo>
                  <a:close/>
                </a:path>
                <a:path w="9725660" h="868679">
                  <a:moveTo>
                    <a:pt x="9639572" y="179697"/>
                  </a:moveTo>
                  <a:lnTo>
                    <a:pt x="9561830" y="228599"/>
                  </a:lnTo>
                  <a:lnTo>
                    <a:pt x="9562338" y="228599"/>
                  </a:lnTo>
                  <a:lnTo>
                    <a:pt x="9478137" y="276859"/>
                  </a:lnTo>
                  <a:lnTo>
                    <a:pt x="9519465" y="276859"/>
                  </a:lnTo>
                  <a:lnTo>
                    <a:pt x="9572244" y="246379"/>
                  </a:lnTo>
                  <a:lnTo>
                    <a:pt x="9572498" y="245109"/>
                  </a:lnTo>
                  <a:lnTo>
                    <a:pt x="9651492" y="195579"/>
                  </a:lnTo>
                  <a:lnTo>
                    <a:pt x="9653143" y="194309"/>
                  </a:lnTo>
                  <a:lnTo>
                    <a:pt x="9667323" y="180339"/>
                  </a:lnTo>
                  <a:lnTo>
                    <a:pt x="9638919" y="180339"/>
                  </a:lnTo>
                  <a:lnTo>
                    <a:pt x="9639572" y="179697"/>
                  </a:lnTo>
                  <a:close/>
                </a:path>
                <a:path w="9725660" h="868679">
                  <a:moveTo>
                    <a:pt x="177419" y="93979"/>
                  </a:moveTo>
                  <a:lnTo>
                    <a:pt x="139445" y="93979"/>
                  </a:lnTo>
                  <a:lnTo>
                    <a:pt x="103377" y="99059"/>
                  </a:lnTo>
                  <a:lnTo>
                    <a:pt x="65912" y="107949"/>
                  </a:lnTo>
                  <a:lnTo>
                    <a:pt x="64134" y="109219"/>
                  </a:lnTo>
                  <a:lnTo>
                    <a:pt x="35432" y="124459"/>
                  </a:lnTo>
                  <a:lnTo>
                    <a:pt x="33400" y="125729"/>
                  </a:lnTo>
                  <a:lnTo>
                    <a:pt x="15875" y="143509"/>
                  </a:lnTo>
                  <a:lnTo>
                    <a:pt x="15239" y="144779"/>
                  </a:lnTo>
                  <a:lnTo>
                    <a:pt x="2158" y="161289"/>
                  </a:lnTo>
                  <a:lnTo>
                    <a:pt x="253" y="162559"/>
                  </a:lnTo>
                  <a:lnTo>
                    <a:pt x="0" y="166369"/>
                  </a:lnTo>
                  <a:lnTo>
                    <a:pt x="10794" y="187959"/>
                  </a:lnTo>
                  <a:lnTo>
                    <a:pt x="12191" y="191769"/>
                  </a:lnTo>
                  <a:lnTo>
                    <a:pt x="15747" y="193039"/>
                  </a:lnTo>
                  <a:lnTo>
                    <a:pt x="21843" y="190499"/>
                  </a:lnTo>
                  <a:lnTo>
                    <a:pt x="23494" y="186689"/>
                  </a:lnTo>
                  <a:lnTo>
                    <a:pt x="22351" y="184149"/>
                  </a:lnTo>
                  <a:lnTo>
                    <a:pt x="17832" y="170179"/>
                  </a:lnTo>
                  <a:lnTo>
                    <a:pt x="14096" y="170179"/>
                  </a:lnTo>
                  <a:lnTo>
                    <a:pt x="15366" y="162559"/>
                  </a:lnTo>
                  <a:lnTo>
                    <a:pt x="20310" y="162559"/>
                  </a:lnTo>
                  <a:lnTo>
                    <a:pt x="27558" y="153669"/>
                  </a:lnTo>
                  <a:lnTo>
                    <a:pt x="28193" y="153669"/>
                  </a:lnTo>
                  <a:lnTo>
                    <a:pt x="43433" y="138429"/>
                  </a:lnTo>
                  <a:lnTo>
                    <a:pt x="42798" y="138429"/>
                  </a:lnTo>
                  <a:lnTo>
                    <a:pt x="44703" y="137159"/>
                  </a:lnTo>
                  <a:lnTo>
                    <a:pt x="45201" y="137159"/>
                  </a:lnTo>
                  <a:lnTo>
                    <a:pt x="71627" y="123189"/>
                  </a:lnTo>
                  <a:lnTo>
                    <a:pt x="74533" y="123189"/>
                  </a:lnTo>
                  <a:lnTo>
                    <a:pt x="107314" y="114299"/>
                  </a:lnTo>
                  <a:lnTo>
                    <a:pt x="115220" y="114299"/>
                  </a:lnTo>
                  <a:lnTo>
                    <a:pt x="141604" y="110489"/>
                  </a:lnTo>
                  <a:lnTo>
                    <a:pt x="324865" y="110489"/>
                  </a:lnTo>
                  <a:lnTo>
                    <a:pt x="282701" y="107949"/>
                  </a:lnTo>
                  <a:lnTo>
                    <a:pt x="283082" y="107949"/>
                  </a:lnTo>
                  <a:lnTo>
                    <a:pt x="244855" y="102869"/>
                  </a:lnTo>
                  <a:lnTo>
                    <a:pt x="245109" y="102869"/>
                  </a:lnTo>
                  <a:lnTo>
                    <a:pt x="213486" y="99059"/>
                  </a:lnTo>
                  <a:lnTo>
                    <a:pt x="177419" y="93979"/>
                  </a:lnTo>
                  <a:close/>
                </a:path>
                <a:path w="9725660" h="868679">
                  <a:moveTo>
                    <a:pt x="9640570" y="179069"/>
                  </a:moveTo>
                  <a:lnTo>
                    <a:pt x="9639572" y="179697"/>
                  </a:lnTo>
                  <a:lnTo>
                    <a:pt x="9638919" y="180339"/>
                  </a:lnTo>
                  <a:lnTo>
                    <a:pt x="9640570" y="179069"/>
                  </a:lnTo>
                  <a:close/>
                </a:path>
                <a:path w="9725660" h="868679">
                  <a:moveTo>
                    <a:pt x="9668613" y="179069"/>
                  </a:moveTo>
                  <a:lnTo>
                    <a:pt x="9640570" y="179069"/>
                  </a:lnTo>
                  <a:lnTo>
                    <a:pt x="9638919" y="180339"/>
                  </a:lnTo>
                  <a:lnTo>
                    <a:pt x="9667323" y="180339"/>
                  </a:lnTo>
                  <a:lnTo>
                    <a:pt x="9668613" y="179069"/>
                  </a:lnTo>
                  <a:close/>
                </a:path>
                <a:path w="9725660" h="868679">
                  <a:moveTo>
                    <a:pt x="9717659" y="107949"/>
                  </a:moveTo>
                  <a:lnTo>
                    <a:pt x="9711309" y="107949"/>
                  </a:lnTo>
                  <a:lnTo>
                    <a:pt x="9707372" y="113029"/>
                  </a:lnTo>
                  <a:lnTo>
                    <a:pt x="9639572" y="179697"/>
                  </a:lnTo>
                  <a:lnTo>
                    <a:pt x="9640570" y="179069"/>
                  </a:lnTo>
                  <a:lnTo>
                    <a:pt x="9668613" y="179069"/>
                  </a:lnTo>
                  <a:lnTo>
                    <a:pt x="9721469" y="126999"/>
                  </a:lnTo>
                  <a:lnTo>
                    <a:pt x="9725406" y="123189"/>
                  </a:lnTo>
                  <a:lnTo>
                    <a:pt x="9725406" y="116839"/>
                  </a:lnTo>
                  <a:lnTo>
                    <a:pt x="9721596" y="113029"/>
                  </a:lnTo>
                  <a:lnTo>
                    <a:pt x="9717659" y="107949"/>
                  </a:lnTo>
                  <a:close/>
                </a:path>
                <a:path w="9725660" h="868679">
                  <a:moveTo>
                    <a:pt x="15366" y="162559"/>
                  </a:moveTo>
                  <a:lnTo>
                    <a:pt x="14096" y="170179"/>
                  </a:lnTo>
                  <a:lnTo>
                    <a:pt x="16771" y="166900"/>
                  </a:lnTo>
                  <a:lnTo>
                    <a:pt x="15366" y="162559"/>
                  </a:lnTo>
                  <a:close/>
                </a:path>
                <a:path w="9725660" h="868679">
                  <a:moveTo>
                    <a:pt x="16771" y="166900"/>
                  </a:moveTo>
                  <a:lnTo>
                    <a:pt x="14096" y="170179"/>
                  </a:lnTo>
                  <a:lnTo>
                    <a:pt x="17832" y="170179"/>
                  </a:lnTo>
                  <a:lnTo>
                    <a:pt x="16771" y="166900"/>
                  </a:lnTo>
                  <a:close/>
                </a:path>
                <a:path w="9725660" h="868679">
                  <a:moveTo>
                    <a:pt x="20310" y="162559"/>
                  </a:moveTo>
                  <a:lnTo>
                    <a:pt x="15366" y="162559"/>
                  </a:lnTo>
                  <a:lnTo>
                    <a:pt x="16771" y="166900"/>
                  </a:lnTo>
                  <a:lnTo>
                    <a:pt x="20310" y="162559"/>
                  </a:lnTo>
                  <a:close/>
                </a:path>
                <a:path w="9725660" h="868679">
                  <a:moveTo>
                    <a:pt x="28193" y="153669"/>
                  </a:moveTo>
                  <a:lnTo>
                    <a:pt x="27558" y="153669"/>
                  </a:lnTo>
                  <a:lnTo>
                    <a:pt x="26923" y="154939"/>
                  </a:lnTo>
                  <a:lnTo>
                    <a:pt x="28193" y="153669"/>
                  </a:lnTo>
                  <a:close/>
                </a:path>
                <a:path w="9725660" h="868679">
                  <a:moveTo>
                    <a:pt x="44703" y="137159"/>
                  </a:moveTo>
                  <a:lnTo>
                    <a:pt x="42798" y="138429"/>
                  </a:lnTo>
                  <a:lnTo>
                    <a:pt x="44146" y="137717"/>
                  </a:lnTo>
                  <a:lnTo>
                    <a:pt x="44703" y="137159"/>
                  </a:lnTo>
                  <a:close/>
                </a:path>
                <a:path w="9725660" h="868679">
                  <a:moveTo>
                    <a:pt x="44146" y="137717"/>
                  </a:moveTo>
                  <a:lnTo>
                    <a:pt x="42798" y="138429"/>
                  </a:lnTo>
                  <a:lnTo>
                    <a:pt x="43433" y="138429"/>
                  </a:lnTo>
                  <a:lnTo>
                    <a:pt x="44146" y="137717"/>
                  </a:lnTo>
                  <a:close/>
                </a:path>
                <a:path w="9725660" h="868679">
                  <a:moveTo>
                    <a:pt x="45201" y="137159"/>
                  </a:moveTo>
                  <a:lnTo>
                    <a:pt x="44703" y="137159"/>
                  </a:lnTo>
                  <a:lnTo>
                    <a:pt x="44146" y="137717"/>
                  </a:lnTo>
                  <a:lnTo>
                    <a:pt x="45201" y="137159"/>
                  </a:lnTo>
                  <a:close/>
                </a:path>
                <a:path w="9725660" h="868679">
                  <a:moveTo>
                    <a:pt x="367156" y="110489"/>
                  </a:moveTo>
                  <a:lnTo>
                    <a:pt x="175005" y="110489"/>
                  </a:lnTo>
                  <a:lnTo>
                    <a:pt x="211073" y="115569"/>
                  </a:lnTo>
                  <a:lnTo>
                    <a:pt x="242569" y="120649"/>
                  </a:lnTo>
                  <a:lnTo>
                    <a:pt x="242950" y="120649"/>
                  </a:lnTo>
                  <a:lnTo>
                    <a:pt x="281050" y="124459"/>
                  </a:lnTo>
                  <a:lnTo>
                    <a:pt x="281431" y="125729"/>
                  </a:lnTo>
                  <a:lnTo>
                    <a:pt x="323469" y="128269"/>
                  </a:lnTo>
                  <a:lnTo>
                    <a:pt x="366902" y="128269"/>
                  </a:lnTo>
                  <a:lnTo>
                    <a:pt x="411225" y="129539"/>
                  </a:lnTo>
                  <a:lnTo>
                    <a:pt x="453389" y="129539"/>
                  </a:lnTo>
                  <a:lnTo>
                    <a:pt x="494791" y="125729"/>
                  </a:lnTo>
                  <a:lnTo>
                    <a:pt x="494538" y="125729"/>
                  </a:lnTo>
                  <a:lnTo>
                    <a:pt x="543559" y="123189"/>
                  </a:lnTo>
                  <a:lnTo>
                    <a:pt x="544194" y="123189"/>
                  </a:lnTo>
                  <a:lnTo>
                    <a:pt x="600709" y="116839"/>
                  </a:lnTo>
                  <a:lnTo>
                    <a:pt x="601090" y="116839"/>
                  </a:lnTo>
                  <a:lnTo>
                    <a:pt x="631824" y="111759"/>
                  </a:lnTo>
                  <a:lnTo>
                    <a:pt x="411479" y="111759"/>
                  </a:lnTo>
                  <a:lnTo>
                    <a:pt x="367156" y="110489"/>
                  </a:lnTo>
                  <a:close/>
                </a:path>
                <a:path w="9725660" h="868679">
                  <a:moveTo>
                    <a:pt x="74533" y="123189"/>
                  </a:moveTo>
                  <a:lnTo>
                    <a:pt x="71627" y="123189"/>
                  </a:lnTo>
                  <a:lnTo>
                    <a:pt x="69850" y="124459"/>
                  </a:lnTo>
                  <a:lnTo>
                    <a:pt x="74533" y="123189"/>
                  </a:lnTo>
                  <a:close/>
                </a:path>
                <a:path w="9725660" h="868679">
                  <a:moveTo>
                    <a:pt x="115220" y="114299"/>
                  </a:moveTo>
                  <a:lnTo>
                    <a:pt x="107314" y="114299"/>
                  </a:lnTo>
                  <a:lnTo>
                    <a:pt x="106425" y="115569"/>
                  </a:lnTo>
                  <a:lnTo>
                    <a:pt x="115220" y="114299"/>
                  </a:lnTo>
                  <a:close/>
                </a:path>
                <a:path w="9725660" h="868679">
                  <a:moveTo>
                    <a:pt x="1410207" y="17779"/>
                  </a:moveTo>
                  <a:lnTo>
                    <a:pt x="1112616" y="17783"/>
                  </a:lnTo>
                  <a:lnTo>
                    <a:pt x="1014729" y="27939"/>
                  </a:lnTo>
                  <a:lnTo>
                    <a:pt x="1014348" y="27939"/>
                  </a:lnTo>
                  <a:lnTo>
                    <a:pt x="930147" y="41909"/>
                  </a:lnTo>
                  <a:lnTo>
                    <a:pt x="851534" y="54609"/>
                  </a:lnTo>
                  <a:lnTo>
                    <a:pt x="851153" y="54609"/>
                  </a:lnTo>
                  <a:lnTo>
                    <a:pt x="784225" y="68579"/>
                  </a:lnTo>
                  <a:lnTo>
                    <a:pt x="784478" y="68579"/>
                  </a:lnTo>
                  <a:lnTo>
                    <a:pt x="721105" y="80009"/>
                  </a:lnTo>
                  <a:lnTo>
                    <a:pt x="721486" y="80009"/>
                  </a:lnTo>
                  <a:lnTo>
                    <a:pt x="659891" y="88899"/>
                  </a:lnTo>
                  <a:lnTo>
                    <a:pt x="598169" y="99059"/>
                  </a:lnTo>
                  <a:lnTo>
                    <a:pt x="598551" y="99059"/>
                  </a:lnTo>
                  <a:lnTo>
                    <a:pt x="542035" y="105409"/>
                  </a:lnTo>
                  <a:lnTo>
                    <a:pt x="542670" y="105409"/>
                  </a:lnTo>
                  <a:lnTo>
                    <a:pt x="493648" y="107949"/>
                  </a:lnTo>
                  <a:lnTo>
                    <a:pt x="452119" y="111759"/>
                  </a:lnTo>
                  <a:lnTo>
                    <a:pt x="631824" y="111759"/>
                  </a:lnTo>
                  <a:lnTo>
                    <a:pt x="662558" y="106679"/>
                  </a:lnTo>
                  <a:lnTo>
                    <a:pt x="724026" y="97789"/>
                  </a:lnTo>
                  <a:lnTo>
                    <a:pt x="724407" y="97789"/>
                  </a:lnTo>
                  <a:lnTo>
                    <a:pt x="787780" y="86359"/>
                  </a:lnTo>
                  <a:lnTo>
                    <a:pt x="787907" y="86359"/>
                  </a:lnTo>
                  <a:lnTo>
                    <a:pt x="854836" y="72389"/>
                  </a:lnTo>
                  <a:lnTo>
                    <a:pt x="854455" y="72389"/>
                  </a:lnTo>
                  <a:lnTo>
                    <a:pt x="1017142" y="45719"/>
                  </a:lnTo>
                  <a:lnTo>
                    <a:pt x="1016761" y="45719"/>
                  </a:lnTo>
                  <a:lnTo>
                    <a:pt x="1114678" y="35559"/>
                  </a:lnTo>
                  <a:lnTo>
                    <a:pt x="1114297" y="35559"/>
                  </a:lnTo>
                  <a:lnTo>
                    <a:pt x="1306702" y="20319"/>
                  </a:lnTo>
                  <a:lnTo>
                    <a:pt x="1306194" y="20319"/>
                  </a:lnTo>
                  <a:lnTo>
                    <a:pt x="1410459" y="17783"/>
                  </a:lnTo>
                  <a:lnTo>
                    <a:pt x="1410207" y="177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3571" y="1556003"/>
            <a:ext cx="4443983" cy="4613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272288"/>
            <a:ext cx="109321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75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/>
              <a:t>RNNs</a:t>
            </a:r>
            <a:r>
              <a:rPr dirty="0" spc="55"/>
              <a:t> </a:t>
            </a:r>
            <a:r>
              <a:rPr dirty="0" sz="3900"/>
              <a:t>and</a:t>
            </a:r>
            <a:r>
              <a:rPr dirty="0" sz="3900" spc="65"/>
              <a:t> </a:t>
            </a:r>
            <a:r>
              <a:rPr dirty="0" sz="3900" spc="300"/>
              <a:t>Attention</a:t>
            </a:r>
            <a:endParaRPr sz="3900"/>
          </a:p>
        </p:txBody>
      </p:sp>
      <p:sp>
        <p:nvSpPr>
          <p:cNvPr id="5" name="object 5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0219" y="967486"/>
            <a:ext cx="11101070" cy="42341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7572375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latin typeface="Calibri"/>
                <a:cs typeface="Calibri"/>
              </a:rPr>
              <a:t>Visualize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attition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 </a:t>
            </a:r>
            <a:r>
              <a:rPr dirty="0" sz="2400" spc="-20">
                <a:latin typeface="Calibri"/>
                <a:cs typeface="Calibri"/>
              </a:rPr>
              <a:t>a</a:t>
            </a:r>
            <a:r>
              <a:rPr dirty="0" baseline="-13888" sz="2400" spc="-30">
                <a:latin typeface="Calibri"/>
                <a:cs typeface="Calibri"/>
              </a:rPr>
              <a:t>t,i</a:t>
            </a:r>
            <a:endParaRPr baseline="-13888" sz="2400">
              <a:latin typeface="Calibri"/>
              <a:cs typeface="Calibri"/>
            </a:endParaRPr>
          </a:p>
          <a:p>
            <a:pPr marL="50800" marR="7729855">
              <a:lnSpc>
                <a:spcPct val="100800"/>
              </a:lnSpc>
              <a:spcBef>
                <a:spcPts val="725"/>
              </a:spcBef>
            </a:pPr>
            <a:r>
              <a:rPr dirty="0" sz="2400" b="1">
                <a:latin typeface="Calibri"/>
                <a:cs typeface="Calibri"/>
              </a:rPr>
              <a:t>Example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English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French </a:t>
            </a:r>
            <a:r>
              <a:rPr dirty="0" sz="2400" spc="-1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algn="just" marL="50800" marR="7312025">
              <a:lnSpc>
                <a:spcPct val="99000"/>
              </a:lnSpc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“The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agreement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European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Economic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Area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was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August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1992.”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50800" marR="7548245">
              <a:lnSpc>
                <a:spcPct val="101099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80">
                <a:latin typeface="Calibri"/>
                <a:cs typeface="Calibri"/>
              </a:rPr>
              <a:t>“L’accord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zone </a:t>
            </a:r>
            <a:r>
              <a:rPr dirty="0" sz="2400">
                <a:latin typeface="Calibri"/>
                <a:cs typeface="Calibri"/>
              </a:rPr>
              <a:t>économique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européenne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été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signé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août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1992.”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43571" y="1523746"/>
            <a:ext cx="4444365" cy="4645660"/>
            <a:chOff x="7243571" y="1523746"/>
            <a:chExt cx="4444365" cy="4645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3571" y="1556004"/>
              <a:ext cx="4443983" cy="46131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42097" y="1549146"/>
              <a:ext cx="1602105" cy="1924685"/>
            </a:xfrm>
            <a:custGeom>
              <a:avLst/>
              <a:gdLst/>
              <a:ahLst/>
              <a:cxnLst/>
              <a:rect l="l" t="t" r="r" b="b"/>
              <a:pathLst>
                <a:path w="1602104" h="1924685">
                  <a:moveTo>
                    <a:pt x="615696" y="1924684"/>
                  </a:moveTo>
                  <a:lnTo>
                    <a:pt x="1601609" y="1924684"/>
                  </a:lnTo>
                  <a:lnTo>
                    <a:pt x="1601609" y="961643"/>
                  </a:lnTo>
                  <a:lnTo>
                    <a:pt x="615696" y="961643"/>
                  </a:lnTo>
                  <a:lnTo>
                    <a:pt x="615696" y="1924684"/>
                  </a:lnTo>
                  <a:close/>
                </a:path>
                <a:path w="1602104" h="1924685">
                  <a:moveTo>
                    <a:pt x="0" y="1882013"/>
                  </a:moveTo>
                  <a:lnTo>
                    <a:pt x="615645" y="1882013"/>
                  </a:lnTo>
                  <a:lnTo>
                    <a:pt x="615645" y="918972"/>
                  </a:lnTo>
                  <a:lnTo>
                    <a:pt x="0" y="918972"/>
                  </a:lnTo>
                  <a:lnTo>
                    <a:pt x="0" y="1882013"/>
                  </a:lnTo>
                  <a:close/>
                </a:path>
                <a:path w="1602104" h="1924685">
                  <a:moveTo>
                    <a:pt x="615696" y="961516"/>
                  </a:moveTo>
                  <a:lnTo>
                    <a:pt x="1551266" y="961516"/>
                  </a:lnTo>
                  <a:lnTo>
                    <a:pt x="1551266" y="0"/>
                  </a:lnTo>
                  <a:lnTo>
                    <a:pt x="615696" y="0"/>
                  </a:lnTo>
                  <a:lnTo>
                    <a:pt x="615696" y="961516"/>
                  </a:lnTo>
                  <a:close/>
                </a:path>
              </a:pathLst>
            </a:custGeom>
            <a:ln w="508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635" y="-24892"/>
            <a:ext cx="8559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RNNs</a:t>
            </a:r>
            <a:r>
              <a:rPr dirty="0" spc="60"/>
              <a:t> </a:t>
            </a:r>
            <a:r>
              <a:rPr dirty="0" sz="3900" spc="-25"/>
              <a:t>and</a:t>
            </a:r>
            <a:endParaRPr sz="3900"/>
          </a:p>
        </p:txBody>
      </p:sp>
      <p:sp>
        <p:nvSpPr>
          <p:cNvPr id="6" name="object 6" descr=""/>
          <p:cNvSpPr txBox="1"/>
          <p:nvPr/>
        </p:nvSpPr>
        <p:spPr>
          <a:xfrm>
            <a:off x="528319" y="649935"/>
            <a:ext cx="3337560" cy="1631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100"/>
              </a:spcBef>
            </a:pPr>
            <a:r>
              <a:rPr dirty="0" sz="3900" spc="200" b="0">
                <a:latin typeface="Calibri Light"/>
                <a:cs typeface="Calibri Light"/>
              </a:rPr>
              <a:t>A,</a:t>
            </a:r>
            <a:r>
              <a:rPr dirty="0" sz="3900" spc="-495" b="0">
                <a:latin typeface="Calibri Light"/>
                <a:cs typeface="Calibri Light"/>
              </a:rPr>
              <a:t> </a:t>
            </a:r>
            <a:r>
              <a:rPr dirty="0" sz="3900" spc="250" b="0">
                <a:latin typeface="Calibri Light"/>
                <a:cs typeface="Calibri Light"/>
              </a:rPr>
              <a:t>en.</a:t>
            </a:r>
            <a:r>
              <a:rPr dirty="0" sz="3900" spc="-505" b="0">
                <a:latin typeface="Calibri Light"/>
                <a:cs typeface="Calibri Light"/>
              </a:rPr>
              <a:t> </a:t>
            </a:r>
            <a:r>
              <a:rPr dirty="0" sz="3900" spc="160" b="0">
                <a:latin typeface="Calibri Light"/>
                <a:cs typeface="Calibri Light"/>
              </a:rPr>
              <a:t>on</a:t>
            </a:r>
            <a:endParaRPr sz="3900">
              <a:latin typeface="Calibri Light"/>
              <a:cs typeface="Calibri Light"/>
            </a:endParaRPr>
          </a:p>
          <a:p>
            <a:pPr marL="12700" marR="5080">
              <a:lnSpc>
                <a:spcPct val="100800"/>
              </a:lnSpc>
              <a:spcBef>
                <a:spcPts val="2150"/>
              </a:spcBef>
            </a:pPr>
            <a:r>
              <a:rPr dirty="0" sz="2400" b="1">
                <a:latin typeface="Calibri"/>
                <a:cs typeface="Calibri"/>
              </a:rPr>
              <a:t>Example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English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French </a:t>
            </a:r>
            <a:r>
              <a:rPr dirty="0" sz="2400" spc="-10">
                <a:latin typeface="Calibri"/>
                <a:cs typeface="Calibri"/>
              </a:rPr>
              <a:t>transla$on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8319" y="2639695"/>
            <a:ext cx="3754754" cy="1115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dirty="0" sz="2400" spc="-7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agreement</a:t>
            </a:r>
            <a:r>
              <a:rPr dirty="0" sz="2400" spc="-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r>
              <a:rPr dirty="0" sz="2400" spc="-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European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Economic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Area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was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2400" spc="-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August</a:t>
            </a:r>
            <a:r>
              <a:rPr dirty="0" sz="2400" spc="-3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471C4"/>
                </a:solidFill>
                <a:latin typeface="Calibri"/>
                <a:cs typeface="Calibri"/>
              </a:rPr>
              <a:t>1992</a:t>
            </a:r>
            <a:r>
              <a:rPr dirty="0" sz="2400" spc="-10">
                <a:latin typeface="Calibri"/>
                <a:cs typeface="Calibri"/>
              </a:rPr>
              <a:t>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51038" y="1061973"/>
            <a:ext cx="3394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Visualize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attention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25638" y="1477721"/>
            <a:ext cx="3759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3600" spc="-3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t,i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63210" y="2624709"/>
            <a:ext cx="253301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Diagonal</a:t>
            </a:r>
            <a:r>
              <a:rPr dirty="0" sz="1800" spc="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Attention</a:t>
            </a:r>
            <a:r>
              <a:rPr dirty="0" sz="1800" spc="17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words</a:t>
            </a:r>
            <a:r>
              <a:rPr dirty="0" sz="1800" spc="-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correspond</a:t>
            </a:r>
            <a:r>
              <a:rPr dirty="0" sz="18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1800" spc="-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25333" y="1732089"/>
            <a:ext cx="4076700" cy="4472940"/>
          </a:xfrm>
          <a:custGeom>
            <a:avLst/>
            <a:gdLst/>
            <a:ahLst/>
            <a:cxnLst/>
            <a:rect l="l" t="t" r="r" b="b"/>
            <a:pathLst>
              <a:path w="4076700" h="4472940">
                <a:moveTo>
                  <a:pt x="2883408" y="4454359"/>
                </a:moveTo>
                <a:lnTo>
                  <a:pt x="4076293" y="4454359"/>
                </a:lnTo>
                <a:lnTo>
                  <a:pt x="4076293" y="3238436"/>
                </a:lnTo>
                <a:lnTo>
                  <a:pt x="2883408" y="3238436"/>
                </a:lnTo>
                <a:lnTo>
                  <a:pt x="2883408" y="4454359"/>
                </a:lnTo>
                <a:close/>
              </a:path>
              <a:path w="4076700" h="4472940">
                <a:moveTo>
                  <a:pt x="0" y="4472647"/>
                </a:moveTo>
                <a:lnTo>
                  <a:pt x="595363" y="4472647"/>
                </a:lnTo>
                <a:lnTo>
                  <a:pt x="595363" y="3256724"/>
                </a:lnTo>
                <a:lnTo>
                  <a:pt x="0" y="3256724"/>
                </a:lnTo>
                <a:lnTo>
                  <a:pt x="0" y="4472647"/>
                </a:lnTo>
                <a:close/>
              </a:path>
              <a:path w="4076700" h="4472940">
                <a:moveTo>
                  <a:pt x="2904744" y="745172"/>
                </a:moveTo>
                <a:lnTo>
                  <a:pt x="4074947" y="745172"/>
                </a:lnTo>
                <a:lnTo>
                  <a:pt x="4074947" y="0"/>
                </a:lnTo>
                <a:lnTo>
                  <a:pt x="2904744" y="0"/>
                </a:lnTo>
                <a:lnTo>
                  <a:pt x="2904744" y="745172"/>
                </a:lnTo>
                <a:close/>
              </a:path>
            </a:pathLst>
          </a:custGeom>
          <a:ln w="508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28319" y="4087748"/>
            <a:ext cx="6899275" cy="17818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346450">
              <a:lnSpc>
                <a:spcPct val="101099"/>
              </a:lnSpc>
              <a:spcBef>
                <a:spcPts val="6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“</a:t>
            </a:r>
            <a:r>
              <a:rPr dirty="0" sz="2400" spc="-75" b="1">
                <a:solidFill>
                  <a:srgbClr val="4471C4"/>
                </a:solidFill>
                <a:latin typeface="Calibri"/>
                <a:cs typeface="Calibri"/>
              </a:rPr>
              <a:t>L’accord</a:t>
            </a:r>
            <a:r>
              <a:rPr dirty="0" sz="2400" spc="-114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sur</a:t>
            </a:r>
            <a:r>
              <a:rPr dirty="0" sz="24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zone </a:t>
            </a:r>
            <a:r>
              <a:rPr dirty="0" sz="2400">
                <a:latin typeface="Calibri"/>
                <a:cs typeface="Calibri"/>
              </a:rPr>
              <a:t>économique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européenne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été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signé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en</a:t>
            </a:r>
            <a:r>
              <a:rPr dirty="0" sz="24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août</a:t>
            </a:r>
            <a:r>
              <a:rPr dirty="0" sz="24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471C4"/>
                </a:solidFill>
                <a:latin typeface="Calibri"/>
                <a:cs typeface="Calibri"/>
              </a:rPr>
              <a:t>1992</a:t>
            </a:r>
            <a:r>
              <a:rPr dirty="0" sz="2400" spc="-10">
                <a:latin typeface="Calibri"/>
                <a:cs typeface="Calibri"/>
              </a:rPr>
              <a:t>.”</a:t>
            </a:r>
            <a:endParaRPr sz="2400">
              <a:latin typeface="Calibri"/>
              <a:cs typeface="Calibri"/>
            </a:endParaRPr>
          </a:p>
          <a:p>
            <a:pPr marL="4378960" marR="5080">
              <a:lnSpc>
                <a:spcPts val="2100"/>
              </a:lnSpc>
              <a:spcBef>
                <a:spcPts val="985"/>
              </a:spcBef>
            </a:pP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Diagonal</a:t>
            </a:r>
            <a:r>
              <a:rPr dirty="0" sz="1800" spc="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Attention</a:t>
            </a:r>
            <a:r>
              <a:rPr dirty="0" sz="1800" spc="18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471C4"/>
                </a:solidFill>
                <a:latin typeface="Calibri"/>
                <a:cs typeface="Calibri"/>
              </a:rPr>
              <a:t>means 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words</a:t>
            </a:r>
            <a:r>
              <a:rPr dirty="0" sz="1800" spc="-9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correspond</a:t>
            </a:r>
            <a:r>
              <a:rPr dirty="0" sz="1800" spc="-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1800" spc="-8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73214" y="1523746"/>
            <a:ext cx="4514850" cy="4645660"/>
            <a:chOff x="7173214" y="1523746"/>
            <a:chExt cx="4514850" cy="4645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3572" y="1556004"/>
              <a:ext cx="4443983" cy="46131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8614" y="1608531"/>
              <a:ext cx="2798445" cy="2630170"/>
            </a:xfrm>
            <a:custGeom>
              <a:avLst/>
              <a:gdLst/>
              <a:ahLst/>
              <a:cxnLst/>
              <a:rect l="l" t="t" r="r" b="b"/>
              <a:pathLst>
                <a:path w="2798445" h="2630170">
                  <a:moveTo>
                    <a:pt x="2014727" y="2591993"/>
                  </a:moveTo>
                  <a:lnTo>
                    <a:pt x="2797886" y="2591993"/>
                  </a:lnTo>
                  <a:lnTo>
                    <a:pt x="2797886" y="1828888"/>
                  </a:lnTo>
                  <a:lnTo>
                    <a:pt x="2014727" y="1828888"/>
                  </a:lnTo>
                  <a:lnTo>
                    <a:pt x="2014727" y="2591993"/>
                  </a:lnTo>
                  <a:close/>
                </a:path>
                <a:path w="2798445" h="2630170">
                  <a:moveTo>
                    <a:pt x="0" y="2630093"/>
                  </a:moveTo>
                  <a:lnTo>
                    <a:pt x="1060119" y="2630093"/>
                  </a:lnTo>
                  <a:lnTo>
                    <a:pt x="1060119" y="1865464"/>
                  </a:lnTo>
                  <a:lnTo>
                    <a:pt x="0" y="1865464"/>
                  </a:lnTo>
                  <a:lnTo>
                    <a:pt x="0" y="2630093"/>
                  </a:lnTo>
                  <a:close/>
                </a:path>
                <a:path w="2798445" h="2630170">
                  <a:moveTo>
                    <a:pt x="2014727" y="843838"/>
                  </a:moveTo>
                  <a:lnTo>
                    <a:pt x="2797886" y="843838"/>
                  </a:lnTo>
                  <a:lnTo>
                    <a:pt x="2797886" y="0"/>
                  </a:lnTo>
                  <a:lnTo>
                    <a:pt x="2014727" y="0"/>
                  </a:lnTo>
                  <a:lnTo>
                    <a:pt x="2014727" y="843838"/>
                  </a:lnTo>
                  <a:close/>
                </a:path>
              </a:pathLst>
            </a:custGeom>
            <a:ln w="508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42098" y="1549146"/>
              <a:ext cx="1602105" cy="1924685"/>
            </a:xfrm>
            <a:custGeom>
              <a:avLst/>
              <a:gdLst/>
              <a:ahLst/>
              <a:cxnLst/>
              <a:rect l="l" t="t" r="r" b="b"/>
              <a:pathLst>
                <a:path w="1602104" h="1924685">
                  <a:moveTo>
                    <a:pt x="615696" y="1924684"/>
                  </a:moveTo>
                  <a:lnTo>
                    <a:pt x="1601609" y="1924684"/>
                  </a:lnTo>
                  <a:lnTo>
                    <a:pt x="1601609" y="961643"/>
                  </a:lnTo>
                  <a:lnTo>
                    <a:pt x="615696" y="961643"/>
                  </a:lnTo>
                  <a:lnTo>
                    <a:pt x="615696" y="1924684"/>
                  </a:lnTo>
                  <a:close/>
                </a:path>
                <a:path w="1602104" h="1924685">
                  <a:moveTo>
                    <a:pt x="0" y="1882013"/>
                  </a:moveTo>
                  <a:lnTo>
                    <a:pt x="615645" y="1882013"/>
                  </a:lnTo>
                  <a:lnTo>
                    <a:pt x="615645" y="918972"/>
                  </a:lnTo>
                  <a:lnTo>
                    <a:pt x="0" y="918972"/>
                  </a:lnTo>
                  <a:lnTo>
                    <a:pt x="0" y="1882013"/>
                  </a:lnTo>
                  <a:close/>
                </a:path>
                <a:path w="1602104" h="1924685">
                  <a:moveTo>
                    <a:pt x="615696" y="961516"/>
                  </a:moveTo>
                  <a:lnTo>
                    <a:pt x="1551266" y="961516"/>
                  </a:lnTo>
                  <a:lnTo>
                    <a:pt x="1551266" y="0"/>
                  </a:lnTo>
                  <a:lnTo>
                    <a:pt x="615696" y="0"/>
                  </a:lnTo>
                  <a:lnTo>
                    <a:pt x="615696" y="961516"/>
                  </a:lnTo>
                  <a:close/>
                </a:path>
              </a:pathLst>
            </a:custGeom>
            <a:ln w="508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635" y="-24892"/>
            <a:ext cx="8559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RNNs</a:t>
            </a:r>
            <a:r>
              <a:rPr dirty="0" spc="60"/>
              <a:t> </a:t>
            </a:r>
            <a:r>
              <a:rPr dirty="0" sz="3900" spc="-25"/>
              <a:t>and</a:t>
            </a:r>
            <a:endParaRPr sz="3900"/>
          </a:p>
        </p:txBody>
      </p:sp>
      <p:sp>
        <p:nvSpPr>
          <p:cNvPr id="7" name="object 7" descr=""/>
          <p:cNvSpPr txBox="1"/>
          <p:nvPr/>
        </p:nvSpPr>
        <p:spPr>
          <a:xfrm>
            <a:off x="528319" y="649935"/>
            <a:ext cx="3337560" cy="1631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100"/>
              </a:spcBef>
            </a:pPr>
            <a:r>
              <a:rPr dirty="0" sz="3900" spc="200" b="0">
                <a:latin typeface="Calibri Light"/>
                <a:cs typeface="Calibri Light"/>
              </a:rPr>
              <a:t>A,</a:t>
            </a:r>
            <a:r>
              <a:rPr dirty="0" sz="3900" spc="-495" b="0">
                <a:latin typeface="Calibri Light"/>
                <a:cs typeface="Calibri Light"/>
              </a:rPr>
              <a:t> </a:t>
            </a:r>
            <a:r>
              <a:rPr dirty="0" sz="3900" spc="250" b="0">
                <a:latin typeface="Calibri Light"/>
                <a:cs typeface="Calibri Light"/>
              </a:rPr>
              <a:t>en.</a:t>
            </a:r>
            <a:r>
              <a:rPr dirty="0" sz="3900" spc="-505" b="0">
                <a:latin typeface="Calibri Light"/>
                <a:cs typeface="Calibri Light"/>
              </a:rPr>
              <a:t> </a:t>
            </a:r>
            <a:r>
              <a:rPr dirty="0" sz="3900" spc="160" b="0">
                <a:latin typeface="Calibri Light"/>
                <a:cs typeface="Calibri Light"/>
              </a:rPr>
              <a:t>on</a:t>
            </a:r>
            <a:endParaRPr sz="3900">
              <a:latin typeface="Calibri Light"/>
              <a:cs typeface="Calibri Light"/>
            </a:endParaRPr>
          </a:p>
          <a:p>
            <a:pPr marL="12700" marR="5080">
              <a:lnSpc>
                <a:spcPct val="100800"/>
              </a:lnSpc>
              <a:spcBef>
                <a:spcPts val="2150"/>
              </a:spcBef>
            </a:pPr>
            <a:r>
              <a:rPr dirty="0" sz="2400" b="1">
                <a:latin typeface="Calibri"/>
                <a:cs typeface="Calibri"/>
              </a:rPr>
              <a:t>Example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English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French </a:t>
            </a:r>
            <a:r>
              <a:rPr dirty="0" sz="2400" spc="-10">
                <a:latin typeface="Calibri"/>
                <a:cs typeface="Calibri"/>
              </a:rPr>
              <a:t>transla$on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8319" y="2639695"/>
            <a:ext cx="3790950" cy="1115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99000"/>
              </a:lnSpc>
              <a:spcBef>
                <a:spcPts val="125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dirty="0" sz="24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agreement on </a:t>
            </a:r>
            <a:r>
              <a:rPr dirty="0" sz="2400" spc="-25" b="1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dirty="0" sz="2400" b="1">
                <a:solidFill>
                  <a:srgbClr val="6FAC46"/>
                </a:solidFill>
                <a:latin typeface="Calibri"/>
                <a:cs typeface="Calibri"/>
              </a:rPr>
              <a:t>European</a:t>
            </a:r>
            <a:r>
              <a:rPr dirty="0" sz="2400" spc="1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FAC46"/>
                </a:solidFill>
                <a:latin typeface="Calibri"/>
                <a:cs typeface="Calibri"/>
              </a:rPr>
              <a:t>Economic</a:t>
            </a:r>
            <a:r>
              <a:rPr dirty="0" sz="2400" spc="1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FAC46"/>
                </a:solidFill>
                <a:latin typeface="Calibri"/>
                <a:cs typeface="Calibri"/>
              </a:rPr>
              <a:t>Area</a:t>
            </a:r>
            <a:r>
              <a:rPr dirty="0" sz="2400" spc="1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was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2400" spc="-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August</a:t>
            </a:r>
            <a:r>
              <a:rPr dirty="0" sz="2400" spc="-3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471C4"/>
                </a:solidFill>
                <a:latin typeface="Calibri"/>
                <a:cs typeface="Calibri"/>
              </a:rPr>
              <a:t>1992</a:t>
            </a:r>
            <a:r>
              <a:rPr dirty="0" sz="2400" spc="-10">
                <a:latin typeface="Calibri"/>
                <a:cs typeface="Calibri"/>
              </a:rPr>
              <a:t>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51038" y="1061973"/>
            <a:ext cx="3394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Visualize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attention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25638" y="1477721"/>
            <a:ext cx="3759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3600" spc="-3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t,i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34839" y="3505961"/>
            <a:ext cx="202057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Attention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ﬁgures</a:t>
            </a:r>
            <a:r>
              <a:rPr dirty="0" sz="1800" spc="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out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diﬀerent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word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orders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63210" y="2624709"/>
            <a:ext cx="253301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Diagonal</a:t>
            </a:r>
            <a:r>
              <a:rPr dirty="0" sz="1800" spc="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Attention</a:t>
            </a:r>
            <a:r>
              <a:rPr dirty="0" sz="1800" spc="17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words</a:t>
            </a:r>
            <a:r>
              <a:rPr dirty="0" sz="1800" spc="-6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correspond</a:t>
            </a:r>
            <a:r>
              <a:rPr dirty="0" sz="18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1800" spc="-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625333" y="1732089"/>
            <a:ext cx="4076700" cy="4472940"/>
          </a:xfrm>
          <a:custGeom>
            <a:avLst/>
            <a:gdLst/>
            <a:ahLst/>
            <a:cxnLst/>
            <a:rect l="l" t="t" r="r" b="b"/>
            <a:pathLst>
              <a:path w="4076700" h="4472940">
                <a:moveTo>
                  <a:pt x="2883408" y="4454359"/>
                </a:moveTo>
                <a:lnTo>
                  <a:pt x="4076293" y="4454359"/>
                </a:lnTo>
                <a:lnTo>
                  <a:pt x="4076293" y="3238436"/>
                </a:lnTo>
                <a:lnTo>
                  <a:pt x="2883408" y="3238436"/>
                </a:lnTo>
                <a:lnTo>
                  <a:pt x="2883408" y="4454359"/>
                </a:lnTo>
                <a:close/>
              </a:path>
              <a:path w="4076700" h="4472940">
                <a:moveTo>
                  <a:pt x="0" y="4472647"/>
                </a:moveTo>
                <a:lnTo>
                  <a:pt x="595363" y="4472647"/>
                </a:lnTo>
                <a:lnTo>
                  <a:pt x="595363" y="3256724"/>
                </a:lnTo>
                <a:lnTo>
                  <a:pt x="0" y="3256724"/>
                </a:lnTo>
                <a:lnTo>
                  <a:pt x="0" y="4472647"/>
                </a:lnTo>
                <a:close/>
              </a:path>
              <a:path w="4076700" h="4472940">
                <a:moveTo>
                  <a:pt x="2904744" y="745172"/>
                </a:moveTo>
                <a:lnTo>
                  <a:pt x="4074947" y="745172"/>
                </a:lnTo>
                <a:lnTo>
                  <a:pt x="4074947" y="0"/>
                </a:lnTo>
                <a:lnTo>
                  <a:pt x="2904744" y="0"/>
                </a:lnTo>
                <a:lnTo>
                  <a:pt x="2904744" y="745172"/>
                </a:lnTo>
                <a:close/>
              </a:path>
            </a:pathLst>
          </a:custGeom>
          <a:ln w="508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28319" y="4087748"/>
            <a:ext cx="6899275" cy="17818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333750">
              <a:lnSpc>
                <a:spcPct val="101099"/>
              </a:lnSpc>
              <a:spcBef>
                <a:spcPts val="6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“</a:t>
            </a:r>
            <a:r>
              <a:rPr dirty="0" sz="2400" spc="-75" b="1">
                <a:solidFill>
                  <a:srgbClr val="4471C4"/>
                </a:solidFill>
                <a:latin typeface="Calibri"/>
                <a:cs typeface="Calibri"/>
              </a:rPr>
              <a:t>L’accord</a:t>
            </a:r>
            <a:r>
              <a:rPr dirty="0" sz="2400" spc="-114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sur</a:t>
            </a:r>
            <a:r>
              <a:rPr dirty="0" sz="24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la</a:t>
            </a:r>
            <a:r>
              <a:rPr dirty="0" sz="24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6FAC46"/>
                </a:solidFill>
                <a:latin typeface="Calibri"/>
                <a:cs typeface="Calibri"/>
              </a:rPr>
              <a:t>zone </a:t>
            </a:r>
            <a:r>
              <a:rPr dirty="0" sz="2400" b="1">
                <a:solidFill>
                  <a:srgbClr val="6FAC46"/>
                </a:solidFill>
                <a:latin typeface="Calibri"/>
                <a:cs typeface="Calibri"/>
              </a:rPr>
              <a:t>économique</a:t>
            </a:r>
            <a:r>
              <a:rPr dirty="0" sz="2400" spc="-1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FAC46"/>
                </a:solidFill>
                <a:latin typeface="Calibri"/>
                <a:cs typeface="Calibri"/>
              </a:rPr>
              <a:t>européenne</a:t>
            </a:r>
            <a:r>
              <a:rPr dirty="0" sz="2400" spc="-1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été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signé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en</a:t>
            </a:r>
            <a:r>
              <a:rPr dirty="0" sz="24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471C4"/>
                </a:solidFill>
                <a:latin typeface="Calibri"/>
                <a:cs typeface="Calibri"/>
              </a:rPr>
              <a:t>août</a:t>
            </a:r>
            <a:r>
              <a:rPr dirty="0" sz="24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471C4"/>
                </a:solidFill>
                <a:latin typeface="Calibri"/>
                <a:cs typeface="Calibri"/>
              </a:rPr>
              <a:t>1992</a:t>
            </a:r>
            <a:r>
              <a:rPr dirty="0" sz="2400" spc="-10">
                <a:latin typeface="Calibri"/>
                <a:cs typeface="Calibri"/>
              </a:rPr>
              <a:t>.”</a:t>
            </a:r>
            <a:endParaRPr sz="2400">
              <a:latin typeface="Calibri"/>
              <a:cs typeface="Calibri"/>
            </a:endParaRPr>
          </a:p>
          <a:p>
            <a:pPr marL="4378960" marR="5080">
              <a:lnSpc>
                <a:spcPts val="2100"/>
              </a:lnSpc>
              <a:spcBef>
                <a:spcPts val="985"/>
              </a:spcBef>
            </a:pP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Diagonal</a:t>
            </a:r>
            <a:r>
              <a:rPr dirty="0" sz="1800" spc="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Attention</a:t>
            </a:r>
            <a:r>
              <a:rPr dirty="0" sz="1800" spc="18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471C4"/>
                </a:solidFill>
                <a:latin typeface="Calibri"/>
                <a:cs typeface="Calibri"/>
              </a:rPr>
              <a:t>means </a:t>
            </a:r>
            <a:r>
              <a:rPr dirty="0" sz="1800" spc="-10" b="1">
                <a:solidFill>
                  <a:srgbClr val="4471C4"/>
                </a:solidFill>
                <a:latin typeface="Calibri"/>
                <a:cs typeface="Calibri"/>
              </a:rPr>
              <a:t>words</a:t>
            </a:r>
            <a:r>
              <a:rPr dirty="0" sz="1800" spc="-9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correspond</a:t>
            </a:r>
            <a:r>
              <a:rPr dirty="0" sz="1800" spc="-6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dirty="0" sz="1800" spc="-8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1C4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27035" y="456591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931652" y="457353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3935" y="-141816"/>
            <a:ext cx="8583295" cy="151193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25400" marR="17780">
              <a:lnSpc>
                <a:spcPct val="115500"/>
              </a:lnSpc>
              <a:spcBef>
                <a:spcPts val="204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RNNs</a:t>
            </a:r>
            <a:r>
              <a:rPr dirty="0" spc="50"/>
              <a:t> </a:t>
            </a:r>
            <a:r>
              <a:rPr dirty="0" sz="3900" spc="-25"/>
              <a:t>and </a:t>
            </a:r>
            <a:r>
              <a:rPr dirty="0" baseline="11396" sz="5850" spc="390"/>
              <a:t>Attention</a:t>
            </a:r>
            <a:r>
              <a:rPr dirty="0" sz="2000" spc="260" b="0">
                <a:latin typeface="Calibri"/>
                <a:cs typeface="Calibri"/>
              </a:rPr>
              <a:t>The</a:t>
            </a:r>
            <a:r>
              <a:rPr dirty="0" sz="2000" spc="-4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decoder</a:t>
            </a:r>
            <a:r>
              <a:rPr dirty="0" sz="2000" spc="-4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doesn’t</a:t>
            </a:r>
            <a:r>
              <a:rPr dirty="0" sz="2000" spc="-4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use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the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fact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spc="-20" b="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06796" y="3418332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19" name="object 19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21" name="object 21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29" name="object 29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812292" y="2999231"/>
            <a:ext cx="6837045" cy="1566545"/>
          </a:xfrm>
          <a:custGeom>
            <a:avLst/>
            <a:gdLst/>
            <a:ahLst/>
            <a:cxnLst/>
            <a:rect l="l" t="t" r="r" b="b"/>
            <a:pathLst>
              <a:path w="6837045" h="1566545">
                <a:moveTo>
                  <a:pt x="76212" y="76073"/>
                </a:moveTo>
                <a:lnTo>
                  <a:pt x="38112" y="0"/>
                </a:lnTo>
                <a:lnTo>
                  <a:pt x="0" y="76073"/>
                </a:lnTo>
                <a:lnTo>
                  <a:pt x="25400" y="76073"/>
                </a:lnTo>
                <a:lnTo>
                  <a:pt x="25400" y="418719"/>
                </a:lnTo>
                <a:lnTo>
                  <a:pt x="50812" y="418719"/>
                </a:lnTo>
                <a:lnTo>
                  <a:pt x="50812" y="76073"/>
                </a:lnTo>
                <a:lnTo>
                  <a:pt x="76212" y="76073"/>
                </a:lnTo>
                <a:close/>
              </a:path>
              <a:path w="6837045" h="1566545">
                <a:moveTo>
                  <a:pt x="1016254" y="76073"/>
                </a:moveTo>
                <a:lnTo>
                  <a:pt x="978154" y="0"/>
                </a:lnTo>
                <a:lnTo>
                  <a:pt x="940054" y="76073"/>
                </a:lnTo>
                <a:lnTo>
                  <a:pt x="965454" y="76073"/>
                </a:lnTo>
                <a:lnTo>
                  <a:pt x="965454" y="418719"/>
                </a:lnTo>
                <a:lnTo>
                  <a:pt x="990854" y="418719"/>
                </a:lnTo>
                <a:lnTo>
                  <a:pt x="990854" y="76073"/>
                </a:lnTo>
                <a:lnTo>
                  <a:pt x="1016254" y="76073"/>
                </a:lnTo>
                <a:close/>
              </a:path>
              <a:path w="6837045" h="1566545">
                <a:moveTo>
                  <a:pt x="1953641" y="76200"/>
                </a:moveTo>
                <a:lnTo>
                  <a:pt x="1915795" y="0"/>
                </a:lnTo>
                <a:lnTo>
                  <a:pt x="1877441" y="75946"/>
                </a:lnTo>
                <a:lnTo>
                  <a:pt x="1902841" y="76073"/>
                </a:lnTo>
                <a:lnTo>
                  <a:pt x="1901825" y="418719"/>
                </a:lnTo>
                <a:lnTo>
                  <a:pt x="1927225" y="418846"/>
                </a:lnTo>
                <a:lnTo>
                  <a:pt x="1928241" y="76073"/>
                </a:lnTo>
                <a:lnTo>
                  <a:pt x="1953641" y="76200"/>
                </a:lnTo>
                <a:close/>
              </a:path>
              <a:path w="6837045" h="1566545">
                <a:moveTo>
                  <a:pt x="2889123" y="76073"/>
                </a:moveTo>
                <a:lnTo>
                  <a:pt x="2850896" y="0"/>
                </a:lnTo>
                <a:lnTo>
                  <a:pt x="2812796" y="76073"/>
                </a:lnTo>
                <a:lnTo>
                  <a:pt x="2838196" y="76073"/>
                </a:lnTo>
                <a:lnTo>
                  <a:pt x="2838196" y="418719"/>
                </a:lnTo>
                <a:lnTo>
                  <a:pt x="2863596" y="418719"/>
                </a:lnTo>
                <a:lnTo>
                  <a:pt x="2863596" y="76073"/>
                </a:lnTo>
                <a:lnTo>
                  <a:pt x="2889123" y="76073"/>
                </a:lnTo>
                <a:close/>
              </a:path>
              <a:path w="6837045" h="1566545">
                <a:moveTo>
                  <a:pt x="4795520" y="720344"/>
                </a:moveTo>
                <a:lnTo>
                  <a:pt x="4719320" y="682371"/>
                </a:lnTo>
                <a:lnTo>
                  <a:pt x="4719320" y="707644"/>
                </a:lnTo>
                <a:lnTo>
                  <a:pt x="3070479" y="707644"/>
                </a:lnTo>
                <a:lnTo>
                  <a:pt x="3070479" y="733044"/>
                </a:lnTo>
                <a:lnTo>
                  <a:pt x="4719320" y="733044"/>
                </a:lnTo>
                <a:lnTo>
                  <a:pt x="4719320" y="758444"/>
                </a:lnTo>
                <a:lnTo>
                  <a:pt x="4795520" y="720344"/>
                </a:lnTo>
                <a:close/>
              </a:path>
              <a:path w="6837045" h="1566545">
                <a:moveTo>
                  <a:pt x="6836537" y="1490472"/>
                </a:moveTo>
                <a:lnTo>
                  <a:pt x="6811137" y="1490472"/>
                </a:lnTo>
                <a:lnTo>
                  <a:pt x="6811137" y="1502918"/>
                </a:lnTo>
                <a:lnTo>
                  <a:pt x="6811137" y="1503172"/>
                </a:lnTo>
                <a:lnTo>
                  <a:pt x="6785737" y="1503172"/>
                </a:lnTo>
                <a:lnTo>
                  <a:pt x="6785737" y="1502918"/>
                </a:lnTo>
                <a:lnTo>
                  <a:pt x="6811137" y="1502918"/>
                </a:lnTo>
                <a:lnTo>
                  <a:pt x="6811137" y="1490472"/>
                </a:lnTo>
                <a:lnTo>
                  <a:pt x="6811137" y="734568"/>
                </a:lnTo>
                <a:lnTo>
                  <a:pt x="6792595" y="734568"/>
                </a:lnTo>
                <a:lnTo>
                  <a:pt x="6792595" y="728218"/>
                </a:lnTo>
                <a:lnTo>
                  <a:pt x="6798437" y="734060"/>
                </a:lnTo>
                <a:lnTo>
                  <a:pt x="6811137" y="734060"/>
                </a:lnTo>
                <a:lnTo>
                  <a:pt x="6811137" y="721868"/>
                </a:lnTo>
                <a:lnTo>
                  <a:pt x="6811137" y="721360"/>
                </a:lnTo>
                <a:lnTo>
                  <a:pt x="6811137" y="709168"/>
                </a:lnTo>
                <a:lnTo>
                  <a:pt x="5233416" y="709168"/>
                </a:lnTo>
                <a:lnTo>
                  <a:pt x="5233416" y="721868"/>
                </a:lnTo>
                <a:lnTo>
                  <a:pt x="5233416" y="734568"/>
                </a:lnTo>
                <a:lnTo>
                  <a:pt x="6785737" y="734568"/>
                </a:lnTo>
                <a:lnTo>
                  <a:pt x="6785737" y="1490472"/>
                </a:lnTo>
                <a:lnTo>
                  <a:pt x="6760337" y="1490472"/>
                </a:lnTo>
                <a:lnTo>
                  <a:pt x="6798437" y="1566545"/>
                </a:lnTo>
                <a:lnTo>
                  <a:pt x="6830187" y="1503172"/>
                </a:lnTo>
                <a:lnTo>
                  <a:pt x="6836537" y="1490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868156" y="3418332"/>
            <a:ext cx="439420" cy="605155"/>
          </a:xfrm>
          <a:custGeom>
            <a:avLst/>
            <a:gdLst/>
            <a:ahLst/>
            <a:cxnLst/>
            <a:rect l="l" t="t" r="r" b="b"/>
            <a:pathLst>
              <a:path w="439420" h="605154">
                <a:moveTo>
                  <a:pt x="438911" y="0"/>
                </a:moveTo>
                <a:lnTo>
                  <a:pt x="0" y="0"/>
                </a:lnTo>
                <a:lnTo>
                  <a:pt x="0" y="605027"/>
                </a:lnTo>
                <a:lnTo>
                  <a:pt x="438911" y="605027"/>
                </a:lnTo>
                <a:lnTo>
                  <a:pt x="438911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563357" y="1703959"/>
            <a:ext cx="198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009758" y="1703959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749790" y="555142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148821" y="555142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687561" y="555142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1160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015853" y="169786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[STOP]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416540" y="3681984"/>
            <a:ext cx="699770" cy="76200"/>
            <a:chOff x="10416540" y="3681984"/>
            <a:chExt cx="699770" cy="76200"/>
          </a:xfrm>
        </p:grpSpPr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9602" y="3681984"/>
              <a:ext cx="76200" cy="762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10416540" y="3707384"/>
              <a:ext cx="623570" cy="25400"/>
            </a:xfrm>
            <a:custGeom>
              <a:avLst/>
              <a:gdLst/>
              <a:ahLst/>
              <a:cxnLst/>
              <a:rect l="l" t="t" r="r" b="b"/>
              <a:pathLst>
                <a:path w="623570" h="25400">
                  <a:moveTo>
                    <a:pt x="62306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23061" y="25400"/>
                  </a:lnTo>
                  <a:lnTo>
                    <a:pt x="62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12974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073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8065007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273" y="76200"/>
                </a:lnTo>
                <a:lnTo>
                  <a:pt x="25273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8183626" y="2855975"/>
            <a:ext cx="1793875" cy="902335"/>
          </a:xfrm>
          <a:custGeom>
            <a:avLst/>
            <a:gdLst/>
            <a:ahLst/>
            <a:cxnLst/>
            <a:rect l="l" t="t" r="r" b="b"/>
            <a:pathLst>
              <a:path w="1793875" h="902335">
                <a:moveTo>
                  <a:pt x="684149" y="863981"/>
                </a:moveTo>
                <a:lnTo>
                  <a:pt x="608076" y="825881"/>
                </a:lnTo>
                <a:lnTo>
                  <a:pt x="608076" y="851281"/>
                </a:lnTo>
                <a:lnTo>
                  <a:pt x="0" y="851281"/>
                </a:lnTo>
                <a:lnTo>
                  <a:pt x="0" y="876681"/>
                </a:lnTo>
                <a:lnTo>
                  <a:pt x="608076" y="876681"/>
                </a:lnTo>
                <a:lnTo>
                  <a:pt x="608076" y="902081"/>
                </a:lnTo>
                <a:lnTo>
                  <a:pt x="684149" y="863981"/>
                </a:lnTo>
                <a:close/>
              </a:path>
              <a:path w="1793875" h="902335">
                <a:moveTo>
                  <a:pt x="942086" y="76200"/>
                </a:moveTo>
                <a:lnTo>
                  <a:pt x="935736" y="63500"/>
                </a:lnTo>
                <a:lnTo>
                  <a:pt x="903986" y="0"/>
                </a:lnTo>
                <a:lnTo>
                  <a:pt x="865886" y="76200"/>
                </a:lnTo>
                <a:lnTo>
                  <a:pt x="891286" y="76200"/>
                </a:lnTo>
                <a:lnTo>
                  <a:pt x="891286" y="562102"/>
                </a:lnTo>
                <a:lnTo>
                  <a:pt x="916686" y="562102"/>
                </a:lnTo>
                <a:lnTo>
                  <a:pt x="916686" y="76200"/>
                </a:lnTo>
                <a:lnTo>
                  <a:pt x="942086" y="76200"/>
                </a:lnTo>
                <a:close/>
              </a:path>
              <a:path w="1793875" h="902335">
                <a:moveTo>
                  <a:pt x="1793875" y="864108"/>
                </a:moveTo>
                <a:lnTo>
                  <a:pt x="1768475" y="851408"/>
                </a:lnTo>
                <a:lnTo>
                  <a:pt x="1717675" y="826008"/>
                </a:lnTo>
                <a:lnTo>
                  <a:pt x="1717675" y="851408"/>
                </a:lnTo>
                <a:lnTo>
                  <a:pt x="1123442" y="851408"/>
                </a:lnTo>
                <a:lnTo>
                  <a:pt x="1123442" y="876808"/>
                </a:lnTo>
                <a:lnTo>
                  <a:pt x="1717675" y="876808"/>
                </a:lnTo>
                <a:lnTo>
                  <a:pt x="1717675" y="902208"/>
                </a:lnTo>
                <a:lnTo>
                  <a:pt x="1793875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 descr=""/>
          <p:cNvGrpSpPr/>
          <p:nvPr/>
        </p:nvGrpSpPr>
        <p:grpSpPr>
          <a:xfrm>
            <a:off x="7482585" y="4573257"/>
            <a:ext cx="422909" cy="617855"/>
            <a:chOff x="7482585" y="4573257"/>
            <a:chExt cx="422909" cy="617855"/>
          </a:xfrm>
        </p:grpSpPr>
        <p:sp>
          <p:nvSpPr>
            <p:cNvPr id="58" name="object 58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88935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4659"/>
                  </a:moveTo>
                  <a:lnTo>
                    <a:pt x="409727" y="604659"/>
                  </a:lnTo>
                  <a:lnTo>
                    <a:pt x="409727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469885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889101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1023670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1029766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972159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8176260" y="3864863"/>
            <a:ext cx="1908175" cy="716280"/>
          </a:xfrm>
          <a:custGeom>
            <a:avLst/>
            <a:gdLst/>
            <a:ahLst/>
            <a:cxnLst/>
            <a:rect l="l" t="t" r="r" b="b"/>
            <a:pathLst>
              <a:path w="1908175" h="716279">
                <a:moveTo>
                  <a:pt x="601726" y="638429"/>
                </a:moveTo>
                <a:lnTo>
                  <a:pt x="576326" y="638429"/>
                </a:lnTo>
                <a:lnTo>
                  <a:pt x="576326" y="25400"/>
                </a:lnTo>
                <a:lnTo>
                  <a:pt x="576326" y="25146"/>
                </a:lnTo>
                <a:lnTo>
                  <a:pt x="576326" y="12700"/>
                </a:lnTo>
                <a:lnTo>
                  <a:pt x="576326" y="0"/>
                </a:lnTo>
                <a:lnTo>
                  <a:pt x="563372" y="0"/>
                </a:lnTo>
                <a:lnTo>
                  <a:pt x="563372" y="25146"/>
                </a:lnTo>
                <a:lnTo>
                  <a:pt x="557022" y="25146"/>
                </a:lnTo>
                <a:lnTo>
                  <a:pt x="557022" y="18796"/>
                </a:lnTo>
                <a:lnTo>
                  <a:pt x="563372" y="25146"/>
                </a:lnTo>
                <a:lnTo>
                  <a:pt x="563372" y="0"/>
                </a:lnTo>
                <a:lnTo>
                  <a:pt x="0" y="0"/>
                </a:lnTo>
                <a:lnTo>
                  <a:pt x="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550926" y="25400"/>
                </a:lnTo>
                <a:lnTo>
                  <a:pt x="550926" y="638429"/>
                </a:lnTo>
                <a:lnTo>
                  <a:pt x="525526" y="638429"/>
                </a:lnTo>
                <a:lnTo>
                  <a:pt x="563626" y="714629"/>
                </a:lnTo>
                <a:lnTo>
                  <a:pt x="595376" y="651129"/>
                </a:lnTo>
                <a:lnTo>
                  <a:pt x="601726" y="638429"/>
                </a:lnTo>
                <a:close/>
              </a:path>
              <a:path w="1908175" h="716279">
                <a:moveTo>
                  <a:pt x="1735455" y="636524"/>
                </a:moveTo>
                <a:lnTo>
                  <a:pt x="1710182" y="636524"/>
                </a:lnTo>
                <a:lnTo>
                  <a:pt x="1710182" y="648716"/>
                </a:lnTo>
                <a:lnTo>
                  <a:pt x="1710182" y="649224"/>
                </a:lnTo>
                <a:lnTo>
                  <a:pt x="1684782" y="649224"/>
                </a:lnTo>
                <a:lnTo>
                  <a:pt x="1684782" y="648716"/>
                </a:lnTo>
                <a:lnTo>
                  <a:pt x="1710182" y="648716"/>
                </a:lnTo>
                <a:lnTo>
                  <a:pt x="1710182" y="636524"/>
                </a:lnTo>
                <a:lnTo>
                  <a:pt x="1710182" y="28956"/>
                </a:lnTo>
                <a:lnTo>
                  <a:pt x="1710182" y="16256"/>
                </a:lnTo>
                <a:lnTo>
                  <a:pt x="1710182" y="4826"/>
                </a:lnTo>
                <a:lnTo>
                  <a:pt x="1710182" y="3556"/>
                </a:lnTo>
                <a:lnTo>
                  <a:pt x="1160780" y="3556"/>
                </a:lnTo>
                <a:lnTo>
                  <a:pt x="1160780" y="4826"/>
                </a:lnTo>
                <a:lnTo>
                  <a:pt x="1160780" y="16256"/>
                </a:lnTo>
                <a:lnTo>
                  <a:pt x="1155573" y="16256"/>
                </a:lnTo>
                <a:lnTo>
                  <a:pt x="1155573" y="4826"/>
                </a:lnTo>
                <a:lnTo>
                  <a:pt x="1160780" y="4826"/>
                </a:lnTo>
                <a:lnTo>
                  <a:pt x="1160780" y="3556"/>
                </a:lnTo>
                <a:lnTo>
                  <a:pt x="1149223" y="3556"/>
                </a:lnTo>
                <a:lnTo>
                  <a:pt x="1149223" y="4826"/>
                </a:lnTo>
                <a:lnTo>
                  <a:pt x="1135380" y="4826"/>
                </a:lnTo>
                <a:lnTo>
                  <a:pt x="1135380" y="16256"/>
                </a:lnTo>
                <a:lnTo>
                  <a:pt x="1135380" y="28956"/>
                </a:lnTo>
                <a:lnTo>
                  <a:pt x="1684782" y="28956"/>
                </a:lnTo>
                <a:lnTo>
                  <a:pt x="1684782" y="636524"/>
                </a:lnTo>
                <a:lnTo>
                  <a:pt x="1659382" y="636524"/>
                </a:lnTo>
                <a:lnTo>
                  <a:pt x="1697482" y="712724"/>
                </a:lnTo>
                <a:lnTo>
                  <a:pt x="1729105" y="649224"/>
                </a:lnTo>
                <a:lnTo>
                  <a:pt x="1735455" y="636524"/>
                </a:lnTo>
                <a:close/>
              </a:path>
              <a:path w="1908175" h="716279">
                <a:moveTo>
                  <a:pt x="1908048" y="233299"/>
                </a:moveTo>
                <a:lnTo>
                  <a:pt x="1901698" y="220599"/>
                </a:lnTo>
                <a:lnTo>
                  <a:pt x="1869948" y="156972"/>
                </a:lnTo>
                <a:lnTo>
                  <a:pt x="1831848" y="233299"/>
                </a:lnTo>
                <a:lnTo>
                  <a:pt x="1857248" y="233299"/>
                </a:lnTo>
                <a:lnTo>
                  <a:pt x="1857248" y="716026"/>
                </a:lnTo>
                <a:lnTo>
                  <a:pt x="1882648" y="716026"/>
                </a:lnTo>
                <a:lnTo>
                  <a:pt x="1882648" y="233299"/>
                </a:lnTo>
                <a:lnTo>
                  <a:pt x="1908048" y="233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11388852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11449812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" name="object 72" descr=""/>
          <p:cNvGrpSpPr/>
          <p:nvPr/>
        </p:nvGrpSpPr>
        <p:grpSpPr>
          <a:xfrm>
            <a:off x="10867390" y="4573257"/>
            <a:ext cx="422909" cy="617855"/>
            <a:chOff x="10867390" y="4573257"/>
            <a:chExt cx="422909" cy="617855"/>
          </a:xfrm>
        </p:grpSpPr>
        <p:sp>
          <p:nvSpPr>
            <p:cNvPr id="73" name="object 73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4659"/>
                  </a:moveTo>
                  <a:lnTo>
                    <a:pt x="409727" y="604659"/>
                  </a:lnTo>
                  <a:lnTo>
                    <a:pt x="409727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854690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38200" y="3153155"/>
            <a:ext cx="10398125" cy="2284730"/>
            <a:chOff x="838200" y="3153155"/>
            <a:chExt cx="10398125" cy="2284730"/>
          </a:xfrm>
        </p:grpSpPr>
        <p:sp>
          <p:nvSpPr>
            <p:cNvPr id="77" name="object 77" descr=""/>
            <p:cNvSpPr/>
            <p:nvPr/>
          </p:nvSpPr>
          <p:spPr>
            <a:xfrm>
              <a:off x="4725161" y="5424677"/>
              <a:ext cx="6355080" cy="0"/>
            </a:xfrm>
            <a:custGeom>
              <a:avLst/>
              <a:gdLst/>
              <a:ahLst/>
              <a:cxnLst/>
              <a:rect l="l" t="t" r="r" b="b"/>
              <a:pathLst>
                <a:path w="6355080" h="0">
                  <a:moveTo>
                    <a:pt x="0" y="0"/>
                  </a:moveTo>
                  <a:lnTo>
                    <a:pt x="635457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6095" y="5192267"/>
              <a:ext cx="76198" cy="225551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8428" y="5189220"/>
              <a:ext cx="76198" cy="225552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043" y="5189220"/>
              <a:ext cx="76198" cy="225552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10413492" y="3861815"/>
              <a:ext cx="822325" cy="719455"/>
            </a:xfrm>
            <a:custGeom>
              <a:avLst/>
              <a:gdLst/>
              <a:ahLst/>
              <a:cxnLst/>
              <a:rect l="l" t="t" r="r" b="b"/>
              <a:pathLst>
                <a:path w="822325" h="719454">
                  <a:moveTo>
                    <a:pt x="640461" y="636651"/>
                  </a:moveTo>
                  <a:lnTo>
                    <a:pt x="615061" y="636651"/>
                  </a:lnTo>
                  <a:lnTo>
                    <a:pt x="615061" y="508"/>
                  </a:lnTo>
                  <a:lnTo>
                    <a:pt x="25400" y="508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6035"/>
                  </a:lnTo>
                  <a:lnTo>
                    <a:pt x="589661" y="26035"/>
                  </a:lnTo>
                  <a:lnTo>
                    <a:pt x="589661" y="636651"/>
                  </a:lnTo>
                  <a:lnTo>
                    <a:pt x="564261" y="636651"/>
                  </a:lnTo>
                  <a:lnTo>
                    <a:pt x="602361" y="712851"/>
                  </a:lnTo>
                  <a:lnTo>
                    <a:pt x="640461" y="636651"/>
                  </a:lnTo>
                  <a:close/>
                </a:path>
                <a:path w="822325" h="719454">
                  <a:moveTo>
                    <a:pt x="822325" y="236982"/>
                  </a:moveTo>
                  <a:lnTo>
                    <a:pt x="784352" y="160655"/>
                  </a:lnTo>
                  <a:lnTo>
                    <a:pt x="746252" y="236982"/>
                  </a:lnTo>
                  <a:lnTo>
                    <a:pt x="771652" y="236982"/>
                  </a:lnTo>
                  <a:lnTo>
                    <a:pt x="771652" y="718947"/>
                  </a:lnTo>
                  <a:lnTo>
                    <a:pt x="796925" y="718947"/>
                  </a:lnTo>
                  <a:lnTo>
                    <a:pt x="796925" y="236982"/>
                  </a:lnTo>
                  <a:lnTo>
                    <a:pt x="822325" y="2369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2047" y="5198363"/>
              <a:ext cx="76198" cy="22402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4741926" y="3192017"/>
              <a:ext cx="0" cy="2230755"/>
            </a:xfrm>
            <a:custGeom>
              <a:avLst/>
              <a:gdLst/>
              <a:ahLst/>
              <a:cxnLst/>
              <a:rect l="l" t="t" r="r" b="b"/>
              <a:pathLst>
                <a:path w="0" h="2230754">
                  <a:moveTo>
                    <a:pt x="0" y="223062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38200" y="3153155"/>
              <a:ext cx="3903345" cy="76200"/>
            </a:xfrm>
            <a:custGeom>
              <a:avLst/>
              <a:gdLst/>
              <a:ahLst/>
              <a:cxnLst/>
              <a:rect l="l" t="t" r="r" b="b"/>
              <a:pathLst>
                <a:path w="3903345" h="76200">
                  <a:moveTo>
                    <a:pt x="3902837" y="38100"/>
                  </a:moveTo>
                  <a:lnTo>
                    <a:pt x="3877437" y="25400"/>
                  </a:lnTo>
                  <a:lnTo>
                    <a:pt x="3826637" y="0"/>
                  </a:lnTo>
                  <a:lnTo>
                    <a:pt x="3826637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3826637" y="50800"/>
                  </a:lnTo>
                  <a:lnTo>
                    <a:pt x="3826637" y="76200"/>
                  </a:lnTo>
                  <a:lnTo>
                    <a:pt x="3902837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3203320" y="1295781"/>
            <a:ext cx="38131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h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ordered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sequence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just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8130" y="6164605"/>
            <a:ext cx="49256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Bahdanau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“Neural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machine</a:t>
            </a:r>
            <a:r>
              <a:rPr dirty="0" sz="1000" spc="-10">
                <a:latin typeface="Calibri"/>
                <a:cs typeface="Calibri"/>
              </a:rPr>
              <a:t> transla$on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jointly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align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translate”,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ICLR</a:t>
            </a:r>
            <a:r>
              <a:rPr dirty="0" sz="1000" spc="-20">
                <a:latin typeface="Calibri"/>
                <a:cs typeface="Calibri"/>
              </a:rPr>
              <a:t> 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3190367" y="1600581"/>
            <a:ext cx="37611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treats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unordered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{h</a:t>
            </a:r>
            <a:r>
              <a:rPr dirty="0" baseline="-12820" sz="1950" spc="-30">
                <a:latin typeface="Calibri"/>
                <a:cs typeface="Calibri"/>
              </a:rPr>
              <a:t>i</a:t>
            </a:r>
            <a:r>
              <a:rPr dirty="0" sz="2000" spc="-2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3190367" y="2202942"/>
            <a:ext cx="395477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similar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architecture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any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{h</a:t>
            </a:r>
            <a:r>
              <a:rPr dirty="0" baseline="-12820" sz="1950" spc="-30">
                <a:latin typeface="Calibri"/>
                <a:cs typeface="Calibri"/>
              </a:rPr>
              <a:t>i</a:t>
            </a:r>
            <a:r>
              <a:rPr dirty="0" sz="2000" spc="-20">
                <a:latin typeface="Calibri"/>
                <a:cs typeface="Calibri"/>
              </a:rPr>
              <a:t>}!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7353934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5"/>
              <a:t> </a:t>
            </a:r>
            <a:r>
              <a:rPr dirty="0" spc="100"/>
              <a:t>Cap.oning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RNNs</a:t>
            </a:r>
            <a:r>
              <a:rPr dirty="0" spc="-25"/>
              <a:t> and </a:t>
            </a:r>
            <a:r>
              <a:rPr dirty="0" spc="265"/>
              <a:t>Attention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6" name="object 6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1859" y="5958332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260350"/>
            <a:ext cx="101244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5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270"/>
              <a:t>Attention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8" name="object 8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94843" y="945326"/>
            <a:ext cx="4423410" cy="77978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335"/>
              </a:spcBef>
            </a:pPr>
            <a:r>
              <a:rPr dirty="0" sz="1600" spc="-10">
                <a:latin typeface="Calibri"/>
                <a:cs typeface="Calibri"/>
              </a:rPr>
              <a:t>Alignment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scores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</a:t>
            </a:r>
            <a:endParaRPr baseline="9920" sz="42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683252" y="2612135"/>
            <a:ext cx="1391285" cy="786130"/>
            <a:chOff x="4683252" y="2612135"/>
            <a:chExt cx="1391285" cy="786130"/>
          </a:xfrm>
        </p:grpSpPr>
        <p:sp>
          <p:nvSpPr>
            <p:cNvPr id="15" name="object 15" descr=""/>
            <p:cNvSpPr/>
            <p:nvPr/>
          </p:nvSpPr>
          <p:spPr>
            <a:xfrm>
              <a:off x="4743577" y="2638297"/>
              <a:ext cx="1330960" cy="760095"/>
            </a:xfrm>
            <a:custGeom>
              <a:avLst/>
              <a:gdLst/>
              <a:ahLst/>
              <a:cxnLst/>
              <a:rect l="l" t="t" r="r" b="b"/>
              <a:pathLst>
                <a:path w="1330960" h="760095">
                  <a:moveTo>
                    <a:pt x="12319" y="0"/>
                  </a:moveTo>
                  <a:lnTo>
                    <a:pt x="0" y="22098"/>
                  </a:lnTo>
                  <a:lnTo>
                    <a:pt x="1318387" y="759840"/>
                  </a:lnTo>
                  <a:lnTo>
                    <a:pt x="1330833" y="73774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2" y="2612135"/>
              <a:ext cx="85089" cy="70485"/>
            </a:xfrm>
            <a:prstGeom prst="rect">
              <a:avLst/>
            </a:prstGeom>
          </p:spPr>
        </p:pic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3346767" y="1335341"/>
          <a:ext cx="1360170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424815"/>
                <a:gridCol w="424815"/>
              </a:tblGrid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318823" y="1333690"/>
          <a:ext cx="1354455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/>
                <a:gridCol w="422909"/>
                <a:gridCol w="422909"/>
              </a:tblGrid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346767" y="1335341"/>
          <a:ext cx="1360170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424815"/>
                <a:gridCol w="424815"/>
              </a:tblGrid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65496"/>
            <a:ext cx="10124440" cy="121856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  <a:p>
            <a:pPr marL="2352040">
              <a:lnSpc>
                <a:spcPct val="100000"/>
              </a:lnSpc>
              <a:spcBef>
                <a:spcPts val="580"/>
              </a:spcBef>
              <a:tabLst>
                <a:tab pos="4296410" algn="l"/>
              </a:tabLst>
            </a:pPr>
            <a:r>
              <a:rPr dirty="0" sz="1600" spc="-10" b="0">
                <a:latin typeface="Calibri"/>
                <a:cs typeface="Calibri"/>
              </a:rPr>
              <a:t>Alignment</a:t>
            </a:r>
            <a:r>
              <a:rPr dirty="0" sz="1600" spc="-6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scores</a:t>
            </a:r>
            <a:r>
              <a:rPr dirty="0" sz="1600" b="0">
                <a:latin typeface="Calibri"/>
                <a:cs typeface="Calibri"/>
              </a:rPr>
              <a:t>	AEention</a:t>
            </a:r>
            <a:r>
              <a:rPr dirty="0" sz="1600" spc="114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weights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10" name="object 10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4724400" y="1946147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505333" y="38100"/>
                </a:moveTo>
                <a:lnTo>
                  <a:pt x="479933" y="25400"/>
                </a:lnTo>
                <a:lnTo>
                  <a:pt x="429133" y="0"/>
                </a:lnTo>
                <a:lnTo>
                  <a:pt x="429133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133" y="50800"/>
                </a:lnTo>
                <a:lnTo>
                  <a:pt x="429133" y="76200"/>
                </a:lnTo>
                <a:lnTo>
                  <a:pt x="479933" y="50800"/>
                </a:lnTo>
                <a:lnTo>
                  <a:pt x="505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711953" y="1682622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softmax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683252" y="2612135"/>
            <a:ext cx="1391285" cy="786130"/>
            <a:chOff x="4683252" y="2612135"/>
            <a:chExt cx="1391285" cy="786130"/>
          </a:xfrm>
        </p:grpSpPr>
        <p:sp>
          <p:nvSpPr>
            <p:cNvPr id="18" name="object 18" descr=""/>
            <p:cNvSpPr/>
            <p:nvPr/>
          </p:nvSpPr>
          <p:spPr>
            <a:xfrm>
              <a:off x="4743577" y="2638297"/>
              <a:ext cx="1330960" cy="760095"/>
            </a:xfrm>
            <a:custGeom>
              <a:avLst/>
              <a:gdLst/>
              <a:ahLst/>
              <a:cxnLst/>
              <a:rect l="l" t="t" r="r" b="b"/>
              <a:pathLst>
                <a:path w="1330960" h="760095">
                  <a:moveTo>
                    <a:pt x="12319" y="0"/>
                  </a:moveTo>
                  <a:lnTo>
                    <a:pt x="0" y="22098"/>
                  </a:lnTo>
                  <a:lnTo>
                    <a:pt x="1318387" y="759840"/>
                  </a:lnTo>
                  <a:lnTo>
                    <a:pt x="1330833" y="73774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2" y="2612135"/>
              <a:ext cx="85089" cy="7048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07847" y="1283665"/>
            <a:ext cx="2767330" cy="80772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19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15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f</a:t>
            </a:r>
            <a:r>
              <a:rPr dirty="0" baseline="11111" sz="1875" spc="-15">
                <a:latin typeface="Calibri"/>
                <a:cs typeface="Calibri"/>
              </a:rPr>
              <a:t>att</a:t>
            </a:r>
            <a:r>
              <a:rPr dirty="0" baseline="9920" sz="4200" spc="-15">
                <a:latin typeface="Calibri"/>
                <a:cs typeface="Calibri"/>
              </a:rPr>
              <a:t>(s</a:t>
            </a:r>
            <a:r>
              <a:rPr dirty="0" sz="1900" spc="-1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5496"/>
            <a:ext cx="10124440" cy="121856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  <a:p>
            <a:pPr marL="2352040">
              <a:lnSpc>
                <a:spcPct val="100000"/>
              </a:lnSpc>
              <a:spcBef>
                <a:spcPts val="580"/>
              </a:spcBef>
              <a:tabLst>
                <a:tab pos="4296410" algn="l"/>
              </a:tabLst>
            </a:pPr>
            <a:r>
              <a:rPr dirty="0" sz="1600" spc="-10" b="0">
                <a:latin typeface="Calibri"/>
                <a:cs typeface="Calibri"/>
              </a:rPr>
              <a:t>Alignment</a:t>
            </a:r>
            <a:r>
              <a:rPr dirty="0" sz="1600" spc="-6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scores</a:t>
            </a:r>
            <a:r>
              <a:rPr dirty="0" sz="1600" b="0">
                <a:latin typeface="Calibri"/>
                <a:cs typeface="Calibri"/>
              </a:rPr>
              <a:t>	Attention</a:t>
            </a:r>
            <a:r>
              <a:rPr dirty="0" sz="1600" spc="5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weights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127750" y="3411969"/>
            <a:ext cx="451484" cy="617855"/>
            <a:chOff x="6127750" y="3411969"/>
            <a:chExt cx="451484" cy="617855"/>
          </a:xfrm>
        </p:grpSpPr>
        <p:sp>
          <p:nvSpPr>
            <p:cNvPr id="4" name="object 4" descr=""/>
            <p:cNvSpPr/>
            <p:nvPr/>
          </p:nvSpPr>
          <p:spPr>
            <a:xfrm>
              <a:off x="613410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34100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115050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9" name="object 9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4724400" y="1946147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505333" y="38100"/>
                </a:moveTo>
                <a:lnTo>
                  <a:pt x="479933" y="25400"/>
                </a:lnTo>
                <a:lnTo>
                  <a:pt x="429133" y="0"/>
                </a:lnTo>
                <a:lnTo>
                  <a:pt x="429133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133" y="50800"/>
                </a:lnTo>
                <a:lnTo>
                  <a:pt x="429133" y="76200"/>
                </a:lnTo>
                <a:lnTo>
                  <a:pt x="479933" y="50800"/>
                </a:lnTo>
                <a:lnTo>
                  <a:pt x="505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683252" y="1946148"/>
            <a:ext cx="2805430" cy="3053080"/>
            <a:chOff x="4683252" y="1946148"/>
            <a:chExt cx="2805430" cy="305308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392" y="3681983"/>
              <a:ext cx="76200" cy="762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953000" y="3707383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83252" y="1946147"/>
              <a:ext cx="2805430" cy="2976245"/>
            </a:xfrm>
            <a:custGeom>
              <a:avLst/>
              <a:gdLst/>
              <a:ahLst/>
              <a:cxnLst/>
              <a:rect l="l" t="t" r="r" b="b"/>
              <a:pathLst>
                <a:path w="2805429" h="2976245">
                  <a:moveTo>
                    <a:pt x="1390904" y="1429258"/>
                  </a:moveTo>
                  <a:lnTo>
                    <a:pt x="72644" y="691134"/>
                  </a:lnTo>
                  <a:lnTo>
                    <a:pt x="85090" y="669036"/>
                  </a:lnTo>
                  <a:lnTo>
                    <a:pt x="0" y="664972"/>
                  </a:lnTo>
                  <a:lnTo>
                    <a:pt x="47879" y="735457"/>
                  </a:lnTo>
                  <a:lnTo>
                    <a:pt x="60325" y="713359"/>
                  </a:lnTo>
                  <a:lnTo>
                    <a:pt x="1378585" y="1451483"/>
                  </a:lnTo>
                  <a:lnTo>
                    <a:pt x="1390904" y="1429258"/>
                  </a:lnTo>
                  <a:close/>
                </a:path>
                <a:path w="2805429" h="2976245">
                  <a:moveTo>
                    <a:pt x="2224405" y="2937764"/>
                  </a:moveTo>
                  <a:lnTo>
                    <a:pt x="2148205" y="2899664"/>
                  </a:lnTo>
                  <a:lnTo>
                    <a:pt x="2148205" y="2925064"/>
                  </a:lnTo>
                  <a:lnTo>
                    <a:pt x="1014095" y="2925064"/>
                  </a:lnTo>
                  <a:lnTo>
                    <a:pt x="1014095" y="2051685"/>
                  </a:lnTo>
                  <a:lnTo>
                    <a:pt x="277114" y="2051685"/>
                  </a:lnTo>
                  <a:lnTo>
                    <a:pt x="277114" y="2077085"/>
                  </a:lnTo>
                  <a:lnTo>
                    <a:pt x="988695" y="2077085"/>
                  </a:lnTo>
                  <a:lnTo>
                    <a:pt x="988695" y="2950464"/>
                  </a:lnTo>
                  <a:lnTo>
                    <a:pt x="2148205" y="2950464"/>
                  </a:lnTo>
                  <a:lnTo>
                    <a:pt x="2148205" y="2975864"/>
                  </a:lnTo>
                  <a:lnTo>
                    <a:pt x="2224405" y="2937764"/>
                  </a:lnTo>
                  <a:close/>
                </a:path>
                <a:path w="2805429" h="2976245">
                  <a:moveTo>
                    <a:pt x="2364613" y="2759456"/>
                  </a:moveTo>
                  <a:lnTo>
                    <a:pt x="2339213" y="2759456"/>
                  </a:lnTo>
                  <a:lnTo>
                    <a:pt x="2339213" y="0"/>
                  </a:lnTo>
                  <a:lnTo>
                    <a:pt x="1903844" y="0"/>
                  </a:lnTo>
                  <a:lnTo>
                    <a:pt x="1903844" y="25400"/>
                  </a:lnTo>
                  <a:lnTo>
                    <a:pt x="2313813" y="25400"/>
                  </a:lnTo>
                  <a:lnTo>
                    <a:pt x="2313813" y="2759456"/>
                  </a:lnTo>
                  <a:lnTo>
                    <a:pt x="2288413" y="2759456"/>
                  </a:lnTo>
                  <a:lnTo>
                    <a:pt x="2326513" y="2835656"/>
                  </a:lnTo>
                  <a:lnTo>
                    <a:pt x="2364613" y="2759456"/>
                  </a:lnTo>
                  <a:close/>
                </a:path>
                <a:path w="2805429" h="2976245">
                  <a:moveTo>
                    <a:pt x="2805430" y="2936367"/>
                  </a:moveTo>
                  <a:lnTo>
                    <a:pt x="2780411" y="2923921"/>
                  </a:lnTo>
                  <a:lnTo>
                    <a:pt x="2728849" y="2898648"/>
                  </a:lnTo>
                  <a:lnTo>
                    <a:pt x="2728976" y="2924048"/>
                  </a:lnTo>
                  <a:lnTo>
                    <a:pt x="2427732" y="2925699"/>
                  </a:lnTo>
                  <a:lnTo>
                    <a:pt x="2427859" y="2951099"/>
                  </a:lnTo>
                  <a:lnTo>
                    <a:pt x="2729230" y="2949448"/>
                  </a:lnTo>
                  <a:lnTo>
                    <a:pt x="2729357" y="2974848"/>
                  </a:lnTo>
                  <a:lnTo>
                    <a:pt x="2805430" y="293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4770120"/>
              <a:ext cx="230124" cy="2286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711953" y="1682622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softmax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7847" y="1283665"/>
            <a:ext cx="2767330" cy="13055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22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3346767" y="1335341"/>
          <a:ext cx="1360170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424815"/>
                <a:gridCol w="424815"/>
              </a:tblGrid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5318823" y="1333690"/>
          <a:ext cx="1354455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/>
                <a:gridCol w="422909"/>
                <a:gridCol w="422909"/>
              </a:tblGrid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5496"/>
            <a:ext cx="10124440" cy="121856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  <a:p>
            <a:pPr marL="2352040">
              <a:lnSpc>
                <a:spcPct val="100000"/>
              </a:lnSpc>
              <a:spcBef>
                <a:spcPts val="580"/>
              </a:spcBef>
              <a:tabLst>
                <a:tab pos="4296410" algn="l"/>
              </a:tabLst>
            </a:pPr>
            <a:r>
              <a:rPr dirty="0" sz="1600" spc="-10" b="0">
                <a:latin typeface="Calibri"/>
                <a:cs typeface="Calibri"/>
              </a:rPr>
              <a:t>Alignment</a:t>
            </a:r>
            <a:r>
              <a:rPr dirty="0" sz="1600" spc="-6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scores</a:t>
            </a:r>
            <a:r>
              <a:rPr dirty="0" sz="1600" b="0">
                <a:latin typeface="Calibri"/>
                <a:cs typeface="Calibri"/>
              </a:rPr>
              <a:t>	</a:t>
            </a:r>
            <a:r>
              <a:rPr dirty="0" sz="1600" spc="-10" b="0">
                <a:latin typeface="Calibri"/>
                <a:cs typeface="Calibri"/>
              </a:rPr>
              <a:t>attention</a:t>
            </a:r>
            <a:r>
              <a:rPr dirty="0" sz="1600" spc="-4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weights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134100" y="3418319"/>
            <a:ext cx="438784" cy="605155"/>
          </a:xfrm>
          <a:custGeom>
            <a:avLst/>
            <a:gdLst/>
            <a:ahLst/>
            <a:cxnLst/>
            <a:rect l="l" t="t" r="r" b="b"/>
            <a:pathLst>
              <a:path w="438784" h="605154">
                <a:moveTo>
                  <a:pt x="0" y="604659"/>
                </a:moveTo>
                <a:lnTo>
                  <a:pt x="438454" y="604659"/>
                </a:lnTo>
                <a:lnTo>
                  <a:pt x="438454" y="0"/>
                </a:lnTo>
                <a:lnTo>
                  <a:pt x="0" y="0"/>
                </a:lnTo>
                <a:lnTo>
                  <a:pt x="0" y="604659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34100" y="3418319"/>
            <a:ext cx="438784" cy="605155"/>
          </a:xfrm>
          <a:prstGeom prst="rect">
            <a:avLst/>
          </a:prstGeom>
          <a:solidFill>
            <a:srgbClr val="FFF1CC"/>
          </a:solidFill>
        </p:spPr>
        <p:txBody>
          <a:bodyPr wrap="square" lIns="0" tIns="12255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11769" y="1703959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673" y="562101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064881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17" name="object 17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4724400" y="1946147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505333" y="38100"/>
                </a:moveTo>
                <a:lnTo>
                  <a:pt x="479933" y="25400"/>
                </a:lnTo>
                <a:lnTo>
                  <a:pt x="429133" y="0"/>
                </a:lnTo>
                <a:lnTo>
                  <a:pt x="429133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133" y="50800"/>
                </a:lnTo>
                <a:lnTo>
                  <a:pt x="429133" y="76200"/>
                </a:lnTo>
                <a:lnTo>
                  <a:pt x="479933" y="50800"/>
                </a:lnTo>
                <a:lnTo>
                  <a:pt x="505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4683252" y="1946148"/>
            <a:ext cx="3061335" cy="3053080"/>
            <a:chOff x="4683252" y="1946148"/>
            <a:chExt cx="3061335" cy="3053080"/>
          </a:xfrm>
        </p:grpSpPr>
        <p:sp>
          <p:nvSpPr>
            <p:cNvPr id="25" name="object 25" descr=""/>
            <p:cNvSpPr/>
            <p:nvPr/>
          </p:nvSpPr>
          <p:spPr>
            <a:xfrm>
              <a:off x="4683252" y="1946147"/>
              <a:ext cx="2805430" cy="2976245"/>
            </a:xfrm>
            <a:custGeom>
              <a:avLst/>
              <a:gdLst/>
              <a:ahLst/>
              <a:cxnLst/>
              <a:rect l="l" t="t" r="r" b="b"/>
              <a:pathLst>
                <a:path w="2805429" h="2976245">
                  <a:moveTo>
                    <a:pt x="1390904" y="1429258"/>
                  </a:moveTo>
                  <a:lnTo>
                    <a:pt x="72644" y="691134"/>
                  </a:lnTo>
                  <a:lnTo>
                    <a:pt x="85090" y="669036"/>
                  </a:lnTo>
                  <a:lnTo>
                    <a:pt x="0" y="664972"/>
                  </a:lnTo>
                  <a:lnTo>
                    <a:pt x="47879" y="735457"/>
                  </a:lnTo>
                  <a:lnTo>
                    <a:pt x="60325" y="713359"/>
                  </a:lnTo>
                  <a:lnTo>
                    <a:pt x="1378585" y="1451483"/>
                  </a:lnTo>
                  <a:lnTo>
                    <a:pt x="1390904" y="1429258"/>
                  </a:lnTo>
                  <a:close/>
                </a:path>
                <a:path w="2805429" h="2976245">
                  <a:moveTo>
                    <a:pt x="2224405" y="2937764"/>
                  </a:moveTo>
                  <a:lnTo>
                    <a:pt x="2148205" y="2899664"/>
                  </a:lnTo>
                  <a:lnTo>
                    <a:pt x="2148205" y="2925064"/>
                  </a:lnTo>
                  <a:lnTo>
                    <a:pt x="1014095" y="2925064"/>
                  </a:lnTo>
                  <a:lnTo>
                    <a:pt x="1014095" y="2051685"/>
                  </a:lnTo>
                  <a:lnTo>
                    <a:pt x="277114" y="2051685"/>
                  </a:lnTo>
                  <a:lnTo>
                    <a:pt x="277114" y="2077085"/>
                  </a:lnTo>
                  <a:lnTo>
                    <a:pt x="988695" y="2077085"/>
                  </a:lnTo>
                  <a:lnTo>
                    <a:pt x="988695" y="2950464"/>
                  </a:lnTo>
                  <a:lnTo>
                    <a:pt x="2148205" y="2950464"/>
                  </a:lnTo>
                  <a:lnTo>
                    <a:pt x="2148205" y="2975864"/>
                  </a:lnTo>
                  <a:lnTo>
                    <a:pt x="2224405" y="2937764"/>
                  </a:lnTo>
                  <a:close/>
                </a:path>
                <a:path w="2805429" h="2976245">
                  <a:moveTo>
                    <a:pt x="2364613" y="2759456"/>
                  </a:moveTo>
                  <a:lnTo>
                    <a:pt x="2339213" y="2759456"/>
                  </a:lnTo>
                  <a:lnTo>
                    <a:pt x="2339213" y="0"/>
                  </a:lnTo>
                  <a:lnTo>
                    <a:pt x="1903844" y="0"/>
                  </a:lnTo>
                  <a:lnTo>
                    <a:pt x="1903844" y="25400"/>
                  </a:lnTo>
                  <a:lnTo>
                    <a:pt x="2313813" y="25400"/>
                  </a:lnTo>
                  <a:lnTo>
                    <a:pt x="2313813" y="2759456"/>
                  </a:lnTo>
                  <a:lnTo>
                    <a:pt x="2288413" y="2759456"/>
                  </a:lnTo>
                  <a:lnTo>
                    <a:pt x="2326513" y="2835656"/>
                  </a:lnTo>
                  <a:lnTo>
                    <a:pt x="2364613" y="2759456"/>
                  </a:lnTo>
                  <a:close/>
                </a:path>
                <a:path w="2805429" h="2976245">
                  <a:moveTo>
                    <a:pt x="2805430" y="2936367"/>
                  </a:moveTo>
                  <a:lnTo>
                    <a:pt x="2780411" y="2923921"/>
                  </a:lnTo>
                  <a:lnTo>
                    <a:pt x="2728849" y="2898648"/>
                  </a:lnTo>
                  <a:lnTo>
                    <a:pt x="2728976" y="2924048"/>
                  </a:lnTo>
                  <a:lnTo>
                    <a:pt x="2427732" y="2925699"/>
                  </a:lnTo>
                  <a:lnTo>
                    <a:pt x="2427859" y="2951099"/>
                  </a:lnTo>
                  <a:lnTo>
                    <a:pt x="2729230" y="2949448"/>
                  </a:lnTo>
                  <a:lnTo>
                    <a:pt x="2729357" y="2974848"/>
                  </a:lnTo>
                  <a:lnTo>
                    <a:pt x="2805430" y="293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4770120"/>
              <a:ext cx="230124" cy="22860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87" y="3681983"/>
              <a:ext cx="76200" cy="762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573012" y="3707383"/>
              <a:ext cx="1095375" cy="25400"/>
            </a:xfrm>
            <a:custGeom>
              <a:avLst/>
              <a:gdLst/>
              <a:ahLst/>
              <a:cxnLst/>
              <a:rect l="l" t="t" r="r" b="b"/>
              <a:pathLst>
                <a:path w="1095375" h="25400">
                  <a:moveTo>
                    <a:pt x="109537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375" y="25400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711953" y="1682622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softmax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07847" y="1283665"/>
            <a:ext cx="2767330" cy="13055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22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3346767" y="1335341"/>
          <a:ext cx="1360170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424815"/>
                <a:gridCol w="424815"/>
              </a:tblGrid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5318823" y="1333690"/>
          <a:ext cx="1354455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/>
                <a:gridCol w="422909"/>
                <a:gridCol w="422909"/>
              </a:tblGrid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1,1,3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1,2,3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1,3,3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56279" y="1015111"/>
            <a:ext cx="1421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Alignment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scores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11769" y="1703959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673" y="562101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064881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6573011" y="3681984"/>
            <a:ext cx="1171575" cy="76200"/>
            <a:chOff x="6573011" y="3681984"/>
            <a:chExt cx="1171575" cy="7620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86" y="3681984"/>
              <a:ext cx="76200" cy="762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573011" y="3707384"/>
              <a:ext cx="1095375" cy="25400"/>
            </a:xfrm>
            <a:custGeom>
              <a:avLst/>
              <a:gdLst/>
              <a:ahLst/>
              <a:cxnLst/>
              <a:rect l="l" t="t" r="r" b="b"/>
              <a:pathLst>
                <a:path w="1095375" h="25400">
                  <a:moveTo>
                    <a:pt x="109537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375" y="25400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3966971" y="4011167"/>
            <a:ext cx="3735704" cy="1428115"/>
            <a:chOff x="3966971" y="4011167"/>
            <a:chExt cx="3735704" cy="1428115"/>
          </a:xfrm>
        </p:grpSpPr>
        <p:sp>
          <p:nvSpPr>
            <p:cNvPr id="21" name="object 21" descr=""/>
            <p:cNvSpPr/>
            <p:nvPr/>
          </p:nvSpPr>
          <p:spPr>
            <a:xfrm>
              <a:off x="4031741" y="5424677"/>
              <a:ext cx="3634104" cy="0"/>
            </a:xfrm>
            <a:custGeom>
              <a:avLst/>
              <a:gdLst/>
              <a:ahLst/>
              <a:cxnLst/>
              <a:rect l="l" t="t" r="r" b="b"/>
              <a:pathLst>
                <a:path w="3634104" h="0">
                  <a:moveTo>
                    <a:pt x="0" y="0"/>
                  </a:moveTo>
                  <a:lnTo>
                    <a:pt x="363410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6095" y="5192267"/>
              <a:ext cx="76198" cy="22555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966972" y="4011167"/>
              <a:ext cx="3500754" cy="1428115"/>
            </a:xfrm>
            <a:custGeom>
              <a:avLst/>
              <a:gdLst/>
              <a:ahLst/>
              <a:cxnLst/>
              <a:rect l="l" t="t" r="r" b="b"/>
              <a:pathLst>
                <a:path w="3500754" h="1428114">
                  <a:moveTo>
                    <a:pt x="76200" y="1351153"/>
                  </a:moveTo>
                  <a:lnTo>
                    <a:pt x="50800" y="1351280"/>
                  </a:lnTo>
                  <a:lnTo>
                    <a:pt x="46990" y="562483"/>
                  </a:lnTo>
                  <a:lnTo>
                    <a:pt x="21590" y="562610"/>
                  </a:lnTo>
                  <a:lnTo>
                    <a:pt x="25400" y="1351407"/>
                  </a:lnTo>
                  <a:lnTo>
                    <a:pt x="0" y="1351534"/>
                  </a:lnTo>
                  <a:lnTo>
                    <a:pt x="38481" y="1427607"/>
                  </a:lnTo>
                  <a:lnTo>
                    <a:pt x="76200" y="1351153"/>
                  </a:lnTo>
                  <a:close/>
                </a:path>
                <a:path w="3500754" h="1428114">
                  <a:moveTo>
                    <a:pt x="3500374" y="538607"/>
                  </a:moveTo>
                  <a:lnTo>
                    <a:pt x="3456305" y="465836"/>
                  </a:lnTo>
                  <a:lnTo>
                    <a:pt x="3442716" y="487299"/>
                  </a:lnTo>
                  <a:lnTo>
                    <a:pt x="2669032" y="0"/>
                  </a:lnTo>
                  <a:lnTo>
                    <a:pt x="2655443" y="21463"/>
                  </a:lnTo>
                  <a:lnTo>
                    <a:pt x="3429127" y="508762"/>
                  </a:lnTo>
                  <a:lnTo>
                    <a:pt x="3415665" y="530225"/>
                  </a:lnTo>
                  <a:lnTo>
                    <a:pt x="3500374" y="538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4724400" y="2564892"/>
            <a:ext cx="2944495" cy="816610"/>
            <a:chOff x="4724400" y="2564892"/>
            <a:chExt cx="2944495" cy="816610"/>
          </a:xfrm>
        </p:grpSpPr>
        <p:sp>
          <p:nvSpPr>
            <p:cNvPr id="26" name="object 26" descr=""/>
            <p:cNvSpPr/>
            <p:nvPr/>
          </p:nvSpPr>
          <p:spPr>
            <a:xfrm>
              <a:off x="4794757" y="2589403"/>
              <a:ext cx="2874010" cy="791845"/>
            </a:xfrm>
            <a:custGeom>
              <a:avLst/>
              <a:gdLst/>
              <a:ahLst/>
              <a:cxnLst/>
              <a:rect l="l" t="t" r="r" b="b"/>
              <a:pathLst>
                <a:path w="2874009" h="791845">
                  <a:moveTo>
                    <a:pt x="6603" y="0"/>
                  </a:moveTo>
                  <a:lnTo>
                    <a:pt x="0" y="24511"/>
                  </a:lnTo>
                  <a:lnTo>
                    <a:pt x="2867024" y="791845"/>
                  </a:lnTo>
                  <a:lnTo>
                    <a:pt x="2873628" y="767334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2564892"/>
              <a:ext cx="83438" cy="73533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29" name="object 29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07847" y="1283665"/>
            <a:ext cx="2767330" cy="13055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22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36" name="object 36" descr=""/>
          <p:cNvGraphicFramePr>
            <a:graphicFrameLocks noGrp="1"/>
          </p:cNvGraphicFramePr>
          <p:nvPr/>
        </p:nvGraphicFramePr>
        <p:xfrm>
          <a:off x="3392106" y="1343723"/>
          <a:ext cx="1308735" cy="122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/>
                <a:gridCol w="407670"/>
                <a:gridCol w="407670"/>
              </a:tblGrid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37" name="object 37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58113" y="4573270"/>
            <a:ext cx="393700" cy="617855"/>
            <a:chOff x="658113" y="4573270"/>
            <a:chExt cx="393700" cy="617855"/>
          </a:xfrm>
        </p:grpSpPr>
        <p:sp>
          <p:nvSpPr>
            <p:cNvPr id="4" name="object 4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0999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0999" y="605027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0999" y="605027"/>
                  </a:lnTo>
                  <a:lnTo>
                    <a:pt x="380999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9023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593850" y="4573270"/>
            <a:ext cx="393700" cy="617855"/>
            <a:chOff x="1593850" y="4573270"/>
            <a:chExt cx="39370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655317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529585" y="4573270"/>
            <a:ext cx="393700" cy="617855"/>
            <a:chOff x="2529585" y="4573270"/>
            <a:chExt cx="39370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59143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4586" y="3411982"/>
            <a:ext cx="453390" cy="617855"/>
            <a:chOff x="624586" y="3411982"/>
            <a:chExt cx="453390" cy="617855"/>
          </a:xfrm>
        </p:grpSpPr>
        <p:sp>
          <p:nvSpPr>
            <p:cNvPr id="19" name="object 19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093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90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03173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564894" y="3411982"/>
            <a:ext cx="452120" cy="617855"/>
            <a:chOff x="1564894" y="3411982"/>
            <a:chExt cx="452120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438912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38912" y="60502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71244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19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43126" y="3526993"/>
            <a:ext cx="290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500629" y="3411982"/>
            <a:ext cx="453390" cy="617855"/>
            <a:chOff x="2500629" y="3411982"/>
            <a:chExt cx="453390" cy="617855"/>
          </a:xfrm>
        </p:grpSpPr>
        <p:sp>
          <p:nvSpPr>
            <p:cNvPr id="27" name="object 27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06979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579242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32" name="object 32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437890" y="3411982"/>
            <a:ext cx="452120" cy="617855"/>
            <a:chOff x="3437890" y="3411982"/>
            <a:chExt cx="452120" cy="617855"/>
          </a:xfrm>
        </p:grpSpPr>
        <p:sp>
          <p:nvSpPr>
            <p:cNvPr id="36" name="object 36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438912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38912" y="60502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4240" y="3418332"/>
              <a:ext cx="439420" cy="605155"/>
            </a:xfrm>
            <a:custGeom>
              <a:avLst/>
              <a:gdLst/>
              <a:ahLst/>
              <a:cxnLst/>
              <a:rect l="l" t="t" r="r" b="b"/>
              <a:pathLst>
                <a:path w="439420" h="605154">
                  <a:moveTo>
                    <a:pt x="0" y="605027"/>
                  </a:moveTo>
                  <a:lnTo>
                    <a:pt x="438912" y="60502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515614" y="352699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813816" y="3681984"/>
            <a:ext cx="2887980" cy="899160"/>
            <a:chOff x="813816" y="3681984"/>
            <a:chExt cx="2887980" cy="899160"/>
          </a:xfrm>
        </p:grpSpPr>
        <p:sp>
          <p:nvSpPr>
            <p:cNvPr id="40" name="object 40" descr=""/>
            <p:cNvSpPr/>
            <p:nvPr/>
          </p:nvSpPr>
          <p:spPr>
            <a:xfrm>
              <a:off x="839216" y="4098163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6"/>
              <a:ext cx="76200" cy="7658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752600" y="4021836"/>
              <a:ext cx="76200" cy="559435"/>
            </a:xfrm>
            <a:custGeom>
              <a:avLst/>
              <a:gdLst/>
              <a:ahLst/>
              <a:cxnLst/>
              <a:rect l="l" t="t" r="r" b="b"/>
              <a:pathLst>
                <a:path w="76200" h="559435">
                  <a:moveTo>
                    <a:pt x="76200" y="76327"/>
                  </a:moveTo>
                  <a:lnTo>
                    <a:pt x="69850" y="63627"/>
                  </a:lnTo>
                  <a:lnTo>
                    <a:pt x="38100" y="0"/>
                  </a:lnTo>
                  <a:lnTo>
                    <a:pt x="0" y="76327"/>
                  </a:lnTo>
                  <a:lnTo>
                    <a:pt x="25400" y="76327"/>
                  </a:lnTo>
                  <a:lnTo>
                    <a:pt x="25400" y="559054"/>
                  </a:lnTo>
                  <a:lnTo>
                    <a:pt x="50800" y="559054"/>
                  </a:lnTo>
                  <a:lnTo>
                    <a:pt x="50800" y="76327"/>
                  </a:lnTo>
                  <a:lnTo>
                    <a:pt x="76200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90" y="3681984"/>
              <a:ext cx="76326" cy="7620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069848" y="3681984"/>
              <a:ext cx="2606675" cy="899160"/>
            </a:xfrm>
            <a:custGeom>
              <a:avLst/>
              <a:gdLst/>
              <a:ahLst/>
              <a:cxnLst/>
              <a:rect l="l" t="t" r="r" b="b"/>
              <a:pathLst>
                <a:path w="2606675" h="899160">
                  <a:moveTo>
                    <a:pt x="42494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24942" y="50800"/>
                  </a:lnTo>
                  <a:lnTo>
                    <a:pt x="424942" y="25400"/>
                  </a:lnTo>
                  <a:close/>
                </a:path>
                <a:path w="2606675" h="899160">
                  <a:moveTo>
                    <a:pt x="1437132" y="38100"/>
                  </a:moveTo>
                  <a:lnTo>
                    <a:pt x="1411732" y="25400"/>
                  </a:lnTo>
                  <a:lnTo>
                    <a:pt x="1360932" y="0"/>
                  </a:lnTo>
                  <a:lnTo>
                    <a:pt x="1360932" y="25400"/>
                  </a:lnTo>
                  <a:lnTo>
                    <a:pt x="940308" y="25400"/>
                  </a:lnTo>
                  <a:lnTo>
                    <a:pt x="940308" y="50800"/>
                  </a:lnTo>
                  <a:lnTo>
                    <a:pt x="1360932" y="50800"/>
                  </a:lnTo>
                  <a:lnTo>
                    <a:pt x="1360932" y="76200"/>
                  </a:lnTo>
                  <a:lnTo>
                    <a:pt x="1411732" y="50800"/>
                  </a:lnTo>
                  <a:lnTo>
                    <a:pt x="1437132" y="38100"/>
                  </a:lnTo>
                  <a:close/>
                </a:path>
                <a:path w="2606675" h="899160">
                  <a:moveTo>
                    <a:pt x="1694688" y="416179"/>
                  </a:moveTo>
                  <a:lnTo>
                    <a:pt x="1688338" y="403479"/>
                  </a:lnTo>
                  <a:lnTo>
                    <a:pt x="1656588" y="339852"/>
                  </a:lnTo>
                  <a:lnTo>
                    <a:pt x="1618488" y="416179"/>
                  </a:lnTo>
                  <a:lnTo>
                    <a:pt x="1643888" y="416179"/>
                  </a:lnTo>
                  <a:lnTo>
                    <a:pt x="1643888" y="898906"/>
                  </a:lnTo>
                  <a:lnTo>
                    <a:pt x="1669288" y="898906"/>
                  </a:lnTo>
                  <a:lnTo>
                    <a:pt x="1669288" y="416179"/>
                  </a:lnTo>
                  <a:lnTo>
                    <a:pt x="1694688" y="416179"/>
                  </a:lnTo>
                  <a:close/>
                </a:path>
                <a:path w="2606675" h="899160">
                  <a:moveTo>
                    <a:pt x="2374392" y="38100"/>
                  </a:moveTo>
                  <a:lnTo>
                    <a:pt x="2348992" y="25400"/>
                  </a:lnTo>
                  <a:lnTo>
                    <a:pt x="2298065" y="0"/>
                  </a:lnTo>
                  <a:lnTo>
                    <a:pt x="2298065" y="25400"/>
                  </a:lnTo>
                  <a:lnTo>
                    <a:pt x="1876044" y="25400"/>
                  </a:lnTo>
                  <a:lnTo>
                    <a:pt x="1876044" y="50800"/>
                  </a:lnTo>
                  <a:lnTo>
                    <a:pt x="2298065" y="50800"/>
                  </a:lnTo>
                  <a:lnTo>
                    <a:pt x="2298065" y="76200"/>
                  </a:lnTo>
                  <a:lnTo>
                    <a:pt x="2374392" y="38100"/>
                  </a:lnTo>
                  <a:close/>
                </a:path>
                <a:path w="2606675" h="899160">
                  <a:moveTo>
                    <a:pt x="2606548" y="416179"/>
                  </a:moveTo>
                  <a:lnTo>
                    <a:pt x="2581148" y="416179"/>
                  </a:lnTo>
                  <a:lnTo>
                    <a:pt x="2581148" y="898906"/>
                  </a:lnTo>
                  <a:lnTo>
                    <a:pt x="2606548" y="898906"/>
                  </a:lnTo>
                  <a:lnTo>
                    <a:pt x="2606548" y="416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5" y="4021836"/>
              <a:ext cx="76200" cy="76326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751128" y="1074165"/>
            <a:ext cx="3562350" cy="18091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163195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23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7027926" y="3654552"/>
            <a:ext cx="241300" cy="5080"/>
          </a:xfrm>
          <a:custGeom>
            <a:avLst/>
            <a:gdLst/>
            <a:ahLst/>
            <a:cxnLst/>
            <a:rect l="l" t="t" r="r" b="b"/>
            <a:pathLst>
              <a:path w="241300" h="5079">
                <a:moveTo>
                  <a:pt x="0" y="3683"/>
                </a:moveTo>
                <a:lnTo>
                  <a:pt x="65150" y="5080"/>
                </a:lnTo>
                <a:lnTo>
                  <a:pt x="92201" y="5080"/>
                </a:lnTo>
                <a:lnTo>
                  <a:pt x="120650" y="5080"/>
                </a:lnTo>
                <a:lnTo>
                  <a:pt x="148971" y="3683"/>
                </a:lnTo>
                <a:lnTo>
                  <a:pt x="190753" y="1905"/>
                </a:lnTo>
                <a:lnTo>
                  <a:pt x="241173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3211908" y="1129157"/>
            <a:ext cx="1879600" cy="1023619"/>
            <a:chOff x="3211908" y="1129157"/>
            <a:chExt cx="1879600" cy="1023619"/>
          </a:xfrm>
        </p:grpSpPr>
        <p:sp>
          <p:nvSpPr>
            <p:cNvPr id="49" name="object 49" descr=""/>
            <p:cNvSpPr/>
            <p:nvPr/>
          </p:nvSpPr>
          <p:spPr>
            <a:xfrm>
              <a:off x="3211906" y="1480819"/>
              <a:ext cx="1093470" cy="493395"/>
            </a:xfrm>
            <a:custGeom>
              <a:avLst/>
              <a:gdLst/>
              <a:ahLst/>
              <a:cxnLst/>
              <a:rect l="l" t="t" r="r" b="b"/>
              <a:pathLst>
                <a:path w="1093470" h="493394">
                  <a:moveTo>
                    <a:pt x="986205" y="13716"/>
                  </a:moveTo>
                  <a:lnTo>
                    <a:pt x="985570" y="8636"/>
                  </a:lnTo>
                  <a:lnTo>
                    <a:pt x="984808" y="3556"/>
                  </a:lnTo>
                  <a:lnTo>
                    <a:pt x="980236" y="0"/>
                  </a:lnTo>
                  <a:lnTo>
                    <a:pt x="902766" y="9906"/>
                  </a:lnTo>
                  <a:lnTo>
                    <a:pt x="902639" y="9906"/>
                  </a:lnTo>
                  <a:lnTo>
                    <a:pt x="829106" y="20320"/>
                  </a:lnTo>
                  <a:lnTo>
                    <a:pt x="829487" y="20320"/>
                  </a:lnTo>
                  <a:lnTo>
                    <a:pt x="753160" y="28067"/>
                  </a:lnTo>
                  <a:lnTo>
                    <a:pt x="753287" y="28067"/>
                  </a:lnTo>
                  <a:lnTo>
                    <a:pt x="681659" y="34925"/>
                  </a:lnTo>
                  <a:lnTo>
                    <a:pt x="682294" y="34798"/>
                  </a:lnTo>
                  <a:lnTo>
                    <a:pt x="616127" y="36703"/>
                  </a:lnTo>
                  <a:lnTo>
                    <a:pt x="615899" y="36703"/>
                  </a:lnTo>
                  <a:lnTo>
                    <a:pt x="615746" y="36703"/>
                  </a:lnTo>
                  <a:lnTo>
                    <a:pt x="560755" y="35560"/>
                  </a:lnTo>
                  <a:lnTo>
                    <a:pt x="523417" y="34290"/>
                  </a:lnTo>
                  <a:lnTo>
                    <a:pt x="524052" y="34290"/>
                  </a:lnTo>
                  <a:lnTo>
                    <a:pt x="503453" y="32385"/>
                  </a:lnTo>
                  <a:lnTo>
                    <a:pt x="502500" y="32308"/>
                  </a:lnTo>
                  <a:lnTo>
                    <a:pt x="502285" y="32258"/>
                  </a:lnTo>
                  <a:lnTo>
                    <a:pt x="482777" y="28575"/>
                  </a:lnTo>
                  <a:lnTo>
                    <a:pt x="481253" y="28448"/>
                  </a:lnTo>
                  <a:lnTo>
                    <a:pt x="468299" y="27940"/>
                  </a:lnTo>
                  <a:lnTo>
                    <a:pt x="467791" y="27940"/>
                  </a:lnTo>
                  <a:lnTo>
                    <a:pt x="427151" y="40640"/>
                  </a:lnTo>
                  <a:lnTo>
                    <a:pt x="426389" y="43942"/>
                  </a:lnTo>
                  <a:lnTo>
                    <a:pt x="427875" y="47371"/>
                  </a:lnTo>
                  <a:lnTo>
                    <a:pt x="428802" y="49403"/>
                  </a:lnTo>
                  <a:lnTo>
                    <a:pt x="431723" y="50927"/>
                  </a:lnTo>
                  <a:lnTo>
                    <a:pt x="434644" y="50292"/>
                  </a:lnTo>
                  <a:lnTo>
                    <a:pt x="441502" y="49022"/>
                  </a:lnTo>
                  <a:lnTo>
                    <a:pt x="443534" y="48260"/>
                  </a:lnTo>
                  <a:lnTo>
                    <a:pt x="448538" y="45720"/>
                  </a:lnTo>
                  <a:lnTo>
                    <a:pt x="455726" y="46101"/>
                  </a:lnTo>
                  <a:lnTo>
                    <a:pt x="467791" y="46482"/>
                  </a:lnTo>
                  <a:lnTo>
                    <a:pt x="467283" y="46355"/>
                  </a:lnTo>
                  <a:lnTo>
                    <a:pt x="479386" y="47307"/>
                  </a:lnTo>
                  <a:lnTo>
                    <a:pt x="499160" y="51308"/>
                  </a:lnTo>
                  <a:lnTo>
                    <a:pt x="500176" y="51435"/>
                  </a:lnTo>
                  <a:lnTo>
                    <a:pt x="522020" y="53721"/>
                  </a:lnTo>
                  <a:lnTo>
                    <a:pt x="522655" y="53848"/>
                  </a:lnTo>
                  <a:lnTo>
                    <a:pt x="560120" y="55372"/>
                  </a:lnTo>
                  <a:lnTo>
                    <a:pt x="615746" y="56388"/>
                  </a:lnTo>
                  <a:lnTo>
                    <a:pt x="616254" y="56388"/>
                  </a:lnTo>
                  <a:lnTo>
                    <a:pt x="682802" y="54610"/>
                  </a:lnTo>
                  <a:lnTo>
                    <a:pt x="683564" y="54610"/>
                  </a:lnTo>
                  <a:lnTo>
                    <a:pt x="758825" y="47371"/>
                  </a:lnTo>
                  <a:lnTo>
                    <a:pt x="760031" y="47244"/>
                  </a:lnTo>
                  <a:lnTo>
                    <a:pt x="768515" y="46355"/>
                  </a:lnTo>
                  <a:lnTo>
                    <a:pt x="784263" y="44704"/>
                  </a:lnTo>
                  <a:lnTo>
                    <a:pt x="831519" y="39751"/>
                  </a:lnTo>
                  <a:lnTo>
                    <a:pt x="832027" y="39624"/>
                  </a:lnTo>
                  <a:lnTo>
                    <a:pt x="851204" y="36703"/>
                  </a:lnTo>
                  <a:lnTo>
                    <a:pt x="862888" y="34925"/>
                  </a:lnTo>
                  <a:lnTo>
                    <a:pt x="905433" y="28448"/>
                  </a:lnTo>
                  <a:lnTo>
                    <a:pt x="905179" y="28575"/>
                  </a:lnTo>
                  <a:lnTo>
                    <a:pt x="906145" y="28448"/>
                  </a:lnTo>
                  <a:lnTo>
                    <a:pt x="982649" y="18415"/>
                  </a:lnTo>
                  <a:lnTo>
                    <a:pt x="986205" y="13716"/>
                  </a:lnTo>
                  <a:close/>
                </a:path>
                <a:path w="1093470" h="493394">
                  <a:moveTo>
                    <a:pt x="1093139" y="443738"/>
                  </a:moveTo>
                  <a:lnTo>
                    <a:pt x="1093089" y="443611"/>
                  </a:lnTo>
                  <a:lnTo>
                    <a:pt x="1091984" y="440055"/>
                  </a:lnTo>
                  <a:lnTo>
                    <a:pt x="1091361" y="438023"/>
                  </a:lnTo>
                  <a:lnTo>
                    <a:pt x="1086662" y="435483"/>
                  </a:lnTo>
                  <a:lnTo>
                    <a:pt x="1069390" y="426339"/>
                  </a:lnTo>
                  <a:lnTo>
                    <a:pt x="1066850" y="425450"/>
                  </a:lnTo>
                  <a:lnTo>
                    <a:pt x="1040688" y="419989"/>
                  </a:lnTo>
                  <a:lnTo>
                    <a:pt x="1038402" y="419735"/>
                  </a:lnTo>
                  <a:lnTo>
                    <a:pt x="994079" y="420751"/>
                  </a:lnTo>
                  <a:lnTo>
                    <a:pt x="993190" y="420878"/>
                  </a:lnTo>
                  <a:lnTo>
                    <a:pt x="946327" y="426212"/>
                  </a:lnTo>
                  <a:lnTo>
                    <a:pt x="946073" y="426339"/>
                  </a:lnTo>
                  <a:lnTo>
                    <a:pt x="851839" y="439674"/>
                  </a:lnTo>
                  <a:lnTo>
                    <a:pt x="851585" y="439674"/>
                  </a:lnTo>
                  <a:lnTo>
                    <a:pt x="812088" y="445770"/>
                  </a:lnTo>
                  <a:lnTo>
                    <a:pt x="812850" y="445643"/>
                  </a:lnTo>
                  <a:lnTo>
                    <a:pt x="765352" y="448945"/>
                  </a:lnTo>
                  <a:lnTo>
                    <a:pt x="764844" y="449072"/>
                  </a:lnTo>
                  <a:lnTo>
                    <a:pt x="704011" y="456565"/>
                  </a:lnTo>
                  <a:lnTo>
                    <a:pt x="704265" y="456565"/>
                  </a:lnTo>
                  <a:lnTo>
                    <a:pt x="637971" y="463169"/>
                  </a:lnTo>
                  <a:lnTo>
                    <a:pt x="638225" y="463169"/>
                  </a:lnTo>
                  <a:lnTo>
                    <a:pt x="565327" y="468630"/>
                  </a:lnTo>
                  <a:lnTo>
                    <a:pt x="492175" y="473456"/>
                  </a:lnTo>
                  <a:lnTo>
                    <a:pt x="419404" y="473583"/>
                  </a:lnTo>
                  <a:lnTo>
                    <a:pt x="348157" y="473329"/>
                  </a:lnTo>
                  <a:lnTo>
                    <a:pt x="348792" y="473456"/>
                  </a:lnTo>
                  <a:lnTo>
                    <a:pt x="336194" y="472567"/>
                  </a:lnTo>
                  <a:lnTo>
                    <a:pt x="227685" y="465455"/>
                  </a:lnTo>
                  <a:lnTo>
                    <a:pt x="225602" y="465328"/>
                  </a:lnTo>
                  <a:lnTo>
                    <a:pt x="226110" y="465455"/>
                  </a:lnTo>
                  <a:lnTo>
                    <a:pt x="182549" y="460121"/>
                  </a:lnTo>
                  <a:lnTo>
                    <a:pt x="182422" y="460121"/>
                  </a:lnTo>
                  <a:lnTo>
                    <a:pt x="138861" y="455549"/>
                  </a:lnTo>
                  <a:lnTo>
                    <a:pt x="96685" y="455549"/>
                  </a:lnTo>
                  <a:lnTo>
                    <a:pt x="59867" y="454914"/>
                  </a:lnTo>
                  <a:lnTo>
                    <a:pt x="58712" y="454914"/>
                  </a:lnTo>
                  <a:lnTo>
                    <a:pt x="33197" y="457835"/>
                  </a:lnTo>
                  <a:lnTo>
                    <a:pt x="16814" y="457835"/>
                  </a:lnTo>
                  <a:lnTo>
                    <a:pt x="13462" y="457923"/>
                  </a:lnTo>
                  <a:lnTo>
                    <a:pt x="13004" y="457454"/>
                  </a:lnTo>
                  <a:lnTo>
                    <a:pt x="9321" y="456692"/>
                  </a:lnTo>
                  <a:lnTo>
                    <a:pt x="8674" y="456971"/>
                  </a:lnTo>
                  <a:lnTo>
                    <a:pt x="7670" y="456692"/>
                  </a:lnTo>
                  <a:lnTo>
                    <a:pt x="3606" y="458470"/>
                  </a:lnTo>
                  <a:lnTo>
                    <a:pt x="3200" y="459219"/>
                  </a:lnTo>
                  <a:lnTo>
                    <a:pt x="2844" y="459359"/>
                  </a:lnTo>
                  <a:lnTo>
                    <a:pt x="812" y="462534"/>
                  </a:lnTo>
                  <a:lnTo>
                    <a:pt x="812" y="463867"/>
                  </a:lnTo>
                  <a:lnTo>
                    <a:pt x="889" y="463689"/>
                  </a:lnTo>
                  <a:lnTo>
                    <a:pt x="812" y="469392"/>
                  </a:lnTo>
                  <a:lnTo>
                    <a:pt x="812" y="463867"/>
                  </a:lnTo>
                  <a:lnTo>
                    <a:pt x="101" y="465328"/>
                  </a:lnTo>
                  <a:lnTo>
                    <a:pt x="0" y="466090"/>
                  </a:lnTo>
                  <a:lnTo>
                    <a:pt x="812" y="470027"/>
                  </a:lnTo>
                  <a:lnTo>
                    <a:pt x="1752" y="470789"/>
                  </a:lnTo>
                  <a:lnTo>
                    <a:pt x="2971" y="472567"/>
                  </a:lnTo>
                  <a:lnTo>
                    <a:pt x="4927" y="473354"/>
                  </a:lnTo>
                  <a:lnTo>
                    <a:pt x="7670" y="475615"/>
                  </a:lnTo>
                  <a:lnTo>
                    <a:pt x="7416" y="475361"/>
                  </a:lnTo>
                  <a:lnTo>
                    <a:pt x="11607" y="479044"/>
                  </a:lnTo>
                  <a:lnTo>
                    <a:pt x="11861" y="479298"/>
                  </a:lnTo>
                  <a:lnTo>
                    <a:pt x="21640" y="487553"/>
                  </a:lnTo>
                  <a:lnTo>
                    <a:pt x="22910" y="488442"/>
                  </a:lnTo>
                  <a:lnTo>
                    <a:pt x="26847" y="490474"/>
                  </a:lnTo>
                  <a:lnTo>
                    <a:pt x="29133" y="491744"/>
                  </a:lnTo>
                  <a:lnTo>
                    <a:pt x="31800" y="491236"/>
                  </a:lnTo>
                  <a:lnTo>
                    <a:pt x="35356" y="487680"/>
                  </a:lnTo>
                  <a:lnTo>
                    <a:pt x="35864" y="484886"/>
                  </a:lnTo>
                  <a:lnTo>
                    <a:pt x="34594" y="482727"/>
                  </a:lnTo>
                  <a:lnTo>
                    <a:pt x="32562" y="478790"/>
                  </a:lnTo>
                  <a:lnTo>
                    <a:pt x="31673" y="477520"/>
                  </a:lnTo>
                  <a:lnTo>
                    <a:pt x="29946" y="475488"/>
                  </a:lnTo>
                  <a:lnTo>
                    <a:pt x="35229" y="475488"/>
                  </a:lnTo>
                  <a:lnTo>
                    <a:pt x="59639" y="472706"/>
                  </a:lnTo>
                  <a:lnTo>
                    <a:pt x="60756" y="472567"/>
                  </a:lnTo>
                  <a:lnTo>
                    <a:pt x="59639" y="472706"/>
                  </a:lnTo>
                  <a:lnTo>
                    <a:pt x="96316" y="473456"/>
                  </a:lnTo>
                  <a:lnTo>
                    <a:pt x="136956" y="473456"/>
                  </a:lnTo>
                  <a:lnTo>
                    <a:pt x="180517" y="478282"/>
                  </a:lnTo>
                  <a:lnTo>
                    <a:pt x="180263" y="478155"/>
                  </a:lnTo>
                  <a:lnTo>
                    <a:pt x="223824" y="483743"/>
                  </a:lnTo>
                  <a:lnTo>
                    <a:pt x="224459" y="483743"/>
                  </a:lnTo>
                  <a:lnTo>
                    <a:pt x="282625" y="487553"/>
                  </a:lnTo>
                  <a:lnTo>
                    <a:pt x="347395" y="492379"/>
                  </a:lnTo>
                  <a:lnTo>
                    <a:pt x="492810" y="493014"/>
                  </a:lnTo>
                  <a:lnTo>
                    <a:pt x="493445" y="493014"/>
                  </a:lnTo>
                  <a:lnTo>
                    <a:pt x="639749" y="483235"/>
                  </a:lnTo>
                  <a:lnTo>
                    <a:pt x="640003" y="483108"/>
                  </a:lnTo>
                  <a:lnTo>
                    <a:pt x="691603" y="478155"/>
                  </a:lnTo>
                  <a:lnTo>
                    <a:pt x="706170" y="476758"/>
                  </a:lnTo>
                  <a:lnTo>
                    <a:pt x="706551" y="476758"/>
                  </a:lnTo>
                  <a:lnTo>
                    <a:pt x="732320" y="473583"/>
                  </a:lnTo>
                  <a:lnTo>
                    <a:pt x="767384" y="469265"/>
                  </a:lnTo>
                  <a:lnTo>
                    <a:pt x="766749" y="469265"/>
                  </a:lnTo>
                  <a:lnTo>
                    <a:pt x="814247" y="466090"/>
                  </a:lnTo>
                  <a:lnTo>
                    <a:pt x="854760" y="459867"/>
                  </a:lnTo>
                  <a:lnTo>
                    <a:pt x="854633" y="459867"/>
                  </a:lnTo>
                  <a:lnTo>
                    <a:pt x="901369" y="453390"/>
                  </a:lnTo>
                  <a:lnTo>
                    <a:pt x="901496" y="453390"/>
                  </a:lnTo>
                  <a:lnTo>
                    <a:pt x="948994" y="446532"/>
                  </a:lnTo>
                  <a:lnTo>
                    <a:pt x="948740" y="446659"/>
                  </a:lnTo>
                  <a:lnTo>
                    <a:pt x="949820" y="446532"/>
                  </a:lnTo>
                  <a:lnTo>
                    <a:pt x="956348" y="445770"/>
                  </a:lnTo>
                  <a:lnTo>
                    <a:pt x="995476" y="441198"/>
                  </a:lnTo>
                  <a:lnTo>
                    <a:pt x="994587" y="441325"/>
                  </a:lnTo>
                  <a:lnTo>
                    <a:pt x="999502" y="441198"/>
                  </a:lnTo>
                  <a:lnTo>
                    <a:pt x="1037793" y="440220"/>
                  </a:lnTo>
                  <a:lnTo>
                    <a:pt x="1061758" y="444271"/>
                  </a:lnTo>
                  <a:lnTo>
                    <a:pt x="1082471" y="454914"/>
                  </a:lnTo>
                  <a:lnTo>
                    <a:pt x="1088186" y="453136"/>
                  </a:lnTo>
                  <a:lnTo>
                    <a:pt x="1090599" y="448437"/>
                  </a:lnTo>
                  <a:lnTo>
                    <a:pt x="1092720" y="444500"/>
                  </a:lnTo>
                  <a:lnTo>
                    <a:pt x="1093139" y="443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8177" y="1129157"/>
              <a:ext cx="872744" cy="1023619"/>
            </a:xfrm>
            <a:prstGeom prst="rect">
              <a:avLst/>
            </a:prstGeom>
          </p:spPr>
        </p:pic>
      </p:grpSp>
      <p:sp>
        <p:nvSpPr>
          <p:cNvPr id="51" name="object 51" descr=""/>
          <p:cNvSpPr/>
          <p:nvPr/>
        </p:nvSpPr>
        <p:spPr>
          <a:xfrm>
            <a:off x="5680075" y="4505959"/>
            <a:ext cx="461009" cy="28575"/>
          </a:xfrm>
          <a:custGeom>
            <a:avLst/>
            <a:gdLst/>
            <a:ahLst/>
            <a:cxnLst/>
            <a:rect l="l" t="t" r="r" b="b"/>
            <a:pathLst>
              <a:path w="461010" h="28575">
                <a:moveTo>
                  <a:pt x="0" y="28447"/>
                </a:moveTo>
                <a:lnTo>
                  <a:pt x="130301" y="20192"/>
                </a:lnTo>
                <a:lnTo>
                  <a:pt x="46050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557" y="2425319"/>
            <a:ext cx="4860185" cy="3489705"/>
          </a:xfrm>
          <a:prstGeom prst="rect">
            <a:avLst/>
          </a:prstGeom>
        </p:spPr>
      </p:pic>
      <p:sp>
        <p:nvSpPr>
          <p:cNvPr id="53" name="object 53" descr=""/>
          <p:cNvSpPr/>
          <p:nvPr/>
        </p:nvSpPr>
        <p:spPr>
          <a:xfrm>
            <a:off x="7595616" y="597013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5496"/>
            <a:ext cx="10124440" cy="121856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  <a:p>
            <a:pPr marL="2352040">
              <a:lnSpc>
                <a:spcPct val="100000"/>
              </a:lnSpc>
              <a:spcBef>
                <a:spcPts val="580"/>
              </a:spcBef>
              <a:tabLst>
                <a:tab pos="4296410" algn="l"/>
              </a:tabLst>
            </a:pPr>
            <a:r>
              <a:rPr dirty="0" sz="1600" spc="-10" b="0">
                <a:latin typeface="Calibri"/>
                <a:cs typeface="Calibri"/>
              </a:rPr>
              <a:t>Alignment</a:t>
            </a:r>
            <a:r>
              <a:rPr dirty="0" sz="1600" spc="-6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scores</a:t>
            </a:r>
            <a:r>
              <a:rPr dirty="0" sz="1600" b="0">
                <a:latin typeface="Calibri"/>
                <a:cs typeface="Calibri"/>
              </a:rPr>
              <a:t>	Attention</a:t>
            </a:r>
            <a:r>
              <a:rPr dirty="0" sz="1600" spc="5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weights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11769" y="1703959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673" y="562101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064881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6573011" y="3681984"/>
            <a:ext cx="1171575" cy="76200"/>
            <a:chOff x="6573011" y="3681984"/>
            <a:chExt cx="1171575" cy="7620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86" y="3681984"/>
              <a:ext cx="76200" cy="762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573011" y="3707384"/>
              <a:ext cx="1095375" cy="25400"/>
            </a:xfrm>
            <a:custGeom>
              <a:avLst/>
              <a:gdLst/>
              <a:ahLst/>
              <a:cxnLst/>
              <a:rect l="l" t="t" r="r" b="b"/>
              <a:pathLst>
                <a:path w="1095375" h="25400">
                  <a:moveTo>
                    <a:pt x="109537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375" y="25400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3966971" y="2564892"/>
            <a:ext cx="3735704" cy="2874010"/>
            <a:chOff x="3966971" y="2564892"/>
            <a:chExt cx="3735704" cy="2874010"/>
          </a:xfrm>
        </p:grpSpPr>
        <p:sp>
          <p:nvSpPr>
            <p:cNvPr id="21" name="object 21" descr=""/>
            <p:cNvSpPr/>
            <p:nvPr/>
          </p:nvSpPr>
          <p:spPr>
            <a:xfrm>
              <a:off x="4031741" y="5424677"/>
              <a:ext cx="3634104" cy="0"/>
            </a:xfrm>
            <a:custGeom>
              <a:avLst/>
              <a:gdLst/>
              <a:ahLst/>
              <a:cxnLst/>
              <a:rect l="l" t="t" r="r" b="b"/>
              <a:pathLst>
                <a:path w="3634104" h="0">
                  <a:moveTo>
                    <a:pt x="0" y="0"/>
                  </a:moveTo>
                  <a:lnTo>
                    <a:pt x="363410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5" y="5192268"/>
              <a:ext cx="76198" cy="22555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966972" y="2589402"/>
              <a:ext cx="3701415" cy="2849880"/>
            </a:xfrm>
            <a:custGeom>
              <a:avLst/>
              <a:gdLst/>
              <a:ahLst/>
              <a:cxnLst/>
              <a:rect l="l" t="t" r="r" b="b"/>
              <a:pathLst>
                <a:path w="3701415" h="2849879">
                  <a:moveTo>
                    <a:pt x="76200" y="2772918"/>
                  </a:moveTo>
                  <a:lnTo>
                    <a:pt x="50800" y="2773045"/>
                  </a:lnTo>
                  <a:lnTo>
                    <a:pt x="46990" y="1984248"/>
                  </a:lnTo>
                  <a:lnTo>
                    <a:pt x="21590" y="1984375"/>
                  </a:lnTo>
                  <a:lnTo>
                    <a:pt x="25400" y="2773172"/>
                  </a:lnTo>
                  <a:lnTo>
                    <a:pt x="0" y="2773299"/>
                  </a:lnTo>
                  <a:lnTo>
                    <a:pt x="38481" y="2849372"/>
                  </a:lnTo>
                  <a:lnTo>
                    <a:pt x="76200" y="2772918"/>
                  </a:lnTo>
                  <a:close/>
                </a:path>
                <a:path w="3701415" h="2849879">
                  <a:moveTo>
                    <a:pt x="3500374" y="1960372"/>
                  </a:moveTo>
                  <a:lnTo>
                    <a:pt x="3456305" y="1887601"/>
                  </a:lnTo>
                  <a:lnTo>
                    <a:pt x="3442716" y="1909064"/>
                  </a:lnTo>
                  <a:lnTo>
                    <a:pt x="2669032" y="1421765"/>
                  </a:lnTo>
                  <a:lnTo>
                    <a:pt x="2655443" y="1443228"/>
                  </a:lnTo>
                  <a:lnTo>
                    <a:pt x="3429127" y="1930527"/>
                  </a:lnTo>
                  <a:lnTo>
                    <a:pt x="3415665" y="1951990"/>
                  </a:lnTo>
                  <a:lnTo>
                    <a:pt x="3500374" y="1960372"/>
                  </a:lnTo>
                  <a:close/>
                </a:path>
                <a:path w="3701415" h="2849879">
                  <a:moveTo>
                    <a:pt x="3701415" y="767334"/>
                  </a:moveTo>
                  <a:lnTo>
                    <a:pt x="834390" y="0"/>
                  </a:lnTo>
                  <a:lnTo>
                    <a:pt x="827786" y="24511"/>
                  </a:lnTo>
                  <a:lnTo>
                    <a:pt x="3694811" y="791845"/>
                  </a:lnTo>
                  <a:lnTo>
                    <a:pt x="3701415" y="767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399" y="2564892"/>
              <a:ext cx="83438" cy="73533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26" name="object 26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724400" y="1946147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505333" y="38100"/>
                </a:moveTo>
                <a:lnTo>
                  <a:pt x="479933" y="25400"/>
                </a:lnTo>
                <a:lnTo>
                  <a:pt x="429133" y="0"/>
                </a:lnTo>
                <a:lnTo>
                  <a:pt x="429133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133" y="50800"/>
                </a:lnTo>
                <a:lnTo>
                  <a:pt x="429133" y="76200"/>
                </a:lnTo>
                <a:lnTo>
                  <a:pt x="479933" y="50800"/>
                </a:lnTo>
                <a:lnTo>
                  <a:pt x="505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711953" y="1682622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softmax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07847" y="1283665"/>
            <a:ext cx="2767330" cy="13055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22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434840" y="2631948"/>
            <a:ext cx="4413250" cy="3601720"/>
            <a:chOff x="4434840" y="2631948"/>
            <a:chExt cx="4413250" cy="3601720"/>
          </a:xfrm>
        </p:grpSpPr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4144" y="6003036"/>
              <a:ext cx="230124" cy="230124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434840" y="2631947"/>
              <a:ext cx="4413250" cy="3523615"/>
            </a:xfrm>
            <a:custGeom>
              <a:avLst/>
              <a:gdLst/>
              <a:ahLst/>
              <a:cxnLst/>
              <a:rect l="l" t="t" r="r" b="b"/>
              <a:pathLst>
                <a:path w="4413250" h="3523615">
                  <a:moveTo>
                    <a:pt x="1302766" y="3485070"/>
                  </a:moveTo>
                  <a:lnTo>
                    <a:pt x="1226566" y="3446970"/>
                  </a:lnTo>
                  <a:lnTo>
                    <a:pt x="1226566" y="3472370"/>
                  </a:lnTo>
                  <a:lnTo>
                    <a:pt x="25400" y="3472370"/>
                  </a:lnTo>
                  <a:lnTo>
                    <a:pt x="25400" y="1967611"/>
                  </a:lnTo>
                  <a:lnTo>
                    <a:pt x="0" y="1967611"/>
                  </a:lnTo>
                  <a:lnTo>
                    <a:pt x="0" y="3497770"/>
                  </a:lnTo>
                  <a:lnTo>
                    <a:pt x="1226566" y="3497770"/>
                  </a:lnTo>
                  <a:lnTo>
                    <a:pt x="1226566" y="3523170"/>
                  </a:lnTo>
                  <a:lnTo>
                    <a:pt x="1302766" y="3485070"/>
                  </a:lnTo>
                  <a:close/>
                </a:path>
                <a:path w="4413250" h="3523615">
                  <a:moveTo>
                    <a:pt x="1442974" y="3306686"/>
                  </a:moveTo>
                  <a:lnTo>
                    <a:pt x="1417574" y="3306686"/>
                  </a:lnTo>
                  <a:lnTo>
                    <a:pt x="1417574" y="0"/>
                  </a:lnTo>
                  <a:lnTo>
                    <a:pt x="1392174" y="0"/>
                  </a:lnTo>
                  <a:lnTo>
                    <a:pt x="1392174" y="3306686"/>
                  </a:lnTo>
                  <a:lnTo>
                    <a:pt x="1366774" y="3306686"/>
                  </a:lnTo>
                  <a:lnTo>
                    <a:pt x="1404874" y="3382873"/>
                  </a:lnTo>
                  <a:lnTo>
                    <a:pt x="1442974" y="3306686"/>
                  </a:lnTo>
                  <a:close/>
                </a:path>
                <a:path w="4413250" h="3523615">
                  <a:moveTo>
                    <a:pt x="4413123" y="2633472"/>
                  </a:moveTo>
                  <a:lnTo>
                    <a:pt x="4375023" y="2557272"/>
                  </a:lnTo>
                  <a:lnTo>
                    <a:pt x="4336923" y="2633472"/>
                  </a:lnTo>
                  <a:lnTo>
                    <a:pt x="4362323" y="2633472"/>
                  </a:lnTo>
                  <a:lnTo>
                    <a:pt x="4362323" y="3472370"/>
                  </a:lnTo>
                  <a:lnTo>
                    <a:pt x="1507109" y="3472370"/>
                  </a:lnTo>
                  <a:lnTo>
                    <a:pt x="1507109" y="3497770"/>
                  </a:lnTo>
                  <a:lnTo>
                    <a:pt x="4387723" y="3497770"/>
                  </a:lnTo>
                  <a:lnTo>
                    <a:pt x="4387723" y="2633472"/>
                  </a:lnTo>
                  <a:lnTo>
                    <a:pt x="4413123" y="2633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38" name="object 3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39" name="object 39" descr=""/>
          <p:cNvGraphicFramePr>
            <a:graphicFrameLocks noGrp="1"/>
          </p:cNvGraphicFramePr>
          <p:nvPr/>
        </p:nvGraphicFramePr>
        <p:xfrm>
          <a:off x="3392106" y="1343723"/>
          <a:ext cx="1308735" cy="122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/>
                <a:gridCol w="407670"/>
                <a:gridCol w="407670"/>
              </a:tblGrid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40" name="object 40" descr=""/>
          <p:cNvGraphicFramePr>
            <a:graphicFrameLocks noGrp="1"/>
          </p:cNvGraphicFramePr>
          <p:nvPr/>
        </p:nvGraphicFramePr>
        <p:xfrm>
          <a:off x="5347271" y="1339786"/>
          <a:ext cx="1310640" cy="122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08305"/>
                <a:gridCol w="408304"/>
              </a:tblGrid>
              <a:tr h="4076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5496"/>
            <a:ext cx="10124440" cy="121856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/>
              <a:t>Image</a:t>
            </a:r>
            <a:r>
              <a:rPr dirty="0" spc="-4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65"/>
              <a:t>Attention</a:t>
            </a:r>
          </a:p>
          <a:p>
            <a:pPr marL="2352040">
              <a:lnSpc>
                <a:spcPct val="100000"/>
              </a:lnSpc>
              <a:spcBef>
                <a:spcPts val="580"/>
              </a:spcBef>
              <a:tabLst>
                <a:tab pos="4296410" algn="l"/>
              </a:tabLst>
            </a:pPr>
            <a:r>
              <a:rPr dirty="0" sz="1600" spc="-10" b="0">
                <a:latin typeface="Calibri"/>
                <a:cs typeface="Calibri"/>
              </a:rPr>
              <a:t>Alignment</a:t>
            </a:r>
            <a:r>
              <a:rPr dirty="0" sz="1600" spc="-6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scores</a:t>
            </a:r>
            <a:r>
              <a:rPr dirty="0" sz="1600" b="0">
                <a:latin typeface="Calibri"/>
                <a:cs typeface="Calibri"/>
              </a:rPr>
              <a:t>	Attention</a:t>
            </a:r>
            <a:r>
              <a:rPr dirty="0" sz="1600" spc="5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weights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673" y="562101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064881" y="4021835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37973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673" y="557530"/>
                </a:lnTo>
                <a:lnTo>
                  <a:pt x="50673" y="76200"/>
                </a:lnTo>
                <a:lnTo>
                  <a:pt x="76073" y="76200"/>
                </a:lnTo>
                <a:lnTo>
                  <a:pt x="37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6573011" y="3681984"/>
            <a:ext cx="1171575" cy="76200"/>
            <a:chOff x="6573011" y="3681984"/>
            <a:chExt cx="1171575" cy="7620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86" y="3681984"/>
              <a:ext cx="76200" cy="762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573011" y="3707384"/>
              <a:ext cx="1095375" cy="25400"/>
            </a:xfrm>
            <a:custGeom>
              <a:avLst/>
              <a:gdLst/>
              <a:ahLst/>
              <a:cxnLst/>
              <a:rect l="l" t="t" r="r" b="b"/>
              <a:pathLst>
                <a:path w="1095375" h="25400">
                  <a:moveTo>
                    <a:pt x="109537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95375" y="25400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64" y="2631948"/>
            <a:ext cx="76200" cy="195072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3966971" y="2564892"/>
            <a:ext cx="3735704" cy="2874010"/>
            <a:chOff x="3966971" y="2564892"/>
            <a:chExt cx="3735704" cy="2874010"/>
          </a:xfrm>
        </p:grpSpPr>
        <p:sp>
          <p:nvSpPr>
            <p:cNvPr id="20" name="object 20" descr=""/>
            <p:cNvSpPr/>
            <p:nvPr/>
          </p:nvSpPr>
          <p:spPr>
            <a:xfrm>
              <a:off x="4031741" y="5424677"/>
              <a:ext cx="3634104" cy="0"/>
            </a:xfrm>
            <a:custGeom>
              <a:avLst/>
              <a:gdLst/>
              <a:ahLst/>
              <a:cxnLst/>
              <a:rect l="l" t="t" r="r" b="b"/>
              <a:pathLst>
                <a:path w="3634104" h="0">
                  <a:moveTo>
                    <a:pt x="0" y="0"/>
                  </a:moveTo>
                  <a:lnTo>
                    <a:pt x="363410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5" y="5192268"/>
              <a:ext cx="76198" cy="22555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966972" y="2589402"/>
              <a:ext cx="3701415" cy="2849880"/>
            </a:xfrm>
            <a:custGeom>
              <a:avLst/>
              <a:gdLst/>
              <a:ahLst/>
              <a:cxnLst/>
              <a:rect l="l" t="t" r="r" b="b"/>
              <a:pathLst>
                <a:path w="3701415" h="2849879">
                  <a:moveTo>
                    <a:pt x="76200" y="2772918"/>
                  </a:moveTo>
                  <a:lnTo>
                    <a:pt x="50800" y="2773045"/>
                  </a:lnTo>
                  <a:lnTo>
                    <a:pt x="46990" y="1984248"/>
                  </a:lnTo>
                  <a:lnTo>
                    <a:pt x="21590" y="1984375"/>
                  </a:lnTo>
                  <a:lnTo>
                    <a:pt x="25400" y="2773172"/>
                  </a:lnTo>
                  <a:lnTo>
                    <a:pt x="0" y="2773299"/>
                  </a:lnTo>
                  <a:lnTo>
                    <a:pt x="38481" y="2849372"/>
                  </a:lnTo>
                  <a:lnTo>
                    <a:pt x="76200" y="2772918"/>
                  </a:lnTo>
                  <a:close/>
                </a:path>
                <a:path w="3701415" h="2849879">
                  <a:moveTo>
                    <a:pt x="3500374" y="1960372"/>
                  </a:moveTo>
                  <a:lnTo>
                    <a:pt x="3456305" y="1887601"/>
                  </a:lnTo>
                  <a:lnTo>
                    <a:pt x="3442716" y="1909064"/>
                  </a:lnTo>
                  <a:lnTo>
                    <a:pt x="2669032" y="1421765"/>
                  </a:lnTo>
                  <a:lnTo>
                    <a:pt x="2655443" y="1443228"/>
                  </a:lnTo>
                  <a:lnTo>
                    <a:pt x="3429127" y="1930527"/>
                  </a:lnTo>
                  <a:lnTo>
                    <a:pt x="3415665" y="1951990"/>
                  </a:lnTo>
                  <a:lnTo>
                    <a:pt x="3500374" y="1960372"/>
                  </a:lnTo>
                  <a:close/>
                </a:path>
                <a:path w="3701415" h="2849879">
                  <a:moveTo>
                    <a:pt x="3701415" y="767334"/>
                  </a:moveTo>
                  <a:lnTo>
                    <a:pt x="834390" y="0"/>
                  </a:lnTo>
                  <a:lnTo>
                    <a:pt x="827786" y="24511"/>
                  </a:lnTo>
                  <a:lnTo>
                    <a:pt x="3694811" y="791845"/>
                  </a:lnTo>
                  <a:lnTo>
                    <a:pt x="3701415" y="767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399" y="2564892"/>
              <a:ext cx="83438" cy="73533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25" name="object 25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724400" y="1946147"/>
            <a:ext cx="505459" cy="76200"/>
          </a:xfrm>
          <a:custGeom>
            <a:avLst/>
            <a:gdLst/>
            <a:ahLst/>
            <a:cxnLst/>
            <a:rect l="l" t="t" r="r" b="b"/>
            <a:pathLst>
              <a:path w="505460" h="76200">
                <a:moveTo>
                  <a:pt x="505333" y="38100"/>
                </a:moveTo>
                <a:lnTo>
                  <a:pt x="479933" y="25400"/>
                </a:lnTo>
                <a:lnTo>
                  <a:pt x="429133" y="0"/>
                </a:lnTo>
                <a:lnTo>
                  <a:pt x="429133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9133" y="50800"/>
                </a:lnTo>
                <a:lnTo>
                  <a:pt x="429133" y="76200"/>
                </a:lnTo>
                <a:lnTo>
                  <a:pt x="479933" y="50800"/>
                </a:lnTo>
                <a:lnTo>
                  <a:pt x="5053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711953" y="1682622"/>
            <a:ext cx="51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softmax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7847" y="1283665"/>
            <a:ext cx="2767330" cy="13055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 marR="30480">
              <a:lnSpc>
                <a:spcPts val="2800"/>
              </a:lnSpc>
              <a:spcBef>
                <a:spcPts val="655"/>
              </a:spcBef>
            </a:pPr>
            <a:r>
              <a:rPr dirty="0" baseline="9920" sz="4200">
                <a:latin typeface="Calibri"/>
                <a:cs typeface="Calibri"/>
              </a:rPr>
              <a:t>e</a:t>
            </a:r>
            <a:r>
              <a:rPr dirty="0" sz="1900">
                <a:latin typeface="Calibri"/>
                <a:cs typeface="Calibri"/>
              </a:rPr>
              <a:t>t,i,j</a:t>
            </a:r>
            <a:r>
              <a:rPr dirty="0" sz="1900" spc="20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22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f</a:t>
            </a:r>
            <a:r>
              <a:rPr dirty="0" sz="1900" spc="-20">
                <a:latin typeface="Calibri"/>
                <a:cs typeface="Calibri"/>
              </a:rPr>
              <a:t>att</a:t>
            </a:r>
            <a:r>
              <a:rPr dirty="0" baseline="9920" sz="4200" spc="-30">
                <a:latin typeface="Calibri"/>
                <a:cs typeface="Calibri"/>
              </a:rPr>
              <a:t>(s</a:t>
            </a:r>
            <a:r>
              <a:rPr dirty="0" sz="1900" spc="-20">
                <a:latin typeface="Calibri"/>
                <a:cs typeface="Calibri"/>
              </a:rPr>
              <a:t>t-</a:t>
            </a:r>
            <a:r>
              <a:rPr dirty="0" sz="1900">
                <a:latin typeface="Calibri"/>
                <a:cs typeface="Calibri"/>
              </a:rPr>
              <a:t>1</a:t>
            </a:r>
            <a:r>
              <a:rPr dirty="0" baseline="9920" sz="4200">
                <a:latin typeface="Calibri"/>
                <a:cs typeface="Calibri"/>
              </a:rPr>
              <a:t>,</a:t>
            </a:r>
            <a:r>
              <a:rPr dirty="0" baseline="9920" sz="4200" spc="30">
                <a:latin typeface="Calibri"/>
                <a:cs typeface="Calibri"/>
              </a:rPr>
              <a:t> </a:t>
            </a:r>
            <a:r>
              <a:rPr dirty="0" baseline="9920" sz="4200" spc="-30">
                <a:latin typeface="Calibri"/>
                <a:cs typeface="Calibri"/>
              </a:rPr>
              <a:t>h</a:t>
            </a:r>
            <a:r>
              <a:rPr dirty="0" sz="1900" spc="-20">
                <a:latin typeface="Calibri"/>
                <a:cs typeface="Calibri"/>
              </a:rPr>
              <a:t>i,j</a:t>
            </a:r>
            <a:r>
              <a:rPr dirty="0" baseline="9920" sz="4200" spc="-30">
                <a:latin typeface="Calibri"/>
                <a:cs typeface="Calibri"/>
              </a:rPr>
              <a:t>)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7">
                <a:latin typeface="Calibri"/>
                <a:cs typeface="Calibri"/>
              </a:rPr>
              <a:t> </a:t>
            </a:r>
            <a:r>
              <a:rPr dirty="0" baseline="9920" sz="4200" spc="-15">
                <a:latin typeface="Calibri"/>
                <a:cs typeface="Calibri"/>
              </a:rPr>
              <a:t>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434840" y="2631948"/>
            <a:ext cx="4413250" cy="3601720"/>
            <a:chOff x="4434840" y="2631948"/>
            <a:chExt cx="4413250" cy="3601720"/>
          </a:xfrm>
        </p:grpSpPr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4144" y="6003036"/>
              <a:ext cx="230124" cy="230124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434840" y="2631947"/>
              <a:ext cx="4413250" cy="3523615"/>
            </a:xfrm>
            <a:custGeom>
              <a:avLst/>
              <a:gdLst/>
              <a:ahLst/>
              <a:cxnLst/>
              <a:rect l="l" t="t" r="r" b="b"/>
              <a:pathLst>
                <a:path w="4413250" h="3523615">
                  <a:moveTo>
                    <a:pt x="1302766" y="3485070"/>
                  </a:moveTo>
                  <a:lnTo>
                    <a:pt x="1226566" y="3446970"/>
                  </a:lnTo>
                  <a:lnTo>
                    <a:pt x="1226566" y="3472370"/>
                  </a:lnTo>
                  <a:lnTo>
                    <a:pt x="25400" y="3472370"/>
                  </a:lnTo>
                  <a:lnTo>
                    <a:pt x="25400" y="1967611"/>
                  </a:lnTo>
                  <a:lnTo>
                    <a:pt x="0" y="1967611"/>
                  </a:lnTo>
                  <a:lnTo>
                    <a:pt x="0" y="3497770"/>
                  </a:lnTo>
                  <a:lnTo>
                    <a:pt x="1226566" y="3497770"/>
                  </a:lnTo>
                  <a:lnTo>
                    <a:pt x="1226566" y="3523170"/>
                  </a:lnTo>
                  <a:lnTo>
                    <a:pt x="1302766" y="3485070"/>
                  </a:lnTo>
                  <a:close/>
                </a:path>
                <a:path w="4413250" h="3523615">
                  <a:moveTo>
                    <a:pt x="1442974" y="3306686"/>
                  </a:moveTo>
                  <a:lnTo>
                    <a:pt x="1417574" y="3306686"/>
                  </a:lnTo>
                  <a:lnTo>
                    <a:pt x="1417574" y="0"/>
                  </a:lnTo>
                  <a:lnTo>
                    <a:pt x="1392174" y="0"/>
                  </a:lnTo>
                  <a:lnTo>
                    <a:pt x="1392174" y="3306686"/>
                  </a:lnTo>
                  <a:lnTo>
                    <a:pt x="1366774" y="3306686"/>
                  </a:lnTo>
                  <a:lnTo>
                    <a:pt x="1404874" y="3382873"/>
                  </a:lnTo>
                  <a:lnTo>
                    <a:pt x="1442974" y="3306686"/>
                  </a:lnTo>
                  <a:close/>
                </a:path>
                <a:path w="4413250" h="3523615">
                  <a:moveTo>
                    <a:pt x="4413123" y="2633472"/>
                  </a:moveTo>
                  <a:lnTo>
                    <a:pt x="4375023" y="2557272"/>
                  </a:lnTo>
                  <a:lnTo>
                    <a:pt x="4336923" y="2633472"/>
                  </a:lnTo>
                  <a:lnTo>
                    <a:pt x="4362323" y="2633472"/>
                  </a:lnTo>
                  <a:lnTo>
                    <a:pt x="4362323" y="3472370"/>
                  </a:lnTo>
                  <a:lnTo>
                    <a:pt x="1507109" y="3472370"/>
                  </a:lnTo>
                  <a:lnTo>
                    <a:pt x="1507109" y="3497770"/>
                  </a:lnTo>
                  <a:lnTo>
                    <a:pt x="4387723" y="3497770"/>
                  </a:lnTo>
                  <a:lnTo>
                    <a:pt x="4387723" y="2633472"/>
                  </a:lnTo>
                  <a:lnTo>
                    <a:pt x="4413123" y="2633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90495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889101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graphicFrame>
        <p:nvGraphicFramePr>
          <p:cNvPr id="44" name="object 44" descr=""/>
          <p:cNvGraphicFramePr>
            <a:graphicFrameLocks noGrp="1"/>
          </p:cNvGraphicFramePr>
          <p:nvPr/>
        </p:nvGraphicFramePr>
        <p:xfrm>
          <a:off x="3392106" y="1343723"/>
          <a:ext cx="1308735" cy="122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/>
                <a:gridCol w="407670"/>
                <a:gridCol w="407670"/>
              </a:tblGrid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9661" sz="1725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9539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45" name="object 45" descr=""/>
          <p:cNvGraphicFramePr>
            <a:graphicFrameLocks noGrp="1"/>
          </p:cNvGraphicFramePr>
          <p:nvPr/>
        </p:nvGraphicFramePr>
        <p:xfrm>
          <a:off x="5347271" y="1339786"/>
          <a:ext cx="1310640" cy="122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08305"/>
                <a:gridCol w="408304"/>
              </a:tblGrid>
              <a:tr h="4076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2,1,3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2,2,3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9259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2,3,3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952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A4A4A4"/>
                      </a:solidFill>
                      <a:prstDash val="solid"/>
                    </a:lnR>
                    <a:lnT w="9525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 descr=""/>
          <p:cNvSpPr txBox="1"/>
          <p:nvPr/>
        </p:nvSpPr>
        <p:spPr>
          <a:xfrm>
            <a:off x="7811769" y="1703959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792971" y="1697863"/>
            <a:ext cx="565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Calibri"/>
                <a:cs typeface="Calibri"/>
              </a:rPr>
              <a:t>sivng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919464" y="5551423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31652" y="4573536"/>
            <a:ext cx="167640" cy="311150"/>
          </a:xfrm>
          <a:custGeom>
            <a:avLst/>
            <a:gdLst/>
            <a:ahLst/>
            <a:cxnLst/>
            <a:rect l="l" t="t" r="r" b="b"/>
            <a:pathLst>
              <a:path w="167640" h="311150">
                <a:moveTo>
                  <a:pt x="0" y="310629"/>
                </a:moveTo>
                <a:lnTo>
                  <a:pt x="167157" y="310629"/>
                </a:lnTo>
                <a:lnTo>
                  <a:pt x="167157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70"/>
              <a:t>Attention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34100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53000" y="3681984"/>
            <a:ext cx="1181100" cy="76200"/>
            <a:chOff x="4953000" y="3681984"/>
            <a:chExt cx="1181100" cy="76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391" y="3681984"/>
              <a:ext cx="76200" cy="762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3000" y="3707384"/>
              <a:ext cx="1104900" cy="25400"/>
            </a:xfrm>
            <a:custGeom>
              <a:avLst/>
              <a:gdLst/>
              <a:ahLst/>
              <a:cxnLst/>
              <a:rect l="l" t="t" r="r" b="b"/>
              <a:pathLst>
                <a:path w="1104900" h="25400">
                  <a:moveTo>
                    <a:pt x="110439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104391" y="25400"/>
                  </a:lnTo>
                  <a:lnTo>
                    <a:pt x="1104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68156" y="3418332"/>
            <a:ext cx="439420" cy="605155"/>
          </a:xfrm>
          <a:custGeom>
            <a:avLst/>
            <a:gdLst/>
            <a:ahLst/>
            <a:cxnLst/>
            <a:rect l="l" t="t" r="r" b="b"/>
            <a:pathLst>
              <a:path w="439420" h="605154">
                <a:moveTo>
                  <a:pt x="438911" y="0"/>
                </a:moveTo>
                <a:lnTo>
                  <a:pt x="0" y="0"/>
                </a:lnTo>
                <a:lnTo>
                  <a:pt x="0" y="605027"/>
                </a:lnTo>
                <a:lnTo>
                  <a:pt x="438911" y="605027"/>
                </a:lnTo>
                <a:lnTo>
                  <a:pt x="438911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868156" y="3418332"/>
            <a:ext cx="439420" cy="605155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00568" y="555142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00404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11769" y="1703959"/>
            <a:ext cx="273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  <a:tab pos="2038985" algn="l"/>
              </a:tabLst>
            </a:pPr>
            <a:r>
              <a:rPr dirty="0" sz="1800" spc="-25">
                <a:latin typeface="Calibri"/>
                <a:cs typeface="Calibri"/>
              </a:rPr>
              <a:t>cat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127">
                <a:latin typeface="Calibri"/>
                <a:cs typeface="Calibri"/>
              </a:rPr>
              <a:t>sivng</a:t>
            </a:r>
            <a:r>
              <a:rPr dirty="0" baseline="1543" sz="27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outside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976864" y="5551423"/>
            <a:ext cx="709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outside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19464" y="5551423"/>
            <a:ext cx="299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02697" y="5551423"/>
            <a:ext cx="714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latin typeface="Calibri"/>
                <a:cs typeface="Calibri"/>
              </a:rPr>
              <a:t>sitting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116056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015853" y="169786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[STOP]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0416540" y="3681984"/>
            <a:ext cx="699770" cy="76200"/>
            <a:chOff x="10416540" y="3681984"/>
            <a:chExt cx="699770" cy="7620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9602" y="3681984"/>
              <a:ext cx="76200" cy="7620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0416540" y="3707384"/>
              <a:ext cx="623570" cy="25400"/>
            </a:xfrm>
            <a:custGeom>
              <a:avLst/>
              <a:gdLst/>
              <a:ahLst/>
              <a:cxnLst/>
              <a:rect l="l" t="t" r="r" b="b"/>
              <a:pathLst>
                <a:path w="623570" h="25400">
                  <a:moveTo>
                    <a:pt x="623061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23061" y="25400"/>
                  </a:lnTo>
                  <a:lnTo>
                    <a:pt x="62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7926323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073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065008" y="2855975"/>
            <a:ext cx="1912620" cy="1723389"/>
          </a:xfrm>
          <a:custGeom>
            <a:avLst/>
            <a:gdLst/>
            <a:ahLst/>
            <a:cxnLst/>
            <a:rect l="l" t="t" r="r" b="b"/>
            <a:pathLst>
              <a:path w="1912620" h="1723389">
                <a:moveTo>
                  <a:pt x="76073" y="1242060"/>
                </a:moveTo>
                <a:lnTo>
                  <a:pt x="37973" y="1165860"/>
                </a:lnTo>
                <a:lnTo>
                  <a:pt x="0" y="1242060"/>
                </a:lnTo>
                <a:lnTo>
                  <a:pt x="25273" y="1242060"/>
                </a:lnTo>
                <a:lnTo>
                  <a:pt x="25273" y="1723390"/>
                </a:lnTo>
                <a:lnTo>
                  <a:pt x="50673" y="1723390"/>
                </a:lnTo>
                <a:lnTo>
                  <a:pt x="50673" y="1242060"/>
                </a:lnTo>
                <a:lnTo>
                  <a:pt x="76073" y="1242060"/>
                </a:lnTo>
                <a:close/>
              </a:path>
              <a:path w="1912620" h="1723389">
                <a:moveTo>
                  <a:pt x="802767" y="863981"/>
                </a:moveTo>
                <a:lnTo>
                  <a:pt x="726694" y="825881"/>
                </a:lnTo>
                <a:lnTo>
                  <a:pt x="726694" y="851281"/>
                </a:lnTo>
                <a:lnTo>
                  <a:pt x="118618" y="851281"/>
                </a:lnTo>
                <a:lnTo>
                  <a:pt x="118618" y="876681"/>
                </a:lnTo>
                <a:lnTo>
                  <a:pt x="726694" y="876681"/>
                </a:lnTo>
                <a:lnTo>
                  <a:pt x="726694" y="902081"/>
                </a:lnTo>
                <a:lnTo>
                  <a:pt x="802767" y="863981"/>
                </a:lnTo>
                <a:close/>
              </a:path>
              <a:path w="1912620" h="1723389">
                <a:moveTo>
                  <a:pt x="1060704" y="76200"/>
                </a:moveTo>
                <a:lnTo>
                  <a:pt x="1054354" y="63500"/>
                </a:lnTo>
                <a:lnTo>
                  <a:pt x="1022604" y="0"/>
                </a:lnTo>
                <a:lnTo>
                  <a:pt x="984504" y="76200"/>
                </a:lnTo>
                <a:lnTo>
                  <a:pt x="1009904" y="76200"/>
                </a:lnTo>
                <a:lnTo>
                  <a:pt x="1009904" y="562102"/>
                </a:lnTo>
                <a:lnTo>
                  <a:pt x="1035304" y="562102"/>
                </a:lnTo>
                <a:lnTo>
                  <a:pt x="1035304" y="76200"/>
                </a:lnTo>
                <a:lnTo>
                  <a:pt x="1060704" y="76200"/>
                </a:lnTo>
                <a:close/>
              </a:path>
              <a:path w="1912620" h="1723389">
                <a:moveTo>
                  <a:pt x="1912493" y="864108"/>
                </a:moveTo>
                <a:lnTo>
                  <a:pt x="1887093" y="851408"/>
                </a:lnTo>
                <a:lnTo>
                  <a:pt x="1836293" y="826008"/>
                </a:lnTo>
                <a:lnTo>
                  <a:pt x="1836293" y="851408"/>
                </a:lnTo>
                <a:lnTo>
                  <a:pt x="1242060" y="851408"/>
                </a:lnTo>
                <a:lnTo>
                  <a:pt x="1242060" y="876808"/>
                </a:lnTo>
                <a:lnTo>
                  <a:pt x="1836293" y="876808"/>
                </a:lnTo>
                <a:lnTo>
                  <a:pt x="1836293" y="902208"/>
                </a:lnTo>
                <a:lnTo>
                  <a:pt x="1912493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1297412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748893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77544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9119616" y="4585715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180576" y="4027932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29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604504" y="4585715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176260" y="3864863"/>
            <a:ext cx="791210" cy="720725"/>
          </a:xfrm>
          <a:custGeom>
            <a:avLst/>
            <a:gdLst/>
            <a:ahLst/>
            <a:cxnLst/>
            <a:rect l="l" t="t" r="r" b="b"/>
            <a:pathLst>
              <a:path w="791209" h="720725">
                <a:moveTo>
                  <a:pt x="602107" y="638683"/>
                </a:moveTo>
                <a:lnTo>
                  <a:pt x="576707" y="638683"/>
                </a:lnTo>
                <a:lnTo>
                  <a:pt x="576707" y="0"/>
                </a:lnTo>
                <a:lnTo>
                  <a:pt x="0" y="0"/>
                </a:lnTo>
                <a:lnTo>
                  <a:pt x="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551307" y="25400"/>
                </a:lnTo>
                <a:lnTo>
                  <a:pt x="551307" y="638683"/>
                </a:lnTo>
                <a:lnTo>
                  <a:pt x="525907" y="638683"/>
                </a:lnTo>
                <a:lnTo>
                  <a:pt x="564007" y="714883"/>
                </a:lnTo>
                <a:lnTo>
                  <a:pt x="602107" y="638683"/>
                </a:lnTo>
                <a:close/>
              </a:path>
              <a:path w="791209" h="720725">
                <a:moveTo>
                  <a:pt x="790829" y="238633"/>
                </a:moveTo>
                <a:lnTo>
                  <a:pt x="752729" y="162433"/>
                </a:lnTo>
                <a:lnTo>
                  <a:pt x="714629" y="238633"/>
                </a:lnTo>
                <a:lnTo>
                  <a:pt x="740029" y="238633"/>
                </a:lnTo>
                <a:lnTo>
                  <a:pt x="740029" y="720344"/>
                </a:lnTo>
                <a:lnTo>
                  <a:pt x="765429" y="720344"/>
                </a:lnTo>
                <a:lnTo>
                  <a:pt x="765429" y="238633"/>
                </a:lnTo>
                <a:lnTo>
                  <a:pt x="790829" y="238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0236707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10297668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9721595" y="4579620"/>
            <a:ext cx="410209" cy="60515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9311640" y="3868419"/>
            <a:ext cx="772795" cy="712470"/>
          </a:xfrm>
          <a:custGeom>
            <a:avLst/>
            <a:gdLst/>
            <a:ahLst/>
            <a:cxnLst/>
            <a:rect l="l" t="t" r="r" b="b"/>
            <a:pathLst>
              <a:path w="772795" h="712470">
                <a:moveTo>
                  <a:pt x="600075" y="632968"/>
                </a:moveTo>
                <a:lnTo>
                  <a:pt x="574802" y="632968"/>
                </a:lnTo>
                <a:lnTo>
                  <a:pt x="574802" y="645160"/>
                </a:lnTo>
                <a:lnTo>
                  <a:pt x="574802" y="645668"/>
                </a:lnTo>
                <a:lnTo>
                  <a:pt x="549402" y="645668"/>
                </a:lnTo>
                <a:lnTo>
                  <a:pt x="549402" y="645160"/>
                </a:lnTo>
                <a:lnTo>
                  <a:pt x="574802" y="645160"/>
                </a:lnTo>
                <a:lnTo>
                  <a:pt x="574802" y="632968"/>
                </a:lnTo>
                <a:lnTo>
                  <a:pt x="574802" y="25400"/>
                </a:lnTo>
                <a:lnTo>
                  <a:pt x="574802" y="12700"/>
                </a:lnTo>
                <a:lnTo>
                  <a:pt x="574802" y="1270"/>
                </a:lnTo>
                <a:lnTo>
                  <a:pt x="574802" y="0"/>
                </a:lnTo>
                <a:lnTo>
                  <a:pt x="25400" y="0"/>
                </a:lnTo>
                <a:lnTo>
                  <a:pt x="25400" y="1270"/>
                </a:lnTo>
                <a:lnTo>
                  <a:pt x="25400" y="12700"/>
                </a:lnTo>
                <a:lnTo>
                  <a:pt x="20193" y="12700"/>
                </a:lnTo>
                <a:lnTo>
                  <a:pt x="20193" y="1270"/>
                </a:lnTo>
                <a:lnTo>
                  <a:pt x="25400" y="1270"/>
                </a:lnTo>
                <a:lnTo>
                  <a:pt x="25400" y="0"/>
                </a:lnTo>
                <a:lnTo>
                  <a:pt x="13843" y="0"/>
                </a:lnTo>
                <a:lnTo>
                  <a:pt x="13843" y="1270"/>
                </a:lnTo>
                <a:lnTo>
                  <a:pt x="0" y="1270"/>
                </a:lnTo>
                <a:lnTo>
                  <a:pt x="0" y="12700"/>
                </a:lnTo>
                <a:lnTo>
                  <a:pt x="0" y="25400"/>
                </a:lnTo>
                <a:lnTo>
                  <a:pt x="549402" y="25400"/>
                </a:lnTo>
                <a:lnTo>
                  <a:pt x="549402" y="632968"/>
                </a:lnTo>
                <a:lnTo>
                  <a:pt x="524002" y="632968"/>
                </a:lnTo>
                <a:lnTo>
                  <a:pt x="562102" y="709168"/>
                </a:lnTo>
                <a:lnTo>
                  <a:pt x="593725" y="645668"/>
                </a:lnTo>
                <a:lnTo>
                  <a:pt x="600075" y="632968"/>
                </a:lnTo>
                <a:close/>
              </a:path>
              <a:path w="772795" h="712470">
                <a:moveTo>
                  <a:pt x="772668" y="229743"/>
                </a:moveTo>
                <a:lnTo>
                  <a:pt x="766318" y="217043"/>
                </a:lnTo>
                <a:lnTo>
                  <a:pt x="734568" y="153416"/>
                </a:lnTo>
                <a:lnTo>
                  <a:pt x="696468" y="229743"/>
                </a:lnTo>
                <a:lnTo>
                  <a:pt x="721868" y="229743"/>
                </a:lnTo>
                <a:lnTo>
                  <a:pt x="721868" y="712470"/>
                </a:lnTo>
                <a:lnTo>
                  <a:pt x="747268" y="712470"/>
                </a:lnTo>
                <a:lnTo>
                  <a:pt x="747268" y="229743"/>
                </a:lnTo>
                <a:lnTo>
                  <a:pt x="772668" y="229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11388852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1449812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 descr=""/>
          <p:cNvGrpSpPr/>
          <p:nvPr/>
        </p:nvGrpSpPr>
        <p:grpSpPr>
          <a:xfrm>
            <a:off x="10867390" y="4573257"/>
            <a:ext cx="422909" cy="617855"/>
            <a:chOff x="10867390" y="4573257"/>
            <a:chExt cx="422909" cy="617855"/>
          </a:xfrm>
        </p:grpSpPr>
        <p:sp>
          <p:nvSpPr>
            <p:cNvPr id="44" name="object 44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727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09727" y="604659"/>
                  </a:lnTo>
                  <a:lnTo>
                    <a:pt x="409727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873740" y="4579607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4659"/>
                  </a:moveTo>
                  <a:lnTo>
                    <a:pt x="409727" y="604659"/>
                  </a:lnTo>
                  <a:lnTo>
                    <a:pt x="409727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0854690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966971" y="3861815"/>
            <a:ext cx="7268845" cy="1577340"/>
            <a:chOff x="3966971" y="3861815"/>
            <a:chExt cx="7268845" cy="1577340"/>
          </a:xfrm>
        </p:grpSpPr>
        <p:sp>
          <p:nvSpPr>
            <p:cNvPr id="48" name="object 48" descr=""/>
            <p:cNvSpPr/>
            <p:nvPr/>
          </p:nvSpPr>
          <p:spPr>
            <a:xfrm>
              <a:off x="10413492" y="3861815"/>
              <a:ext cx="822325" cy="719455"/>
            </a:xfrm>
            <a:custGeom>
              <a:avLst/>
              <a:gdLst/>
              <a:ahLst/>
              <a:cxnLst/>
              <a:rect l="l" t="t" r="r" b="b"/>
              <a:pathLst>
                <a:path w="822325" h="719454">
                  <a:moveTo>
                    <a:pt x="640461" y="636651"/>
                  </a:moveTo>
                  <a:lnTo>
                    <a:pt x="615061" y="636651"/>
                  </a:lnTo>
                  <a:lnTo>
                    <a:pt x="615061" y="508"/>
                  </a:lnTo>
                  <a:lnTo>
                    <a:pt x="25400" y="508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26035"/>
                  </a:lnTo>
                  <a:lnTo>
                    <a:pt x="589661" y="26035"/>
                  </a:lnTo>
                  <a:lnTo>
                    <a:pt x="589661" y="636651"/>
                  </a:lnTo>
                  <a:lnTo>
                    <a:pt x="564261" y="636651"/>
                  </a:lnTo>
                  <a:lnTo>
                    <a:pt x="602361" y="712851"/>
                  </a:lnTo>
                  <a:lnTo>
                    <a:pt x="640461" y="636651"/>
                  </a:lnTo>
                  <a:close/>
                </a:path>
                <a:path w="822325" h="719454">
                  <a:moveTo>
                    <a:pt x="822325" y="236982"/>
                  </a:moveTo>
                  <a:lnTo>
                    <a:pt x="784352" y="160655"/>
                  </a:lnTo>
                  <a:lnTo>
                    <a:pt x="746252" y="236982"/>
                  </a:lnTo>
                  <a:lnTo>
                    <a:pt x="771652" y="236982"/>
                  </a:lnTo>
                  <a:lnTo>
                    <a:pt x="771652" y="718947"/>
                  </a:lnTo>
                  <a:lnTo>
                    <a:pt x="796925" y="718947"/>
                  </a:lnTo>
                  <a:lnTo>
                    <a:pt x="796925" y="236982"/>
                  </a:lnTo>
                  <a:lnTo>
                    <a:pt x="822325" y="2369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031741" y="5424677"/>
              <a:ext cx="7048500" cy="0"/>
            </a:xfrm>
            <a:custGeom>
              <a:avLst/>
              <a:gdLst/>
              <a:ahLst/>
              <a:cxnLst/>
              <a:rect l="l" t="t" r="r" b="b"/>
              <a:pathLst>
                <a:path w="7048500" h="0">
                  <a:moveTo>
                    <a:pt x="0" y="0"/>
                  </a:moveTo>
                  <a:lnTo>
                    <a:pt x="7047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6095" y="5192267"/>
              <a:ext cx="76198" cy="22555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8427" y="5189219"/>
              <a:ext cx="76198" cy="22555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7043" y="5189219"/>
              <a:ext cx="76198" cy="22555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2047" y="5198363"/>
              <a:ext cx="76198" cy="224028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3966972" y="4011167"/>
              <a:ext cx="3500754" cy="1428115"/>
            </a:xfrm>
            <a:custGeom>
              <a:avLst/>
              <a:gdLst/>
              <a:ahLst/>
              <a:cxnLst/>
              <a:rect l="l" t="t" r="r" b="b"/>
              <a:pathLst>
                <a:path w="3500754" h="1428114">
                  <a:moveTo>
                    <a:pt x="76200" y="1351153"/>
                  </a:moveTo>
                  <a:lnTo>
                    <a:pt x="50800" y="1351280"/>
                  </a:lnTo>
                  <a:lnTo>
                    <a:pt x="46990" y="562483"/>
                  </a:lnTo>
                  <a:lnTo>
                    <a:pt x="21590" y="562610"/>
                  </a:lnTo>
                  <a:lnTo>
                    <a:pt x="25400" y="1351407"/>
                  </a:lnTo>
                  <a:lnTo>
                    <a:pt x="0" y="1351534"/>
                  </a:lnTo>
                  <a:lnTo>
                    <a:pt x="38481" y="1427607"/>
                  </a:lnTo>
                  <a:lnTo>
                    <a:pt x="76200" y="1351153"/>
                  </a:lnTo>
                  <a:close/>
                </a:path>
                <a:path w="3500754" h="1428114">
                  <a:moveTo>
                    <a:pt x="3500374" y="538607"/>
                  </a:moveTo>
                  <a:lnTo>
                    <a:pt x="3456305" y="465836"/>
                  </a:lnTo>
                  <a:lnTo>
                    <a:pt x="3442716" y="487299"/>
                  </a:lnTo>
                  <a:lnTo>
                    <a:pt x="2669032" y="0"/>
                  </a:lnTo>
                  <a:lnTo>
                    <a:pt x="2655443" y="21463"/>
                  </a:lnTo>
                  <a:lnTo>
                    <a:pt x="3429127" y="508762"/>
                  </a:lnTo>
                  <a:lnTo>
                    <a:pt x="3415665" y="530225"/>
                  </a:lnTo>
                  <a:lnTo>
                    <a:pt x="3500374" y="538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2064829" y="3020377"/>
            <a:ext cx="841375" cy="1383030"/>
            <a:chOff x="2064829" y="3020377"/>
            <a:chExt cx="841375" cy="1383030"/>
          </a:xfrm>
        </p:grpSpPr>
        <p:sp>
          <p:nvSpPr>
            <p:cNvPr id="56" name="object 56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0"/>
                  </a:moveTo>
                  <a:lnTo>
                    <a:pt x="0" y="1373124"/>
                  </a:lnTo>
                  <a:lnTo>
                    <a:pt x="831595" y="1098550"/>
                  </a:lnTo>
                  <a:lnTo>
                    <a:pt x="831595" y="27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069592" y="3025139"/>
              <a:ext cx="831850" cy="1373505"/>
            </a:xfrm>
            <a:custGeom>
              <a:avLst/>
              <a:gdLst/>
              <a:ahLst/>
              <a:cxnLst/>
              <a:rect l="l" t="t" r="r" b="b"/>
              <a:pathLst>
                <a:path w="831850" h="1373504">
                  <a:moveTo>
                    <a:pt x="0" y="1373124"/>
                  </a:moveTo>
                  <a:lnTo>
                    <a:pt x="0" y="0"/>
                  </a:lnTo>
                  <a:lnTo>
                    <a:pt x="831595" y="274574"/>
                  </a:lnTo>
                  <a:lnTo>
                    <a:pt x="831595" y="1098550"/>
                  </a:lnTo>
                  <a:lnTo>
                    <a:pt x="0" y="1373124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2194686" y="3473577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CNN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78307" y="4719573"/>
            <a:ext cx="29216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</a:t>
            </a:r>
            <a:r>
              <a:rPr dirty="0" sz="2000" spc="-50">
                <a:latin typeface="Calibri"/>
                <a:cs typeface="Calibri"/>
              </a:rPr>
              <a:t> a </a:t>
            </a:r>
            <a:r>
              <a:rPr dirty="0" sz="2000">
                <a:latin typeface="Calibri"/>
                <a:cs typeface="Calibri"/>
              </a:rPr>
              <a:t>grid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551046" y="1061973"/>
            <a:ext cx="3159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timestep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decoder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551046" y="1429003"/>
            <a:ext cx="34994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uses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diﬀerent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context </a:t>
            </a:r>
            <a:r>
              <a:rPr dirty="0" sz="2400">
                <a:latin typeface="Calibri"/>
                <a:cs typeface="Calibri"/>
              </a:rPr>
              <a:t>vector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diﬀerent </a:t>
            </a:r>
            <a:r>
              <a:rPr dirty="0" sz="2400">
                <a:latin typeface="Calibri"/>
                <a:cs typeface="Calibri"/>
              </a:rPr>
              <a:t>parts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33247" y="1212596"/>
            <a:ext cx="967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dirty="0" sz="2800" spc="-5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=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10031" y="1390904"/>
            <a:ext cx="21088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875" algn="l"/>
                <a:tab pos="1297305" algn="l"/>
                <a:tab pos="1929764" algn="l"/>
              </a:tabLst>
            </a:pP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sz="1900">
                <a:latin typeface="Calibri"/>
                <a:cs typeface="Calibri"/>
              </a:rPr>
              <a:t>	</a:t>
            </a:r>
            <a:r>
              <a:rPr dirty="0" sz="1900" spc="-25">
                <a:latin typeface="Calibri"/>
                <a:cs typeface="Calibri"/>
              </a:rPr>
              <a:t>att</a:t>
            </a:r>
            <a:r>
              <a:rPr dirty="0" sz="1900">
                <a:latin typeface="Calibri"/>
                <a:cs typeface="Calibri"/>
              </a:rPr>
              <a:t>	</a:t>
            </a:r>
            <a:r>
              <a:rPr dirty="0" sz="1900" spc="-10">
                <a:latin typeface="Calibri"/>
                <a:cs typeface="Calibri"/>
              </a:rPr>
              <a:t>t-</a:t>
            </a:r>
            <a:r>
              <a:rPr dirty="0" sz="1900" spc="-50">
                <a:latin typeface="Calibri"/>
                <a:cs typeface="Calibri"/>
              </a:rPr>
              <a:t>1</a:t>
            </a:r>
            <a:r>
              <a:rPr dirty="0" sz="1900">
                <a:latin typeface="Calibri"/>
                <a:cs typeface="Calibri"/>
              </a:rPr>
              <a:t>	</a:t>
            </a:r>
            <a:r>
              <a:rPr dirty="0" sz="1900" spc="-25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548130" y="1212596"/>
            <a:ext cx="11760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305" algn="l"/>
                <a:tab pos="1054735" algn="l"/>
              </a:tabLst>
            </a:pPr>
            <a:r>
              <a:rPr dirty="0" sz="2800" spc="-25">
                <a:latin typeface="Calibri"/>
                <a:cs typeface="Calibri"/>
              </a:rPr>
              <a:t>(s</a:t>
            </a:r>
            <a:r>
              <a:rPr dirty="0" sz="2800">
                <a:latin typeface="Calibri"/>
                <a:cs typeface="Calibri"/>
              </a:rPr>
              <a:t>	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07847" y="1532389"/>
            <a:ext cx="2767330" cy="1012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157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baseline="-14619" sz="2850">
                <a:latin typeface="Calibri"/>
                <a:cs typeface="Calibri"/>
              </a:rPr>
              <a:t>t,:,:</a:t>
            </a:r>
            <a:r>
              <a:rPr dirty="0" baseline="-14619" sz="2850" spc="23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softmax(e</a:t>
            </a:r>
            <a:r>
              <a:rPr dirty="0" baseline="-14619" sz="2850" spc="-30">
                <a:latin typeface="Calibri"/>
                <a:cs typeface="Calibri"/>
              </a:rPr>
              <a:t>t,:,:</a:t>
            </a:r>
            <a:r>
              <a:rPr dirty="0" sz="2800" spc="-20">
                <a:latin typeface="Calibri"/>
                <a:cs typeface="Calibri"/>
              </a:rPr>
              <a:t>) </a:t>
            </a:r>
            <a:r>
              <a:rPr dirty="0" baseline="9920" sz="4200">
                <a:latin typeface="Calibri"/>
                <a:cs typeface="Calibri"/>
              </a:rPr>
              <a:t>c</a:t>
            </a:r>
            <a:r>
              <a:rPr dirty="0" sz="1900">
                <a:latin typeface="Calibri"/>
                <a:cs typeface="Calibri"/>
              </a:rPr>
              <a:t>t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baseline="9920" sz="4200">
                <a:latin typeface="Calibri"/>
                <a:cs typeface="Calibri"/>
              </a:rPr>
              <a:t>=</a:t>
            </a:r>
            <a:r>
              <a:rPr dirty="0" baseline="9920" sz="4200" spc="-15">
                <a:latin typeface="Calibri"/>
                <a:cs typeface="Calibri"/>
              </a:rPr>
              <a:t> ∑</a:t>
            </a:r>
            <a:r>
              <a:rPr dirty="0" sz="1900" spc="-10">
                <a:latin typeface="Calibri"/>
                <a:cs typeface="Calibri"/>
              </a:rPr>
              <a:t>i,j</a:t>
            </a:r>
            <a:r>
              <a:rPr dirty="0" baseline="9920" sz="4200" spc="-15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t,i,j</a:t>
            </a:r>
            <a:r>
              <a:rPr dirty="0" baseline="9920" sz="4200" spc="-15">
                <a:latin typeface="Calibri"/>
                <a:cs typeface="Calibri"/>
              </a:rPr>
              <a:t>h</a:t>
            </a:r>
            <a:r>
              <a:rPr dirty="0" sz="1900" spc="-10">
                <a:latin typeface="Calibri"/>
                <a:cs typeface="Calibri"/>
              </a:rPr>
              <a:t>i,j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66" name="object 66" descr=""/>
          <p:cNvGraphicFramePr>
            <a:graphicFrameLocks noGrp="1"/>
          </p:cNvGraphicFramePr>
          <p:nvPr/>
        </p:nvGraphicFramePr>
        <p:xfrm>
          <a:off x="3133470" y="2864357"/>
          <a:ext cx="1746250" cy="1650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58800"/>
              </a:tblGrid>
              <a:tr h="5461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1,3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37795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2,3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baseline="9722" sz="3000" spc="-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3,3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4351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pic>
        <p:nvPicPr>
          <p:cNvPr id="67" name="object 6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2834639"/>
            <a:ext cx="1719072" cy="1716024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70"/>
              <a:t>Attention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3311652"/>
            <a:ext cx="9934956" cy="9890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1072" y="3066288"/>
            <a:ext cx="9072372" cy="1783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511" y="2964179"/>
            <a:ext cx="1597152" cy="160629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0"/>
              <a:t> </a:t>
            </a:r>
            <a:r>
              <a:rPr dirty="0" spc="100"/>
              <a:t>Captioning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270"/>
              <a:t>Attention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588" y="1304544"/>
            <a:ext cx="7350252" cy="462686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130" y="6164605"/>
            <a:ext cx="5180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Tell: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Cap$on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Visual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30452" y="1697735"/>
            <a:ext cx="3863340" cy="3929379"/>
            <a:chOff x="1330452" y="1697735"/>
            <a:chExt cx="3863340" cy="392937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52" y="1697735"/>
              <a:ext cx="3863340" cy="392887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219" y="4435982"/>
              <a:ext cx="186562" cy="20599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965450" y="1748027"/>
              <a:ext cx="626745" cy="2713990"/>
            </a:xfrm>
            <a:custGeom>
              <a:avLst/>
              <a:gdLst/>
              <a:ahLst/>
              <a:cxnLst/>
              <a:rect l="l" t="t" r="r" b="b"/>
              <a:pathLst>
                <a:path w="626745" h="2713990">
                  <a:moveTo>
                    <a:pt x="564134" y="0"/>
                  </a:moveTo>
                  <a:lnTo>
                    <a:pt x="0" y="2700909"/>
                  </a:lnTo>
                  <a:lnTo>
                    <a:pt x="62230" y="2713990"/>
                  </a:lnTo>
                  <a:lnTo>
                    <a:pt x="626363" y="12954"/>
                  </a:lnTo>
                  <a:lnTo>
                    <a:pt x="564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49780" y="3601211"/>
              <a:ext cx="1873250" cy="1165860"/>
            </a:xfrm>
            <a:custGeom>
              <a:avLst/>
              <a:gdLst/>
              <a:ahLst/>
              <a:cxnLst/>
              <a:rect l="l" t="t" r="r" b="b"/>
              <a:pathLst>
                <a:path w="1873250" h="1165860">
                  <a:moveTo>
                    <a:pt x="1872742" y="1011682"/>
                  </a:moveTo>
                  <a:lnTo>
                    <a:pt x="1839086" y="1034161"/>
                  </a:lnTo>
                  <a:lnTo>
                    <a:pt x="1804034" y="1054862"/>
                  </a:lnTo>
                  <a:lnTo>
                    <a:pt x="1767585" y="1073785"/>
                  </a:lnTo>
                  <a:lnTo>
                    <a:pt x="1729867" y="1090930"/>
                  </a:lnTo>
                  <a:lnTo>
                    <a:pt x="1691005" y="1106296"/>
                  </a:lnTo>
                  <a:lnTo>
                    <a:pt x="1650872" y="1119886"/>
                  </a:lnTo>
                  <a:lnTo>
                    <a:pt x="1609724" y="1131570"/>
                  </a:lnTo>
                  <a:lnTo>
                    <a:pt x="1567687" y="1141602"/>
                  </a:lnTo>
                  <a:lnTo>
                    <a:pt x="1524634" y="1149985"/>
                  </a:lnTo>
                  <a:lnTo>
                    <a:pt x="1480820" y="1156462"/>
                  </a:lnTo>
                  <a:lnTo>
                    <a:pt x="1436116" y="1161288"/>
                  </a:lnTo>
                  <a:lnTo>
                    <a:pt x="1390904" y="1164463"/>
                  </a:lnTo>
                  <a:lnTo>
                    <a:pt x="1345057" y="1165860"/>
                  </a:lnTo>
                  <a:lnTo>
                    <a:pt x="1298702" y="1165606"/>
                  </a:lnTo>
                  <a:lnTo>
                    <a:pt x="1251839" y="1163574"/>
                  </a:lnTo>
                  <a:lnTo>
                    <a:pt x="1204721" y="1159890"/>
                  </a:lnTo>
                  <a:lnTo>
                    <a:pt x="1157224" y="1154683"/>
                  </a:lnTo>
                  <a:lnTo>
                    <a:pt x="1109599" y="1147699"/>
                  </a:lnTo>
                  <a:lnTo>
                    <a:pt x="1061846" y="1139063"/>
                  </a:lnTo>
                  <a:lnTo>
                    <a:pt x="1014094" y="1128776"/>
                  </a:lnTo>
                  <a:lnTo>
                    <a:pt x="966215" y="1116964"/>
                  </a:lnTo>
                  <a:lnTo>
                    <a:pt x="918590" y="1103502"/>
                  </a:lnTo>
                  <a:lnTo>
                    <a:pt x="871093" y="1088389"/>
                  </a:lnTo>
                  <a:lnTo>
                    <a:pt x="823849" y="1071752"/>
                  </a:lnTo>
                  <a:lnTo>
                    <a:pt x="776986" y="1053464"/>
                  </a:lnTo>
                  <a:lnTo>
                    <a:pt x="730503" y="1033526"/>
                  </a:lnTo>
                  <a:lnTo>
                    <a:pt x="684657" y="1012189"/>
                  </a:lnTo>
                  <a:lnTo>
                    <a:pt x="639190" y="989202"/>
                  </a:lnTo>
                  <a:lnTo>
                    <a:pt x="594487" y="964692"/>
                  </a:lnTo>
                  <a:lnTo>
                    <a:pt x="550544" y="938657"/>
                  </a:lnTo>
                  <a:lnTo>
                    <a:pt x="507364" y="911098"/>
                  </a:lnTo>
                  <a:lnTo>
                    <a:pt x="465074" y="882014"/>
                  </a:lnTo>
                  <a:lnTo>
                    <a:pt x="423799" y="851535"/>
                  </a:lnTo>
                  <a:lnTo>
                    <a:pt x="383539" y="819404"/>
                  </a:lnTo>
                  <a:lnTo>
                    <a:pt x="341249" y="782955"/>
                  </a:lnTo>
                  <a:lnTo>
                    <a:pt x="301117" y="745617"/>
                  </a:lnTo>
                  <a:lnTo>
                    <a:pt x="263397" y="707263"/>
                  </a:lnTo>
                  <a:lnTo>
                    <a:pt x="228092" y="668146"/>
                  </a:lnTo>
                  <a:lnTo>
                    <a:pt x="195071" y="628142"/>
                  </a:lnTo>
                  <a:lnTo>
                    <a:pt x="164592" y="587629"/>
                  </a:lnTo>
                  <a:lnTo>
                    <a:pt x="136397" y="546481"/>
                  </a:lnTo>
                  <a:lnTo>
                    <a:pt x="110870" y="504951"/>
                  </a:lnTo>
                  <a:lnTo>
                    <a:pt x="87883" y="462914"/>
                  </a:lnTo>
                  <a:lnTo>
                    <a:pt x="67437" y="420624"/>
                  </a:lnTo>
                  <a:lnTo>
                    <a:pt x="49530" y="378079"/>
                  </a:lnTo>
                  <a:lnTo>
                    <a:pt x="34417" y="335406"/>
                  </a:lnTo>
                  <a:lnTo>
                    <a:pt x="21970" y="292735"/>
                  </a:lnTo>
                  <a:lnTo>
                    <a:pt x="12318" y="250062"/>
                  </a:lnTo>
                  <a:lnTo>
                    <a:pt x="5333" y="207644"/>
                  </a:lnTo>
                  <a:lnTo>
                    <a:pt x="1269" y="165226"/>
                  </a:lnTo>
                  <a:lnTo>
                    <a:pt x="0" y="123317"/>
                  </a:lnTo>
                  <a:lnTo>
                    <a:pt x="1650" y="81661"/>
                  </a:lnTo>
                  <a:lnTo>
                    <a:pt x="6222" y="40512"/>
                  </a:lnTo>
                  <a:lnTo>
                    <a:pt x="13843" y="0"/>
                  </a:lnTo>
                </a:path>
              </a:pathLst>
            </a:custGeom>
            <a:ln w="889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622040" cy="16960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44170">
              <a:lnSpc>
                <a:spcPct val="100000"/>
              </a:lnSpc>
              <a:spcBef>
                <a:spcPts val="100"/>
              </a:spcBef>
            </a:pPr>
            <a:r>
              <a:rPr dirty="0"/>
              <a:t>Human</a:t>
            </a:r>
            <a:r>
              <a:rPr dirty="0" spc="-60"/>
              <a:t> </a:t>
            </a:r>
            <a:r>
              <a:rPr dirty="0" spc="-10"/>
              <a:t>Vision: Fovea</a:t>
            </a:r>
          </a:p>
          <a:p>
            <a:pPr marL="1997710">
              <a:lnSpc>
                <a:spcPct val="100000"/>
              </a:lnSpc>
              <a:spcBef>
                <a:spcPts val="190"/>
              </a:spcBef>
            </a:pPr>
            <a:r>
              <a:rPr dirty="0" sz="2000" b="0">
                <a:latin typeface="Calibri"/>
                <a:cs typeface="Calibri"/>
              </a:rPr>
              <a:t>Light</a:t>
            </a:r>
            <a:r>
              <a:rPr dirty="0" sz="2000" spc="-105" b="0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enters</a:t>
            </a:r>
            <a:r>
              <a:rPr dirty="0" sz="2000" spc="-70" b="0">
                <a:latin typeface="Calibri"/>
                <a:cs typeface="Calibri"/>
              </a:rPr>
              <a:t> </a:t>
            </a:r>
            <a:r>
              <a:rPr dirty="0" sz="2000" spc="-25" b="0">
                <a:latin typeface="Calibri"/>
                <a:cs typeface="Calibri"/>
              </a:rPr>
              <a:t>eye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79177" y="6193180"/>
            <a:ext cx="18859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Acuity</a:t>
            </a:r>
            <a:r>
              <a:rPr dirty="0" u="sng" sz="7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graph</a:t>
            </a:r>
            <a:r>
              <a:rPr dirty="0" sz="700" spc="-1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0">
                <a:latin typeface="Calibri"/>
                <a:cs typeface="Calibri"/>
              </a:rPr>
              <a:t> under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3.0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Unported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0687" y="3765296"/>
            <a:ext cx="12814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Re0na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detects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light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30452" y="1697735"/>
            <a:ext cx="3863340" cy="3929379"/>
            <a:chOff x="1330452" y="1697735"/>
            <a:chExt cx="3863340" cy="392937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452" y="1697735"/>
              <a:ext cx="3863340" cy="392887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219" y="4435982"/>
              <a:ext cx="186562" cy="20599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965450" y="1748027"/>
              <a:ext cx="626745" cy="2713990"/>
            </a:xfrm>
            <a:custGeom>
              <a:avLst/>
              <a:gdLst/>
              <a:ahLst/>
              <a:cxnLst/>
              <a:rect l="l" t="t" r="r" b="b"/>
              <a:pathLst>
                <a:path w="626745" h="2713990">
                  <a:moveTo>
                    <a:pt x="564134" y="0"/>
                  </a:moveTo>
                  <a:lnTo>
                    <a:pt x="0" y="2700909"/>
                  </a:lnTo>
                  <a:lnTo>
                    <a:pt x="62230" y="2713990"/>
                  </a:lnTo>
                  <a:lnTo>
                    <a:pt x="626363" y="12954"/>
                  </a:lnTo>
                  <a:lnTo>
                    <a:pt x="5641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49780" y="3601211"/>
              <a:ext cx="1873250" cy="1165860"/>
            </a:xfrm>
            <a:custGeom>
              <a:avLst/>
              <a:gdLst/>
              <a:ahLst/>
              <a:cxnLst/>
              <a:rect l="l" t="t" r="r" b="b"/>
              <a:pathLst>
                <a:path w="1873250" h="1165860">
                  <a:moveTo>
                    <a:pt x="1872742" y="1011682"/>
                  </a:moveTo>
                  <a:lnTo>
                    <a:pt x="1839086" y="1034161"/>
                  </a:lnTo>
                  <a:lnTo>
                    <a:pt x="1804034" y="1054862"/>
                  </a:lnTo>
                  <a:lnTo>
                    <a:pt x="1767585" y="1073785"/>
                  </a:lnTo>
                  <a:lnTo>
                    <a:pt x="1729867" y="1090930"/>
                  </a:lnTo>
                  <a:lnTo>
                    <a:pt x="1691005" y="1106296"/>
                  </a:lnTo>
                  <a:lnTo>
                    <a:pt x="1650872" y="1119886"/>
                  </a:lnTo>
                  <a:lnTo>
                    <a:pt x="1609724" y="1131570"/>
                  </a:lnTo>
                  <a:lnTo>
                    <a:pt x="1567687" y="1141602"/>
                  </a:lnTo>
                  <a:lnTo>
                    <a:pt x="1524634" y="1149985"/>
                  </a:lnTo>
                  <a:lnTo>
                    <a:pt x="1480820" y="1156462"/>
                  </a:lnTo>
                  <a:lnTo>
                    <a:pt x="1436116" y="1161288"/>
                  </a:lnTo>
                  <a:lnTo>
                    <a:pt x="1390904" y="1164463"/>
                  </a:lnTo>
                  <a:lnTo>
                    <a:pt x="1345057" y="1165860"/>
                  </a:lnTo>
                  <a:lnTo>
                    <a:pt x="1298702" y="1165606"/>
                  </a:lnTo>
                  <a:lnTo>
                    <a:pt x="1251839" y="1163574"/>
                  </a:lnTo>
                  <a:lnTo>
                    <a:pt x="1204721" y="1159890"/>
                  </a:lnTo>
                  <a:lnTo>
                    <a:pt x="1157224" y="1154683"/>
                  </a:lnTo>
                  <a:lnTo>
                    <a:pt x="1109599" y="1147699"/>
                  </a:lnTo>
                  <a:lnTo>
                    <a:pt x="1061846" y="1139063"/>
                  </a:lnTo>
                  <a:lnTo>
                    <a:pt x="1014094" y="1128776"/>
                  </a:lnTo>
                  <a:lnTo>
                    <a:pt x="966215" y="1116964"/>
                  </a:lnTo>
                  <a:lnTo>
                    <a:pt x="918590" y="1103502"/>
                  </a:lnTo>
                  <a:lnTo>
                    <a:pt x="871093" y="1088389"/>
                  </a:lnTo>
                  <a:lnTo>
                    <a:pt x="823849" y="1071752"/>
                  </a:lnTo>
                  <a:lnTo>
                    <a:pt x="776986" y="1053464"/>
                  </a:lnTo>
                  <a:lnTo>
                    <a:pt x="730503" y="1033526"/>
                  </a:lnTo>
                  <a:lnTo>
                    <a:pt x="684657" y="1012189"/>
                  </a:lnTo>
                  <a:lnTo>
                    <a:pt x="639190" y="989202"/>
                  </a:lnTo>
                  <a:lnTo>
                    <a:pt x="594487" y="964692"/>
                  </a:lnTo>
                  <a:lnTo>
                    <a:pt x="550544" y="938657"/>
                  </a:lnTo>
                  <a:lnTo>
                    <a:pt x="507364" y="911098"/>
                  </a:lnTo>
                  <a:lnTo>
                    <a:pt x="465074" y="882014"/>
                  </a:lnTo>
                  <a:lnTo>
                    <a:pt x="423799" y="851535"/>
                  </a:lnTo>
                  <a:lnTo>
                    <a:pt x="383539" y="819404"/>
                  </a:lnTo>
                  <a:lnTo>
                    <a:pt x="341249" y="782955"/>
                  </a:lnTo>
                  <a:lnTo>
                    <a:pt x="301117" y="745617"/>
                  </a:lnTo>
                  <a:lnTo>
                    <a:pt x="263397" y="707263"/>
                  </a:lnTo>
                  <a:lnTo>
                    <a:pt x="228092" y="668146"/>
                  </a:lnTo>
                  <a:lnTo>
                    <a:pt x="195071" y="628142"/>
                  </a:lnTo>
                  <a:lnTo>
                    <a:pt x="164592" y="587629"/>
                  </a:lnTo>
                  <a:lnTo>
                    <a:pt x="136397" y="546481"/>
                  </a:lnTo>
                  <a:lnTo>
                    <a:pt x="110870" y="504951"/>
                  </a:lnTo>
                  <a:lnTo>
                    <a:pt x="87883" y="462914"/>
                  </a:lnTo>
                  <a:lnTo>
                    <a:pt x="67437" y="420624"/>
                  </a:lnTo>
                  <a:lnTo>
                    <a:pt x="49530" y="378079"/>
                  </a:lnTo>
                  <a:lnTo>
                    <a:pt x="34417" y="335406"/>
                  </a:lnTo>
                  <a:lnTo>
                    <a:pt x="21970" y="292735"/>
                  </a:lnTo>
                  <a:lnTo>
                    <a:pt x="12318" y="250062"/>
                  </a:lnTo>
                  <a:lnTo>
                    <a:pt x="5333" y="207644"/>
                  </a:lnTo>
                  <a:lnTo>
                    <a:pt x="1269" y="165226"/>
                  </a:lnTo>
                  <a:lnTo>
                    <a:pt x="0" y="123317"/>
                  </a:lnTo>
                  <a:lnTo>
                    <a:pt x="1650" y="81661"/>
                  </a:lnTo>
                  <a:lnTo>
                    <a:pt x="6222" y="40512"/>
                  </a:lnTo>
                  <a:lnTo>
                    <a:pt x="13843" y="0"/>
                  </a:lnTo>
                </a:path>
              </a:pathLst>
            </a:custGeom>
            <a:ln w="889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282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Human</a:t>
            </a:r>
            <a:r>
              <a:rPr dirty="0" spc="-60"/>
              <a:t> </a:t>
            </a:r>
            <a:r>
              <a:rPr dirty="0" spc="-10"/>
              <a:t>Vision: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16635" y="607263"/>
            <a:ext cx="133604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 b="0">
                <a:latin typeface="Calibri Light"/>
                <a:cs typeface="Calibri Light"/>
              </a:rPr>
              <a:t>Fovea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01823" y="1301876"/>
            <a:ext cx="16363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Light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enters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eye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0687" y="3765296"/>
            <a:ext cx="12814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Re0na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detects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light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3364" y="4637532"/>
            <a:ext cx="230124" cy="2301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463408" y="1060830"/>
            <a:ext cx="327088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fovea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$ny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re$na that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 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acuity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6747" y="1793748"/>
            <a:ext cx="5047488" cy="380085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480295" y="6193180"/>
            <a:ext cx="260223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Acuity</a:t>
            </a:r>
            <a:r>
              <a:rPr dirty="0" u="sng" sz="7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graph</a:t>
            </a:r>
            <a:r>
              <a:rPr dirty="0" sz="7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under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3.0</a:t>
            </a:r>
            <a:r>
              <a:rPr dirty="0" u="sng" sz="7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Unported</a:t>
            </a:r>
            <a:r>
              <a:rPr dirty="0" sz="700" spc="-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(No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changes </a:t>
            </a:r>
            <a:r>
              <a:rPr dirty="0" sz="700" spc="-20">
                <a:latin typeface="Calibri"/>
                <a:cs typeface="Calibri"/>
              </a:rPr>
              <a:t>made)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130" y="6223660"/>
            <a:ext cx="352932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Eye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under</a:t>
            </a:r>
            <a:r>
              <a:rPr dirty="0" sz="700" spc="5"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3.0</a:t>
            </a:r>
            <a:r>
              <a:rPr dirty="0" u="sng" sz="7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Unported</a:t>
            </a:r>
            <a:r>
              <a:rPr dirty="0" sz="700" spc="-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(added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black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arrow,</a:t>
            </a:r>
            <a:r>
              <a:rPr dirty="0" sz="700" spc="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green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arc,</a:t>
            </a:r>
            <a:r>
              <a:rPr dirty="0" sz="700" spc="-10">
                <a:latin typeface="Calibri"/>
                <a:cs typeface="Calibri"/>
              </a:rPr>
              <a:t> and</a:t>
            </a:r>
            <a:r>
              <a:rPr dirty="0" sz="700" spc="-3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white</a:t>
            </a:r>
            <a:r>
              <a:rPr dirty="0" sz="700" spc="1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circle)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732788"/>
            <a:ext cx="5100828" cy="3825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282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Human</a:t>
            </a:r>
            <a:r>
              <a:rPr dirty="0" spc="-60"/>
              <a:t> </a:t>
            </a:r>
            <a:r>
              <a:rPr dirty="0" spc="-10"/>
              <a:t>Vision: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8825" y="607263"/>
            <a:ext cx="5008880" cy="905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ts val="502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Saccades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1900"/>
              </a:lnSpc>
            </a:pP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eyes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constantly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don’t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80295" y="6171082"/>
            <a:ext cx="26022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Acuity</a:t>
            </a:r>
            <a:r>
              <a:rPr dirty="0" u="sng" sz="7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graph</a:t>
            </a:r>
            <a:r>
              <a:rPr dirty="0" sz="7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under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3.0</a:t>
            </a:r>
            <a:r>
              <a:rPr dirty="0" u="sng" sz="7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Unported</a:t>
            </a:r>
            <a:r>
              <a:rPr dirty="0" sz="700" spc="-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(No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changes </a:t>
            </a:r>
            <a:r>
              <a:rPr dirty="0" sz="700" spc="-20">
                <a:latin typeface="Calibri"/>
                <a:cs typeface="Calibri"/>
              </a:rPr>
              <a:t>made)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63408" y="1060830"/>
            <a:ext cx="327088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fovea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tiny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re$na that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 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acuity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130" y="6171082"/>
            <a:ext cx="27705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Saccade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video</a:t>
            </a:r>
            <a:r>
              <a:rPr dirty="0" u="sng" sz="700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under</a:t>
            </a:r>
            <a:r>
              <a:rPr dirty="0" sz="700" spc="10"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4.0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Interna$ona</a:t>
            </a:r>
            <a:r>
              <a:rPr dirty="0" sz="700" spc="-10">
                <a:solidFill>
                  <a:srgbClr val="0462C1"/>
                </a:solidFill>
                <a:latin typeface="Calibri"/>
                <a:cs typeface="Calibri"/>
              </a:rPr>
              <a:t>l</a:t>
            </a:r>
            <a:r>
              <a:rPr dirty="0" sz="700" spc="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(no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changes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 spc="-20">
                <a:latin typeface="Calibri"/>
                <a:cs typeface="Calibri"/>
              </a:rPr>
              <a:t>made)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6747" y="1793748"/>
            <a:ext cx="5047488" cy="38008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315203" y="6438696"/>
            <a:ext cx="1552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CA04"/>
                </a:solidFill>
                <a:latin typeface="Calibri"/>
                <a:cs typeface="Calibri"/>
              </a:rPr>
              <a:t>Lecture</a:t>
            </a:r>
            <a:r>
              <a:rPr dirty="0" sz="2000" spc="-40">
                <a:solidFill>
                  <a:srgbClr val="FFCA0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CA04"/>
                </a:solidFill>
                <a:latin typeface="Calibri"/>
                <a:cs typeface="Calibri"/>
              </a:rPr>
              <a:t>13</a:t>
            </a:r>
            <a:r>
              <a:rPr dirty="0" sz="2000" spc="-50">
                <a:solidFill>
                  <a:srgbClr val="FFCA0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CA04"/>
                </a:solidFill>
                <a:latin typeface="Calibri"/>
                <a:cs typeface="Calibri"/>
              </a:rPr>
              <a:t>-</a:t>
            </a:r>
            <a:r>
              <a:rPr dirty="0" sz="2000" spc="-30">
                <a:solidFill>
                  <a:srgbClr val="FFCA04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CA04"/>
                </a:solidFill>
                <a:latin typeface="Calibri"/>
                <a:cs typeface="Calibri"/>
              </a:rPr>
              <a:t>42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753935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30"/>
              <a:t> </a:t>
            </a:r>
            <a:r>
              <a:rPr dirty="0" spc="100"/>
              <a:t>Captioning</a:t>
            </a:r>
            <a:r>
              <a:rPr dirty="0" spc="16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RNNs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 spc="270"/>
              <a:t>Attention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" y="6132677"/>
            <a:ext cx="49320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Xu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“Show,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Attend,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Tell: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Caption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Generation</a:t>
            </a:r>
            <a:r>
              <a:rPr dirty="0" sz="1000">
                <a:latin typeface="Calibri"/>
                <a:cs typeface="Calibri"/>
              </a:rPr>
              <a:t> 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Visual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Attention”,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ICML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Calibri"/>
                <a:cs typeface="Calibri"/>
              </a:rPr>
              <a:t>2015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18841" y="3881704"/>
            <a:ext cx="3219450" cy="11296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Attention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each </a:t>
            </a:r>
            <a:r>
              <a:rPr dirty="0" sz="2400">
                <a:latin typeface="Calibri"/>
                <a:cs typeface="Calibri"/>
              </a:rPr>
              <a:t>timestep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like </a:t>
            </a:r>
            <a:r>
              <a:rPr dirty="0" sz="2400">
                <a:latin typeface="Calibri"/>
                <a:cs typeface="Calibri"/>
              </a:rPr>
              <a:t>saccades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human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eye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58045" y="6171082"/>
            <a:ext cx="27666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Saccade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video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is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licensed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under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CC</a:t>
            </a:r>
            <a:r>
              <a:rPr dirty="0" u="sng" sz="7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A-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SA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4.0</a:t>
            </a:r>
            <a:r>
              <a:rPr dirty="0" u="sng" sz="7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7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Interna$ona</a:t>
            </a:r>
            <a:r>
              <a:rPr dirty="0" sz="700" spc="-10">
                <a:solidFill>
                  <a:srgbClr val="0462C1"/>
                </a:solidFill>
                <a:latin typeface="Calibri"/>
                <a:cs typeface="Calibri"/>
              </a:rPr>
              <a:t>l</a:t>
            </a:r>
            <a:r>
              <a:rPr dirty="0" sz="700" spc="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(no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changes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 spc="-20">
                <a:latin typeface="Calibri"/>
                <a:cs typeface="Calibri"/>
              </a:rPr>
              <a:t>made)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132" y="3093720"/>
            <a:ext cx="3331464" cy="249936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6064" y="1799844"/>
            <a:ext cx="9934956" cy="98755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3932" y="1554480"/>
            <a:ext cx="9072372" cy="17678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847" y="1450847"/>
            <a:ext cx="1598676" cy="16062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39331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X,</a:t>
            </a:r>
            <a:r>
              <a:rPr dirty="0" spc="-15"/>
              <a:t> </a:t>
            </a:r>
            <a:r>
              <a:rPr dirty="0" spc="150"/>
              <a:t>Attend,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17673" y="1301876"/>
            <a:ext cx="7485380" cy="4764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latin typeface="Calibri"/>
                <a:cs typeface="Calibri"/>
              </a:rPr>
              <a:t>“</a:t>
            </a:r>
            <a:r>
              <a:rPr dirty="0" sz="2000" spc="-45" b="1">
                <a:latin typeface="Calibri"/>
                <a:cs typeface="Calibri"/>
              </a:rPr>
              <a:t>Show,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tell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(Xu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et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al,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ICML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2015)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Look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question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>
                <a:latin typeface="Calibri"/>
                <a:cs typeface="Calibri"/>
              </a:rPr>
              <a:t>“</a:t>
            </a:r>
            <a:r>
              <a:rPr dirty="0" sz="2000" b="1">
                <a:latin typeface="Calibri"/>
                <a:cs typeface="Calibri"/>
              </a:rPr>
              <a:t>Ask,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answer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(Xu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and</a:t>
            </a:r>
            <a:r>
              <a:rPr dirty="0" sz="2000" spc="-60" i="1">
                <a:latin typeface="Calibri"/>
                <a:cs typeface="Calibri"/>
              </a:rPr>
              <a:t> </a:t>
            </a:r>
            <a:r>
              <a:rPr dirty="0" sz="2000" spc="-20" i="1">
                <a:latin typeface="Calibri"/>
                <a:cs typeface="Calibri"/>
              </a:rPr>
              <a:t>Saenko,</a:t>
            </a:r>
            <a:r>
              <a:rPr dirty="0" sz="2000" spc="-6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ECCV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2016)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45">
                <a:latin typeface="Calibri"/>
                <a:cs typeface="Calibri"/>
              </a:rPr>
              <a:t>“</a:t>
            </a:r>
            <a:r>
              <a:rPr dirty="0" sz="2000" spc="-45" b="1">
                <a:latin typeface="Calibri"/>
                <a:cs typeface="Calibri"/>
              </a:rPr>
              <a:t>Show, </a:t>
            </a:r>
            <a:r>
              <a:rPr dirty="0" sz="2000" b="1">
                <a:latin typeface="Calibri"/>
                <a:cs typeface="Calibri"/>
              </a:rPr>
              <a:t>ask,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 answer” </a:t>
            </a:r>
            <a:r>
              <a:rPr dirty="0" sz="2000" i="1">
                <a:latin typeface="Calibri"/>
                <a:cs typeface="Calibri"/>
              </a:rPr>
              <a:t>(Kazemi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and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Elqursh,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2017)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question,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answer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“</a:t>
            </a:r>
            <a:r>
              <a:rPr dirty="0" sz="2000" b="1">
                <a:latin typeface="Calibri"/>
                <a:cs typeface="Calibri"/>
              </a:rPr>
              <a:t>Listen,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spell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(Chan</a:t>
            </a:r>
            <a:r>
              <a:rPr dirty="0" sz="2000" spc="-3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et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al,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ICASSP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2016)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raw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audio,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audio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“</a:t>
            </a:r>
            <a:r>
              <a:rPr dirty="0" sz="2000" b="1">
                <a:latin typeface="Calibri"/>
                <a:cs typeface="Calibri"/>
              </a:rPr>
              <a:t>Listen,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walk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(Mei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et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al,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AAAI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2016)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navigation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000" spc="-45">
                <a:latin typeface="Calibri"/>
                <a:cs typeface="Calibri"/>
              </a:rPr>
              <a:t>“</a:t>
            </a:r>
            <a:r>
              <a:rPr dirty="0" sz="2000" spc="-45" b="1">
                <a:latin typeface="Calibri"/>
                <a:cs typeface="Calibri"/>
              </a:rPr>
              <a:t>Show,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interact</a:t>
            </a:r>
            <a:r>
              <a:rPr dirty="0" sz="2000" spc="-10">
                <a:latin typeface="Calibri"/>
                <a:cs typeface="Calibri"/>
              </a:rPr>
              <a:t>”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(Qureshi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et</a:t>
            </a:r>
            <a:r>
              <a:rPr dirty="0" sz="2000" spc="-3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al,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ICRA</a:t>
            </a:r>
            <a:r>
              <a:rPr dirty="0" sz="2000" spc="-10" i="1">
                <a:latin typeface="Calibri"/>
                <a:cs typeface="Calibri"/>
              </a:rPr>
              <a:t> 2017)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robot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control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000" spc="-35">
                <a:latin typeface="Calibri"/>
                <a:cs typeface="Calibri"/>
              </a:rPr>
              <a:t>“</a:t>
            </a:r>
            <a:r>
              <a:rPr dirty="0" sz="2000" spc="-35" b="1">
                <a:latin typeface="Calibri"/>
                <a:cs typeface="Calibri"/>
              </a:rPr>
              <a:t>Show, </a:t>
            </a:r>
            <a:r>
              <a:rPr dirty="0" sz="2000" b="1">
                <a:latin typeface="Calibri"/>
                <a:cs typeface="Calibri"/>
              </a:rPr>
              <a:t>attend,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read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(Li et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al,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AAAI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2019)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attend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regions,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output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58113" y="4573270"/>
            <a:ext cx="393700" cy="617855"/>
            <a:chOff x="658113" y="4573270"/>
            <a:chExt cx="393700" cy="617855"/>
          </a:xfrm>
        </p:grpSpPr>
        <p:sp>
          <p:nvSpPr>
            <p:cNvPr id="4" name="object 4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0999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0999" y="605027"/>
                  </a:lnTo>
                  <a:lnTo>
                    <a:pt x="38099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63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0999" y="605027"/>
                  </a:lnTo>
                  <a:lnTo>
                    <a:pt x="380999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593850" y="4573270"/>
            <a:ext cx="393700" cy="617855"/>
            <a:chOff x="1593850" y="4573270"/>
            <a:chExt cx="393700" cy="617855"/>
          </a:xfrm>
        </p:grpSpPr>
        <p:sp>
          <p:nvSpPr>
            <p:cNvPr id="11" name="object 11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0200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529585" y="4573270"/>
            <a:ext cx="393700" cy="617855"/>
            <a:chOff x="2529585" y="4573270"/>
            <a:chExt cx="39370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35935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06796" y="3418332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24" name="object 24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73196" y="4579620"/>
            <a:ext cx="381000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29" name="object 29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39" name="object 39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42" name="object 42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760211" y="4652517"/>
            <a:ext cx="133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3883152" y="3708400"/>
            <a:ext cx="1724025" cy="1174115"/>
          </a:xfrm>
          <a:custGeom>
            <a:avLst/>
            <a:gdLst/>
            <a:ahLst/>
            <a:cxnLst/>
            <a:rect l="l" t="t" r="r" b="b"/>
            <a:pathLst>
              <a:path w="1724025" h="1174114">
                <a:moveTo>
                  <a:pt x="1723644" y="1136015"/>
                </a:moveTo>
                <a:lnTo>
                  <a:pt x="1698244" y="1123315"/>
                </a:lnTo>
                <a:lnTo>
                  <a:pt x="1647444" y="1097915"/>
                </a:lnTo>
                <a:lnTo>
                  <a:pt x="1647444" y="1123327"/>
                </a:lnTo>
                <a:lnTo>
                  <a:pt x="1647444" y="1136015"/>
                </a:lnTo>
                <a:lnTo>
                  <a:pt x="1647444" y="1136650"/>
                </a:lnTo>
                <a:lnTo>
                  <a:pt x="868807" y="1136650"/>
                </a:lnTo>
                <a:lnTo>
                  <a:pt x="868807" y="1130300"/>
                </a:lnTo>
                <a:lnTo>
                  <a:pt x="874522" y="1136015"/>
                </a:lnTo>
                <a:lnTo>
                  <a:pt x="1647444" y="1136015"/>
                </a:lnTo>
                <a:lnTo>
                  <a:pt x="1647444" y="1123327"/>
                </a:lnTo>
                <a:lnTo>
                  <a:pt x="874522" y="1123327"/>
                </a:lnTo>
                <a:lnTo>
                  <a:pt x="874522" y="25400"/>
                </a:lnTo>
                <a:lnTo>
                  <a:pt x="855967" y="25400"/>
                </a:lnTo>
                <a:lnTo>
                  <a:pt x="855967" y="19037"/>
                </a:lnTo>
                <a:lnTo>
                  <a:pt x="861822" y="24892"/>
                </a:lnTo>
                <a:lnTo>
                  <a:pt x="874522" y="24892"/>
                </a:lnTo>
                <a:lnTo>
                  <a:pt x="874522" y="12700"/>
                </a:lnTo>
                <a:lnTo>
                  <a:pt x="874522" y="12192"/>
                </a:lnTo>
                <a:lnTo>
                  <a:pt x="874522" y="0"/>
                </a:lnTo>
                <a:lnTo>
                  <a:pt x="0" y="0"/>
                </a:lnTo>
                <a:lnTo>
                  <a:pt x="0" y="12700"/>
                </a:lnTo>
                <a:lnTo>
                  <a:pt x="0" y="25400"/>
                </a:lnTo>
                <a:lnTo>
                  <a:pt x="849122" y="25400"/>
                </a:lnTo>
                <a:lnTo>
                  <a:pt x="849122" y="1123950"/>
                </a:lnTo>
                <a:lnTo>
                  <a:pt x="849122" y="1136650"/>
                </a:lnTo>
                <a:lnTo>
                  <a:pt x="849122" y="1149350"/>
                </a:lnTo>
                <a:lnTo>
                  <a:pt x="1647444" y="1149350"/>
                </a:lnTo>
                <a:lnTo>
                  <a:pt x="1647444" y="1174115"/>
                </a:lnTo>
                <a:lnTo>
                  <a:pt x="1698244" y="1148715"/>
                </a:lnTo>
                <a:lnTo>
                  <a:pt x="1723644" y="1136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89609" y="1074165"/>
            <a:ext cx="34105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147692" y="2164207"/>
            <a:ext cx="3293745" cy="9474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735">
              <a:lnSpc>
                <a:spcPct val="100000"/>
              </a:lnSpc>
              <a:spcBef>
                <a:spcPts val="50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80466" y="4147007"/>
            <a:ext cx="3800475" cy="2235200"/>
          </a:xfrm>
          <a:custGeom>
            <a:avLst/>
            <a:gdLst/>
            <a:ahLst/>
            <a:cxnLst/>
            <a:rect l="l" t="t" r="r" b="b"/>
            <a:pathLst>
              <a:path w="3800475" h="2235200">
                <a:moveTo>
                  <a:pt x="56019" y="1460500"/>
                </a:moveTo>
                <a:lnTo>
                  <a:pt x="35877" y="1460500"/>
                </a:lnTo>
                <a:lnTo>
                  <a:pt x="63969" y="1549400"/>
                </a:lnTo>
                <a:lnTo>
                  <a:pt x="64541" y="1549400"/>
                </a:lnTo>
                <a:lnTo>
                  <a:pt x="102692" y="1625600"/>
                </a:lnTo>
                <a:lnTo>
                  <a:pt x="103822" y="1625600"/>
                </a:lnTo>
                <a:lnTo>
                  <a:pt x="159118" y="1689100"/>
                </a:lnTo>
                <a:lnTo>
                  <a:pt x="215252" y="1752600"/>
                </a:lnTo>
                <a:lnTo>
                  <a:pt x="216077" y="1765300"/>
                </a:lnTo>
                <a:lnTo>
                  <a:pt x="283425" y="1828800"/>
                </a:lnTo>
                <a:lnTo>
                  <a:pt x="355765" y="1879600"/>
                </a:lnTo>
                <a:lnTo>
                  <a:pt x="357251" y="1879600"/>
                </a:lnTo>
                <a:lnTo>
                  <a:pt x="440702" y="1930400"/>
                </a:lnTo>
                <a:lnTo>
                  <a:pt x="529628" y="1981200"/>
                </a:lnTo>
                <a:lnTo>
                  <a:pt x="530618" y="1981200"/>
                </a:lnTo>
                <a:lnTo>
                  <a:pt x="755827" y="2082800"/>
                </a:lnTo>
                <a:lnTo>
                  <a:pt x="756615" y="2082800"/>
                </a:lnTo>
                <a:lnTo>
                  <a:pt x="881583" y="2120900"/>
                </a:lnTo>
                <a:lnTo>
                  <a:pt x="1014755" y="2146300"/>
                </a:lnTo>
                <a:lnTo>
                  <a:pt x="1015390" y="2159000"/>
                </a:lnTo>
                <a:lnTo>
                  <a:pt x="1145057" y="2184400"/>
                </a:lnTo>
                <a:lnTo>
                  <a:pt x="1285519" y="2197100"/>
                </a:lnTo>
                <a:lnTo>
                  <a:pt x="1421663" y="2222500"/>
                </a:lnTo>
                <a:lnTo>
                  <a:pt x="1563141" y="2235200"/>
                </a:lnTo>
                <a:lnTo>
                  <a:pt x="2118258" y="2235200"/>
                </a:lnTo>
                <a:lnTo>
                  <a:pt x="2258466" y="2222500"/>
                </a:lnTo>
                <a:lnTo>
                  <a:pt x="1702460" y="2222500"/>
                </a:lnTo>
                <a:lnTo>
                  <a:pt x="1564538" y="2209800"/>
                </a:lnTo>
                <a:lnTo>
                  <a:pt x="1565046" y="2209800"/>
                </a:lnTo>
                <a:lnTo>
                  <a:pt x="1423568" y="2197100"/>
                </a:lnTo>
                <a:lnTo>
                  <a:pt x="1423949" y="2197100"/>
                </a:lnTo>
                <a:lnTo>
                  <a:pt x="1288186" y="2184400"/>
                </a:lnTo>
                <a:lnTo>
                  <a:pt x="1288567" y="2184400"/>
                </a:lnTo>
                <a:lnTo>
                  <a:pt x="1148486" y="2159000"/>
                </a:lnTo>
                <a:lnTo>
                  <a:pt x="1148994" y="2159000"/>
                </a:lnTo>
                <a:lnTo>
                  <a:pt x="1019835" y="2133600"/>
                </a:lnTo>
                <a:lnTo>
                  <a:pt x="1020343" y="2133600"/>
                </a:lnTo>
                <a:lnTo>
                  <a:pt x="887196" y="2095500"/>
                </a:lnTo>
                <a:lnTo>
                  <a:pt x="887603" y="2095500"/>
                </a:lnTo>
                <a:lnTo>
                  <a:pt x="763041" y="2057400"/>
                </a:lnTo>
                <a:lnTo>
                  <a:pt x="763828" y="2057400"/>
                </a:lnTo>
                <a:lnTo>
                  <a:pt x="651154" y="2006600"/>
                </a:lnTo>
                <a:lnTo>
                  <a:pt x="651357" y="2006600"/>
                </a:lnTo>
                <a:lnTo>
                  <a:pt x="539026" y="1968500"/>
                </a:lnTo>
                <a:lnTo>
                  <a:pt x="540029" y="1968500"/>
                </a:lnTo>
                <a:lnTo>
                  <a:pt x="451103" y="1917700"/>
                </a:lnTo>
                <a:lnTo>
                  <a:pt x="451408" y="1917700"/>
                </a:lnTo>
                <a:lnTo>
                  <a:pt x="368236" y="1866900"/>
                </a:lnTo>
                <a:lnTo>
                  <a:pt x="369722" y="1866900"/>
                </a:lnTo>
                <a:lnTo>
                  <a:pt x="297345" y="1803400"/>
                </a:lnTo>
                <a:lnTo>
                  <a:pt x="297751" y="1803400"/>
                </a:lnTo>
                <a:lnTo>
                  <a:pt x="230771" y="1739900"/>
                </a:lnTo>
                <a:lnTo>
                  <a:pt x="231597" y="1739900"/>
                </a:lnTo>
                <a:lnTo>
                  <a:pt x="175412" y="1676400"/>
                </a:lnTo>
                <a:lnTo>
                  <a:pt x="175653" y="1676400"/>
                </a:lnTo>
                <a:lnTo>
                  <a:pt x="120548" y="1612900"/>
                </a:lnTo>
                <a:lnTo>
                  <a:pt x="121678" y="1612900"/>
                </a:lnTo>
                <a:lnTo>
                  <a:pt x="83502" y="1536700"/>
                </a:lnTo>
                <a:lnTo>
                  <a:pt x="84086" y="1536700"/>
                </a:lnTo>
                <a:lnTo>
                  <a:pt x="56019" y="1460500"/>
                </a:lnTo>
                <a:close/>
              </a:path>
              <a:path w="3800475" h="2235200">
                <a:moveTo>
                  <a:pt x="2397023" y="2197100"/>
                </a:moveTo>
                <a:lnTo>
                  <a:pt x="2255926" y="2197100"/>
                </a:lnTo>
                <a:lnTo>
                  <a:pt x="2115845" y="2209800"/>
                </a:lnTo>
                <a:lnTo>
                  <a:pt x="2116734" y="2209800"/>
                </a:lnTo>
                <a:lnTo>
                  <a:pt x="1978050" y="2222500"/>
                </a:lnTo>
                <a:lnTo>
                  <a:pt x="2258466" y="2222500"/>
                </a:lnTo>
                <a:lnTo>
                  <a:pt x="2397023" y="2197100"/>
                </a:lnTo>
                <a:close/>
              </a:path>
              <a:path w="3800475" h="2235200">
                <a:moveTo>
                  <a:pt x="3140608" y="1816100"/>
                </a:moveTo>
                <a:lnTo>
                  <a:pt x="3023895" y="1905000"/>
                </a:lnTo>
                <a:lnTo>
                  <a:pt x="3024276" y="1905000"/>
                </a:lnTo>
                <a:lnTo>
                  <a:pt x="2906547" y="1981200"/>
                </a:lnTo>
                <a:lnTo>
                  <a:pt x="2907182" y="1981200"/>
                </a:lnTo>
                <a:lnTo>
                  <a:pt x="2787294" y="2044700"/>
                </a:lnTo>
                <a:lnTo>
                  <a:pt x="2788183" y="2044700"/>
                </a:lnTo>
                <a:lnTo>
                  <a:pt x="2656738" y="2108200"/>
                </a:lnTo>
                <a:lnTo>
                  <a:pt x="2657500" y="2108200"/>
                </a:lnTo>
                <a:lnTo>
                  <a:pt x="2531135" y="2146300"/>
                </a:lnTo>
                <a:lnTo>
                  <a:pt x="2532532" y="2146300"/>
                </a:lnTo>
                <a:lnTo>
                  <a:pt x="2393213" y="2184400"/>
                </a:lnTo>
                <a:lnTo>
                  <a:pt x="2394229" y="2184400"/>
                </a:lnTo>
                <a:lnTo>
                  <a:pt x="2255672" y="2197100"/>
                </a:lnTo>
                <a:lnTo>
                  <a:pt x="2398166" y="2197100"/>
                </a:lnTo>
                <a:lnTo>
                  <a:pt x="2537485" y="2171700"/>
                </a:lnTo>
                <a:lnTo>
                  <a:pt x="2538755" y="2171700"/>
                </a:lnTo>
                <a:lnTo>
                  <a:pt x="2665120" y="2120900"/>
                </a:lnTo>
                <a:lnTo>
                  <a:pt x="2665882" y="2120900"/>
                </a:lnTo>
                <a:lnTo>
                  <a:pt x="2797327" y="2070100"/>
                </a:lnTo>
                <a:lnTo>
                  <a:pt x="2917977" y="1993900"/>
                </a:lnTo>
                <a:lnTo>
                  <a:pt x="2918739" y="1993900"/>
                </a:lnTo>
                <a:lnTo>
                  <a:pt x="3153435" y="1841500"/>
                </a:lnTo>
                <a:lnTo>
                  <a:pt x="3154578" y="1841500"/>
                </a:lnTo>
                <a:lnTo>
                  <a:pt x="3168530" y="1828800"/>
                </a:lnTo>
                <a:lnTo>
                  <a:pt x="3139465" y="1828800"/>
                </a:lnTo>
                <a:lnTo>
                  <a:pt x="3140608" y="1816100"/>
                </a:lnTo>
                <a:close/>
              </a:path>
              <a:path w="3800475" h="2235200">
                <a:moveTo>
                  <a:pt x="3709568" y="1130300"/>
                </a:moveTo>
                <a:lnTo>
                  <a:pt x="3688994" y="1130300"/>
                </a:lnTo>
                <a:lnTo>
                  <a:pt x="3644671" y="1219200"/>
                </a:lnTo>
                <a:lnTo>
                  <a:pt x="3645179" y="1219200"/>
                </a:lnTo>
                <a:lnTo>
                  <a:pt x="3581171" y="1333500"/>
                </a:lnTo>
                <a:lnTo>
                  <a:pt x="3581552" y="1333500"/>
                </a:lnTo>
                <a:lnTo>
                  <a:pt x="3508527" y="1447800"/>
                </a:lnTo>
                <a:lnTo>
                  <a:pt x="3509289" y="1447800"/>
                </a:lnTo>
                <a:lnTo>
                  <a:pt x="3427501" y="1536700"/>
                </a:lnTo>
                <a:lnTo>
                  <a:pt x="3427755" y="1536700"/>
                </a:lnTo>
                <a:lnTo>
                  <a:pt x="3334918" y="1638300"/>
                </a:lnTo>
                <a:lnTo>
                  <a:pt x="3335426" y="1638300"/>
                </a:lnTo>
                <a:lnTo>
                  <a:pt x="3236874" y="1739900"/>
                </a:lnTo>
                <a:lnTo>
                  <a:pt x="3139465" y="1828800"/>
                </a:lnTo>
                <a:lnTo>
                  <a:pt x="3168530" y="1828800"/>
                </a:lnTo>
                <a:lnTo>
                  <a:pt x="3252241" y="1752600"/>
                </a:lnTo>
                <a:lnTo>
                  <a:pt x="3350920" y="1651000"/>
                </a:lnTo>
                <a:lnTo>
                  <a:pt x="3351555" y="1651000"/>
                </a:lnTo>
                <a:lnTo>
                  <a:pt x="3444392" y="1549400"/>
                </a:lnTo>
                <a:lnTo>
                  <a:pt x="3444646" y="1549400"/>
                </a:lnTo>
                <a:lnTo>
                  <a:pt x="3526307" y="1460500"/>
                </a:lnTo>
                <a:lnTo>
                  <a:pt x="3527069" y="1460500"/>
                </a:lnTo>
                <a:lnTo>
                  <a:pt x="3600221" y="1346200"/>
                </a:lnTo>
                <a:lnTo>
                  <a:pt x="3600602" y="1346200"/>
                </a:lnTo>
                <a:lnTo>
                  <a:pt x="3664737" y="1231900"/>
                </a:lnTo>
                <a:lnTo>
                  <a:pt x="3709568" y="1130300"/>
                </a:lnTo>
                <a:close/>
              </a:path>
              <a:path w="3800475" h="2235200">
                <a:moveTo>
                  <a:pt x="27711" y="1282700"/>
                </a:moveTo>
                <a:lnTo>
                  <a:pt x="6591" y="1282700"/>
                </a:lnTo>
                <a:lnTo>
                  <a:pt x="18923" y="1371600"/>
                </a:lnTo>
                <a:lnTo>
                  <a:pt x="35496" y="1460500"/>
                </a:lnTo>
                <a:lnTo>
                  <a:pt x="56400" y="1460500"/>
                </a:lnTo>
                <a:lnTo>
                  <a:pt x="39852" y="1371600"/>
                </a:lnTo>
                <a:lnTo>
                  <a:pt x="27711" y="1282700"/>
                </a:lnTo>
                <a:close/>
              </a:path>
              <a:path w="3800475" h="2235200">
                <a:moveTo>
                  <a:pt x="655358" y="165100"/>
                </a:moveTo>
                <a:lnTo>
                  <a:pt x="575703" y="165100"/>
                </a:lnTo>
                <a:lnTo>
                  <a:pt x="502996" y="203200"/>
                </a:lnTo>
                <a:lnTo>
                  <a:pt x="502323" y="203200"/>
                </a:lnTo>
                <a:lnTo>
                  <a:pt x="430682" y="241300"/>
                </a:lnTo>
                <a:lnTo>
                  <a:pt x="365493" y="279400"/>
                </a:lnTo>
                <a:lnTo>
                  <a:pt x="365264" y="279400"/>
                </a:lnTo>
                <a:lnTo>
                  <a:pt x="305866" y="330200"/>
                </a:lnTo>
                <a:lnTo>
                  <a:pt x="305041" y="330200"/>
                </a:lnTo>
                <a:lnTo>
                  <a:pt x="256806" y="368300"/>
                </a:lnTo>
                <a:lnTo>
                  <a:pt x="257073" y="368300"/>
                </a:lnTo>
                <a:lnTo>
                  <a:pt x="205955" y="406400"/>
                </a:lnTo>
                <a:lnTo>
                  <a:pt x="205054" y="406400"/>
                </a:lnTo>
                <a:lnTo>
                  <a:pt x="157530" y="457200"/>
                </a:lnTo>
                <a:lnTo>
                  <a:pt x="156984" y="457200"/>
                </a:lnTo>
                <a:lnTo>
                  <a:pt x="110909" y="508000"/>
                </a:lnTo>
                <a:lnTo>
                  <a:pt x="109702" y="508000"/>
                </a:lnTo>
                <a:lnTo>
                  <a:pt x="74777" y="571500"/>
                </a:lnTo>
                <a:lnTo>
                  <a:pt x="74206" y="571500"/>
                </a:lnTo>
                <a:lnTo>
                  <a:pt x="47574" y="635000"/>
                </a:lnTo>
                <a:lnTo>
                  <a:pt x="47078" y="635000"/>
                </a:lnTo>
                <a:lnTo>
                  <a:pt x="30797" y="711200"/>
                </a:lnTo>
                <a:lnTo>
                  <a:pt x="16764" y="774700"/>
                </a:lnTo>
                <a:lnTo>
                  <a:pt x="16598" y="787400"/>
                </a:lnTo>
                <a:lnTo>
                  <a:pt x="9385" y="850900"/>
                </a:lnTo>
                <a:lnTo>
                  <a:pt x="3263" y="939800"/>
                </a:lnTo>
                <a:lnTo>
                  <a:pt x="1079" y="1016000"/>
                </a:lnTo>
                <a:lnTo>
                  <a:pt x="0" y="1104900"/>
                </a:lnTo>
                <a:lnTo>
                  <a:pt x="1816" y="1193800"/>
                </a:lnTo>
                <a:lnTo>
                  <a:pt x="6502" y="1282700"/>
                </a:lnTo>
                <a:lnTo>
                  <a:pt x="27787" y="1282700"/>
                </a:lnTo>
                <a:lnTo>
                  <a:pt x="23114" y="1193800"/>
                </a:lnTo>
                <a:lnTo>
                  <a:pt x="21336" y="1104900"/>
                </a:lnTo>
                <a:lnTo>
                  <a:pt x="22428" y="1016000"/>
                </a:lnTo>
                <a:lnTo>
                  <a:pt x="24574" y="939800"/>
                </a:lnTo>
                <a:lnTo>
                  <a:pt x="30670" y="863600"/>
                </a:lnTo>
                <a:lnTo>
                  <a:pt x="37846" y="787400"/>
                </a:lnTo>
                <a:lnTo>
                  <a:pt x="37693" y="787400"/>
                </a:lnTo>
                <a:lnTo>
                  <a:pt x="51739" y="711200"/>
                </a:lnTo>
                <a:lnTo>
                  <a:pt x="67856" y="647700"/>
                </a:lnTo>
                <a:lnTo>
                  <a:pt x="67360" y="647700"/>
                </a:lnTo>
                <a:lnTo>
                  <a:pt x="94005" y="584200"/>
                </a:lnTo>
                <a:lnTo>
                  <a:pt x="93433" y="584200"/>
                </a:lnTo>
                <a:lnTo>
                  <a:pt x="128358" y="520700"/>
                </a:lnTo>
                <a:lnTo>
                  <a:pt x="127139" y="520700"/>
                </a:lnTo>
                <a:lnTo>
                  <a:pt x="173228" y="469900"/>
                </a:lnTo>
                <a:lnTo>
                  <a:pt x="172681" y="469900"/>
                </a:lnTo>
                <a:lnTo>
                  <a:pt x="220205" y="419100"/>
                </a:lnTo>
                <a:lnTo>
                  <a:pt x="219303" y="419100"/>
                </a:lnTo>
                <a:lnTo>
                  <a:pt x="270421" y="381000"/>
                </a:lnTo>
                <a:lnTo>
                  <a:pt x="270687" y="381000"/>
                </a:lnTo>
                <a:lnTo>
                  <a:pt x="318935" y="342900"/>
                </a:lnTo>
                <a:lnTo>
                  <a:pt x="318109" y="342900"/>
                </a:lnTo>
                <a:lnTo>
                  <a:pt x="377507" y="304800"/>
                </a:lnTo>
                <a:lnTo>
                  <a:pt x="377278" y="304800"/>
                </a:lnTo>
                <a:lnTo>
                  <a:pt x="441718" y="254000"/>
                </a:lnTo>
                <a:lnTo>
                  <a:pt x="440969" y="254000"/>
                </a:lnTo>
                <a:lnTo>
                  <a:pt x="512610" y="215900"/>
                </a:lnTo>
                <a:lnTo>
                  <a:pt x="511937" y="215900"/>
                </a:lnTo>
                <a:lnTo>
                  <a:pt x="584669" y="190500"/>
                </a:lnTo>
                <a:lnTo>
                  <a:pt x="584072" y="190500"/>
                </a:lnTo>
                <a:lnTo>
                  <a:pt x="655358" y="165100"/>
                </a:lnTo>
                <a:close/>
              </a:path>
              <a:path w="3800475" h="2235200">
                <a:moveTo>
                  <a:pt x="3729126" y="1016000"/>
                </a:moveTo>
                <a:lnTo>
                  <a:pt x="3688740" y="1130300"/>
                </a:lnTo>
                <a:lnTo>
                  <a:pt x="3709695" y="1130300"/>
                </a:lnTo>
                <a:lnTo>
                  <a:pt x="3750081" y="1028700"/>
                </a:lnTo>
                <a:lnTo>
                  <a:pt x="3728745" y="1028700"/>
                </a:lnTo>
                <a:lnTo>
                  <a:pt x="3729126" y="1016000"/>
                </a:lnTo>
                <a:close/>
              </a:path>
              <a:path w="3800475" h="2235200">
                <a:moveTo>
                  <a:pt x="3775354" y="838200"/>
                </a:moveTo>
                <a:lnTo>
                  <a:pt x="3755288" y="927100"/>
                </a:lnTo>
                <a:lnTo>
                  <a:pt x="3728745" y="1028700"/>
                </a:lnTo>
                <a:lnTo>
                  <a:pt x="3750081" y="1028700"/>
                </a:lnTo>
                <a:lnTo>
                  <a:pt x="3777005" y="939800"/>
                </a:lnTo>
                <a:lnTo>
                  <a:pt x="3797325" y="850900"/>
                </a:lnTo>
                <a:lnTo>
                  <a:pt x="3775100" y="850900"/>
                </a:lnTo>
                <a:lnTo>
                  <a:pt x="3775354" y="838200"/>
                </a:lnTo>
                <a:close/>
              </a:path>
              <a:path w="3800475" h="2235200">
                <a:moveTo>
                  <a:pt x="3796817" y="685800"/>
                </a:moveTo>
                <a:lnTo>
                  <a:pt x="3774338" y="685800"/>
                </a:lnTo>
                <a:lnTo>
                  <a:pt x="3777640" y="762000"/>
                </a:lnTo>
                <a:lnTo>
                  <a:pt x="3775100" y="850900"/>
                </a:lnTo>
                <a:lnTo>
                  <a:pt x="3797579" y="850900"/>
                </a:lnTo>
                <a:lnTo>
                  <a:pt x="3800119" y="762000"/>
                </a:lnTo>
                <a:lnTo>
                  <a:pt x="3796817" y="685800"/>
                </a:lnTo>
                <a:close/>
              </a:path>
              <a:path w="3800475" h="2235200">
                <a:moveTo>
                  <a:pt x="3755669" y="546100"/>
                </a:moveTo>
                <a:lnTo>
                  <a:pt x="3734206" y="546100"/>
                </a:lnTo>
                <a:lnTo>
                  <a:pt x="3756939" y="622300"/>
                </a:lnTo>
                <a:lnTo>
                  <a:pt x="3756685" y="622300"/>
                </a:lnTo>
                <a:lnTo>
                  <a:pt x="3774719" y="685800"/>
                </a:lnTo>
                <a:lnTo>
                  <a:pt x="3796563" y="685800"/>
                </a:lnTo>
                <a:lnTo>
                  <a:pt x="3778529" y="609600"/>
                </a:lnTo>
                <a:lnTo>
                  <a:pt x="3755669" y="546100"/>
                </a:lnTo>
                <a:close/>
              </a:path>
              <a:path w="3800475" h="2235200">
                <a:moveTo>
                  <a:pt x="3470617" y="228600"/>
                </a:moveTo>
                <a:lnTo>
                  <a:pt x="3439693" y="228600"/>
                </a:lnTo>
                <a:lnTo>
                  <a:pt x="3512083" y="279400"/>
                </a:lnTo>
                <a:lnTo>
                  <a:pt x="3511575" y="279400"/>
                </a:lnTo>
                <a:lnTo>
                  <a:pt x="3576345" y="330200"/>
                </a:lnTo>
                <a:lnTo>
                  <a:pt x="3575329" y="330200"/>
                </a:lnTo>
                <a:lnTo>
                  <a:pt x="3624351" y="381000"/>
                </a:lnTo>
                <a:lnTo>
                  <a:pt x="3623589" y="381000"/>
                </a:lnTo>
                <a:lnTo>
                  <a:pt x="3667150" y="431800"/>
                </a:lnTo>
                <a:lnTo>
                  <a:pt x="3666261" y="431800"/>
                </a:lnTo>
                <a:lnTo>
                  <a:pt x="3701821" y="495300"/>
                </a:lnTo>
                <a:lnTo>
                  <a:pt x="3701567" y="495300"/>
                </a:lnTo>
                <a:lnTo>
                  <a:pt x="3734968" y="558800"/>
                </a:lnTo>
                <a:lnTo>
                  <a:pt x="3734206" y="546100"/>
                </a:lnTo>
                <a:lnTo>
                  <a:pt x="3754907" y="546100"/>
                </a:lnTo>
                <a:lnTo>
                  <a:pt x="3721379" y="482600"/>
                </a:lnTo>
                <a:lnTo>
                  <a:pt x="3685438" y="419100"/>
                </a:lnTo>
                <a:lnTo>
                  <a:pt x="3684549" y="419100"/>
                </a:lnTo>
                <a:lnTo>
                  <a:pt x="3640988" y="368300"/>
                </a:lnTo>
                <a:lnTo>
                  <a:pt x="3640226" y="368300"/>
                </a:lnTo>
                <a:lnTo>
                  <a:pt x="3590315" y="317500"/>
                </a:lnTo>
                <a:lnTo>
                  <a:pt x="3524910" y="266700"/>
                </a:lnTo>
                <a:lnTo>
                  <a:pt x="3470617" y="228600"/>
                </a:lnTo>
                <a:close/>
              </a:path>
              <a:path w="3800475" h="2235200">
                <a:moveTo>
                  <a:pt x="3273958" y="139700"/>
                </a:moveTo>
                <a:lnTo>
                  <a:pt x="3180613" y="139700"/>
                </a:lnTo>
                <a:lnTo>
                  <a:pt x="3267608" y="165100"/>
                </a:lnTo>
                <a:lnTo>
                  <a:pt x="3266211" y="165100"/>
                </a:lnTo>
                <a:lnTo>
                  <a:pt x="3358540" y="190500"/>
                </a:lnTo>
                <a:lnTo>
                  <a:pt x="3357905" y="190500"/>
                </a:lnTo>
                <a:lnTo>
                  <a:pt x="3441344" y="241300"/>
                </a:lnTo>
                <a:lnTo>
                  <a:pt x="3439693" y="228600"/>
                </a:lnTo>
                <a:lnTo>
                  <a:pt x="3470617" y="228600"/>
                </a:lnTo>
                <a:lnTo>
                  <a:pt x="3452520" y="215900"/>
                </a:lnTo>
                <a:lnTo>
                  <a:pt x="3437280" y="215900"/>
                </a:lnTo>
                <a:lnTo>
                  <a:pt x="3436416" y="209252"/>
                </a:lnTo>
                <a:lnTo>
                  <a:pt x="3367430" y="177800"/>
                </a:lnTo>
                <a:lnTo>
                  <a:pt x="3366541" y="177800"/>
                </a:lnTo>
                <a:lnTo>
                  <a:pt x="3273958" y="139700"/>
                </a:lnTo>
                <a:close/>
              </a:path>
              <a:path w="3800475" h="2235200">
                <a:moveTo>
                  <a:pt x="3436416" y="209252"/>
                </a:moveTo>
                <a:lnTo>
                  <a:pt x="3437280" y="215900"/>
                </a:lnTo>
                <a:lnTo>
                  <a:pt x="3448583" y="215900"/>
                </a:lnTo>
                <a:lnTo>
                  <a:pt x="3449074" y="215023"/>
                </a:lnTo>
                <a:lnTo>
                  <a:pt x="3436416" y="209252"/>
                </a:lnTo>
                <a:close/>
              </a:path>
              <a:path w="3800475" h="2235200">
                <a:moveTo>
                  <a:pt x="3449074" y="215023"/>
                </a:moveTo>
                <a:lnTo>
                  <a:pt x="3448583" y="215900"/>
                </a:lnTo>
                <a:lnTo>
                  <a:pt x="3450996" y="215900"/>
                </a:lnTo>
                <a:lnTo>
                  <a:pt x="3449074" y="215023"/>
                </a:lnTo>
                <a:close/>
              </a:path>
              <a:path w="3800475" h="2235200">
                <a:moveTo>
                  <a:pt x="3462934" y="190500"/>
                </a:moveTo>
                <a:lnTo>
                  <a:pt x="3440963" y="190500"/>
                </a:lnTo>
                <a:lnTo>
                  <a:pt x="3436645" y="203200"/>
                </a:lnTo>
                <a:lnTo>
                  <a:pt x="3435629" y="203200"/>
                </a:lnTo>
                <a:lnTo>
                  <a:pt x="3436416" y="209252"/>
                </a:lnTo>
                <a:lnTo>
                  <a:pt x="3449074" y="215023"/>
                </a:lnTo>
                <a:lnTo>
                  <a:pt x="3455695" y="203200"/>
                </a:lnTo>
                <a:lnTo>
                  <a:pt x="3462934" y="190500"/>
                </a:lnTo>
                <a:close/>
              </a:path>
              <a:path w="3800475" h="2235200">
                <a:moveTo>
                  <a:pt x="3471951" y="165100"/>
                </a:moveTo>
                <a:lnTo>
                  <a:pt x="3456330" y="165100"/>
                </a:lnTo>
                <a:lnTo>
                  <a:pt x="3447821" y="177800"/>
                </a:lnTo>
                <a:lnTo>
                  <a:pt x="3441344" y="190500"/>
                </a:lnTo>
                <a:lnTo>
                  <a:pt x="3463061" y="190500"/>
                </a:lnTo>
                <a:lnTo>
                  <a:pt x="3471951" y="165100"/>
                </a:lnTo>
                <a:close/>
              </a:path>
              <a:path w="3800475" h="2235200">
                <a:moveTo>
                  <a:pt x="732917" y="139700"/>
                </a:moveTo>
                <a:lnTo>
                  <a:pt x="647585" y="139700"/>
                </a:lnTo>
                <a:lnTo>
                  <a:pt x="576300" y="165100"/>
                </a:lnTo>
                <a:lnTo>
                  <a:pt x="654075" y="165100"/>
                </a:lnTo>
                <a:lnTo>
                  <a:pt x="732917" y="139700"/>
                </a:lnTo>
                <a:close/>
              </a:path>
              <a:path w="3800475" h="2235200">
                <a:moveTo>
                  <a:pt x="3479952" y="127000"/>
                </a:moveTo>
                <a:lnTo>
                  <a:pt x="3462045" y="127000"/>
                </a:lnTo>
                <a:lnTo>
                  <a:pt x="3459378" y="139700"/>
                </a:lnTo>
                <a:lnTo>
                  <a:pt x="3455695" y="165100"/>
                </a:lnTo>
                <a:lnTo>
                  <a:pt x="3472586" y="165100"/>
                </a:lnTo>
                <a:lnTo>
                  <a:pt x="3476777" y="139700"/>
                </a:lnTo>
                <a:lnTo>
                  <a:pt x="3479952" y="127000"/>
                </a:lnTo>
                <a:close/>
              </a:path>
              <a:path w="3800475" h="2235200">
                <a:moveTo>
                  <a:pt x="993292" y="101600"/>
                </a:moveTo>
                <a:lnTo>
                  <a:pt x="810768" y="101600"/>
                </a:lnTo>
                <a:lnTo>
                  <a:pt x="727697" y="114300"/>
                </a:lnTo>
                <a:lnTo>
                  <a:pt x="648855" y="139700"/>
                </a:lnTo>
                <a:lnTo>
                  <a:pt x="732282" y="139700"/>
                </a:lnTo>
                <a:lnTo>
                  <a:pt x="814730" y="127000"/>
                </a:lnTo>
                <a:lnTo>
                  <a:pt x="814501" y="127000"/>
                </a:lnTo>
                <a:lnTo>
                  <a:pt x="899439" y="114300"/>
                </a:lnTo>
                <a:lnTo>
                  <a:pt x="899058" y="114300"/>
                </a:lnTo>
                <a:lnTo>
                  <a:pt x="993292" y="101600"/>
                </a:lnTo>
                <a:close/>
              </a:path>
              <a:path w="3800475" h="2235200">
                <a:moveTo>
                  <a:pt x="3185439" y="114300"/>
                </a:moveTo>
                <a:lnTo>
                  <a:pt x="3179724" y="114300"/>
                </a:lnTo>
                <a:lnTo>
                  <a:pt x="3174136" y="127000"/>
                </a:lnTo>
                <a:lnTo>
                  <a:pt x="3171469" y="127000"/>
                </a:lnTo>
                <a:lnTo>
                  <a:pt x="3174898" y="139700"/>
                </a:lnTo>
                <a:lnTo>
                  <a:pt x="3272561" y="139700"/>
                </a:lnTo>
                <a:lnTo>
                  <a:pt x="3185439" y="114300"/>
                </a:lnTo>
                <a:close/>
              </a:path>
              <a:path w="3800475" h="2235200">
                <a:moveTo>
                  <a:pt x="3466236" y="101600"/>
                </a:moveTo>
                <a:lnTo>
                  <a:pt x="3438677" y="101600"/>
                </a:lnTo>
                <a:lnTo>
                  <a:pt x="3452139" y="114300"/>
                </a:lnTo>
                <a:lnTo>
                  <a:pt x="3451377" y="114300"/>
                </a:lnTo>
                <a:lnTo>
                  <a:pt x="3463696" y="127000"/>
                </a:lnTo>
                <a:lnTo>
                  <a:pt x="3478301" y="127000"/>
                </a:lnTo>
                <a:lnTo>
                  <a:pt x="3466236" y="101600"/>
                </a:lnTo>
                <a:close/>
              </a:path>
              <a:path w="3800475" h="2235200">
                <a:moveTo>
                  <a:pt x="1083462" y="88900"/>
                </a:moveTo>
                <a:lnTo>
                  <a:pt x="896010" y="88900"/>
                </a:lnTo>
                <a:lnTo>
                  <a:pt x="810996" y="101600"/>
                </a:lnTo>
                <a:lnTo>
                  <a:pt x="993546" y="101600"/>
                </a:lnTo>
                <a:lnTo>
                  <a:pt x="1083462" y="88900"/>
                </a:lnTo>
                <a:close/>
              </a:path>
              <a:path w="3800475" h="2235200">
                <a:moveTo>
                  <a:pt x="3452139" y="88900"/>
                </a:moveTo>
                <a:lnTo>
                  <a:pt x="3412388" y="88900"/>
                </a:lnTo>
                <a:lnTo>
                  <a:pt x="3441852" y="101600"/>
                </a:lnTo>
                <a:lnTo>
                  <a:pt x="3465474" y="101600"/>
                </a:lnTo>
                <a:lnTo>
                  <a:pt x="3452139" y="88900"/>
                </a:lnTo>
                <a:close/>
              </a:path>
              <a:path w="3800475" h="2235200">
                <a:moveTo>
                  <a:pt x="1172997" y="76200"/>
                </a:moveTo>
                <a:lnTo>
                  <a:pt x="990752" y="76200"/>
                </a:lnTo>
                <a:lnTo>
                  <a:pt x="896391" y="88900"/>
                </a:lnTo>
                <a:lnTo>
                  <a:pt x="1083335" y="88900"/>
                </a:lnTo>
                <a:lnTo>
                  <a:pt x="1172997" y="76200"/>
                </a:lnTo>
                <a:close/>
              </a:path>
              <a:path w="3800475" h="2235200">
                <a:moveTo>
                  <a:pt x="3419500" y="76200"/>
                </a:moveTo>
                <a:lnTo>
                  <a:pt x="3381527" y="76200"/>
                </a:lnTo>
                <a:lnTo>
                  <a:pt x="3412896" y="88900"/>
                </a:lnTo>
                <a:lnTo>
                  <a:pt x="3448964" y="88900"/>
                </a:lnTo>
                <a:lnTo>
                  <a:pt x="3419500" y="76200"/>
                </a:lnTo>
                <a:close/>
              </a:path>
              <a:path w="3800475" h="2235200">
                <a:moveTo>
                  <a:pt x="1273708" y="63500"/>
                </a:moveTo>
                <a:lnTo>
                  <a:pt x="1080541" y="63500"/>
                </a:lnTo>
                <a:lnTo>
                  <a:pt x="990498" y="76200"/>
                </a:lnTo>
                <a:lnTo>
                  <a:pt x="1172489" y="76200"/>
                </a:lnTo>
                <a:lnTo>
                  <a:pt x="1273708" y="63500"/>
                </a:lnTo>
                <a:close/>
              </a:path>
              <a:path w="3800475" h="2235200">
                <a:moveTo>
                  <a:pt x="3349396" y="50800"/>
                </a:moveTo>
                <a:lnTo>
                  <a:pt x="3237255" y="50800"/>
                </a:lnTo>
                <a:lnTo>
                  <a:pt x="3297707" y="63500"/>
                </a:lnTo>
                <a:lnTo>
                  <a:pt x="3297199" y="63500"/>
                </a:lnTo>
                <a:lnTo>
                  <a:pt x="3345459" y="76200"/>
                </a:lnTo>
                <a:lnTo>
                  <a:pt x="3418992" y="76200"/>
                </a:lnTo>
                <a:lnTo>
                  <a:pt x="3386861" y="63500"/>
                </a:lnTo>
                <a:lnTo>
                  <a:pt x="3349396" y="50800"/>
                </a:lnTo>
                <a:close/>
              </a:path>
              <a:path w="3800475" h="2235200">
                <a:moveTo>
                  <a:pt x="1470812" y="50800"/>
                </a:moveTo>
                <a:lnTo>
                  <a:pt x="1170330" y="50800"/>
                </a:lnTo>
                <a:lnTo>
                  <a:pt x="1080795" y="63500"/>
                </a:lnTo>
                <a:lnTo>
                  <a:pt x="1370355" y="63500"/>
                </a:lnTo>
                <a:lnTo>
                  <a:pt x="1470812" y="50800"/>
                </a:lnTo>
                <a:close/>
              </a:path>
              <a:path w="3800475" h="2235200">
                <a:moveTo>
                  <a:pt x="1687855" y="38100"/>
                </a:moveTo>
                <a:lnTo>
                  <a:pt x="1368958" y="38100"/>
                </a:lnTo>
                <a:lnTo>
                  <a:pt x="1272057" y="50800"/>
                </a:lnTo>
                <a:lnTo>
                  <a:pt x="1582699" y="50800"/>
                </a:lnTo>
                <a:lnTo>
                  <a:pt x="1687855" y="38100"/>
                </a:lnTo>
                <a:close/>
              </a:path>
              <a:path w="3800475" h="2235200">
                <a:moveTo>
                  <a:pt x="3239668" y="38100"/>
                </a:moveTo>
                <a:lnTo>
                  <a:pt x="3034436" y="38100"/>
                </a:lnTo>
                <a:lnTo>
                  <a:pt x="3102762" y="50800"/>
                </a:lnTo>
                <a:lnTo>
                  <a:pt x="3300120" y="50800"/>
                </a:lnTo>
                <a:lnTo>
                  <a:pt x="3239668" y="38100"/>
                </a:lnTo>
                <a:close/>
              </a:path>
              <a:path w="3800475" h="2235200">
                <a:moveTo>
                  <a:pt x="2203983" y="12700"/>
                </a:moveTo>
                <a:lnTo>
                  <a:pt x="1686585" y="12700"/>
                </a:lnTo>
                <a:lnTo>
                  <a:pt x="1469288" y="38100"/>
                </a:lnTo>
                <a:lnTo>
                  <a:pt x="1786915" y="38100"/>
                </a:lnTo>
                <a:lnTo>
                  <a:pt x="1890166" y="25400"/>
                </a:lnTo>
                <a:lnTo>
                  <a:pt x="2094509" y="25400"/>
                </a:lnTo>
                <a:lnTo>
                  <a:pt x="2204170" y="12722"/>
                </a:lnTo>
                <a:lnTo>
                  <a:pt x="2203983" y="12700"/>
                </a:lnTo>
                <a:close/>
              </a:path>
              <a:path w="3800475" h="2235200">
                <a:moveTo>
                  <a:pt x="3173755" y="25400"/>
                </a:moveTo>
                <a:lnTo>
                  <a:pt x="2789453" y="25400"/>
                </a:lnTo>
                <a:lnTo>
                  <a:pt x="2875813" y="38100"/>
                </a:lnTo>
                <a:lnTo>
                  <a:pt x="3239287" y="38100"/>
                </a:lnTo>
                <a:lnTo>
                  <a:pt x="3173755" y="25400"/>
                </a:lnTo>
                <a:close/>
              </a:path>
              <a:path w="3800475" h="2235200">
                <a:moveTo>
                  <a:pt x="2957728" y="12700"/>
                </a:moveTo>
                <a:lnTo>
                  <a:pt x="2204364" y="12700"/>
                </a:lnTo>
                <a:lnTo>
                  <a:pt x="2204170" y="12722"/>
                </a:lnTo>
                <a:lnTo>
                  <a:pt x="2309901" y="25400"/>
                </a:lnTo>
                <a:lnTo>
                  <a:pt x="3035452" y="25400"/>
                </a:lnTo>
                <a:lnTo>
                  <a:pt x="2957728" y="12700"/>
                </a:lnTo>
                <a:close/>
              </a:path>
              <a:path w="3800475" h="2235200">
                <a:moveTo>
                  <a:pt x="2204364" y="12700"/>
                </a:moveTo>
                <a:lnTo>
                  <a:pt x="2203983" y="12700"/>
                </a:lnTo>
                <a:lnTo>
                  <a:pt x="2204170" y="12722"/>
                </a:lnTo>
                <a:lnTo>
                  <a:pt x="2204364" y="12700"/>
                </a:lnTo>
                <a:close/>
              </a:path>
              <a:path w="3800475" h="2235200">
                <a:moveTo>
                  <a:pt x="2607716" y="0"/>
                </a:moveTo>
                <a:lnTo>
                  <a:pt x="1888769" y="0"/>
                </a:lnTo>
                <a:lnTo>
                  <a:pt x="1785518" y="12700"/>
                </a:lnTo>
                <a:lnTo>
                  <a:pt x="2696616" y="12700"/>
                </a:lnTo>
                <a:lnTo>
                  <a:pt x="26077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566659" y="558558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7528179" y="5414517"/>
            <a:ext cx="535940" cy="12065"/>
          </a:xfrm>
          <a:custGeom>
            <a:avLst/>
            <a:gdLst/>
            <a:ahLst/>
            <a:cxnLst/>
            <a:rect l="l" t="t" r="r" b="b"/>
            <a:pathLst>
              <a:path w="535940" h="12064">
                <a:moveTo>
                  <a:pt x="0" y="6857"/>
                </a:moveTo>
                <a:lnTo>
                  <a:pt x="130682" y="11937"/>
                </a:lnTo>
                <a:lnTo>
                  <a:pt x="318135" y="8381"/>
                </a:lnTo>
                <a:lnTo>
                  <a:pt x="448818" y="3301"/>
                </a:lnTo>
                <a:lnTo>
                  <a:pt x="53594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9026779" y="5232019"/>
            <a:ext cx="635" cy="0"/>
          </a:xfrm>
          <a:custGeom>
            <a:avLst/>
            <a:gdLst/>
            <a:ahLst/>
            <a:cxnLst/>
            <a:rect l="l" t="t" r="r" b="b"/>
            <a:pathLst>
              <a:path w="634" h="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430520" y="5819127"/>
            <a:ext cx="255904" cy="427355"/>
          </a:xfrm>
          <a:custGeom>
            <a:avLst/>
            <a:gdLst/>
            <a:ahLst/>
            <a:cxnLst/>
            <a:rect l="l" t="t" r="r" b="b"/>
            <a:pathLst>
              <a:path w="255904" h="427354">
                <a:moveTo>
                  <a:pt x="210184" y="0"/>
                </a:moveTo>
                <a:lnTo>
                  <a:pt x="206628" y="101"/>
                </a:lnTo>
                <a:lnTo>
                  <a:pt x="183768" y="4965"/>
                </a:lnTo>
                <a:lnTo>
                  <a:pt x="158114" y="10756"/>
                </a:lnTo>
                <a:lnTo>
                  <a:pt x="124840" y="35369"/>
                </a:lnTo>
                <a:lnTo>
                  <a:pt x="93852" y="64808"/>
                </a:lnTo>
                <a:lnTo>
                  <a:pt x="66928" y="106476"/>
                </a:lnTo>
                <a:lnTo>
                  <a:pt x="43052" y="150748"/>
                </a:lnTo>
                <a:lnTo>
                  <a:pt x="23240" y="196976"/>
                </a:lnTo>
                <a:lnTo>
                  <a:pt x="22859" y="197789"/>
                </a:lnTo>
                <a:lnTo>
                  <a:pt x="7492" y="243509"/>
                </a:lnTo>
                <a:lnTo>
                  <a:pt x="6984" y="245351"/>
                </a:lnTo>
                <a:lnTo>
                  <a:pt x="126" y="289267"/>
                </a:lnTo>
                <a:lnTo>
                  <a:pt x="0" y="334530"/>
                </a:lnTo>
                <a:lnTo>
                  <a:pt x="634" y="338061"/>
                </a:lnTo>
                <a:lnTo>
                  <a:pt x="29590" y="404240"/>
                </a:lnTo>
                <a:lnTo>
                  <a:pt x="33908" y="408546"/>
                </a:lnTo>
                <a:lnTo>
                  <a:pt x="57403" y="421538"/>
                </a:lnTo>
                <a:lnTo>
                  <a:pt x="60832" y="422719"/>
                </a:lnTo>
                <a:lnTo>
                  <a:pt x="85725" y="426770"/>
                </a:lnTo>
                <a:lnTo>
                  <a:pt x="90677" y="426313"/>
                </a:lnTo>
                <a:lnTo>
                  <a:pt x="126618" y="413499"/>
                </a:lnTo>
                <a:lnTo>
                  <a:pt x="129285" y="408000"/>
                </a:lnTo>
                <a:lnTo>
                  <a:pt x="129133" y="407568"/>
                </a:lnTo>
                <a:lnTo>
                  <a:pt x="84200" y="407568"/>
                </a:lnTo>
                <a:lnTo>
                  <a:pt x="86767" y="406694"/>
                </a:lnTo>
                <a:lnTo>
                  <a:pt x="70428" y="403174"/>
                </a:lnTo>
                <a:lnTo>
                  <a:pt x="67944" y="403174"/>
                </a:lnTo>
                <a:lnTo>
                  <a:pt x="64769" y="401954"/>
                </a:lnTo>
                <a:lnTo>
                  <a:pt x="65867" y="401954"/>
                </a:lnTo>
                <a:lnTo>
                  <a:pt x="51866" y="393738"/>
                </a:lnTo>
                <a:lnTo>
                  <a:pt x="48767" y="393738"/>
                </a:lnTo>
                <a:lnTo>
                  <a:pt x="44703" y="389534"/>
                </a:lnTo>
                <a:lnTo>
                  <a:pt x="46475" y="389534"/>
                </a:lnTo>
                <a:lnTo>
                  <a:pt x="33220" y="365226"/>
                </a:lnTo>
                <a:lnTo>
                  <a:pt x="33019" y="365226"/>
                </a:lnTo>
                <a:lnTo>
                  <a:pt x="32257" y="363461"/>
                </a:lnTo>
                <a:lnTo>
                  <a:pt x="32423" y="363461"/>
                </a:lnTo>
                <a:lnTo>
                  <a:pt x="22651" y="334530"/>
                </a:lnTo>
                <a:lnTo>
                  <a:pt x="22097" y="334530"/>
                </a:lnTo>
                <a:lnTo>
                  <a:pt x="21462" y="331012"/>
                </a:lnTo>
                <a:lnTo>
                  <a:pt x="22097" y="331012"/>
                </a:lnTo>
                <a:lnTo>
                  <a:pt x="21970" y="292671"/>
                </a:lnTo>
                <a:lnTo>
                  <a:pt x="22097" y="290969"/>
                </a:lnTo>
                <a:lnTo>
                  <a:pt x="22236" y="290969"/>
                </a:lnTo>
                <a:lnTo>
                  <a:pt x="28541" y="250583"/>
                </a:lnTo>
                <a:lnTo>
                  <a:pt x="28320" y="250583"/>
                </a:lnTo>
                <a:lnTo>
                  <a:pt x="28828" y="248742"/>
                </a:lnTo>
                <a:lnTo>
                  <a:pt x="43814" y="204863"/>
                </a:lnTo>
                <a:lnTo>
                  <a:pt x="62616" y="161188"/>
                </a:lnTo>
                <a:lnTo>
                  <a:pt x="62483" y="161188"/>
                </a:lnTo>
                <a:lnTo>
                  <a:pt x="85602" y="118325"/>
                </a:lnTo>
                <a:lnTo>
                  <a:pt x="85470" y="118325"/>
                </a:lnTo>
                <a:lnTo>
                  <a:pt x="109430" y="80784"/>
                </a:lnTo>
                <a:lnTo>
                  <a:pt x="109092" y="80784"/>
                </a:lnTo>
                <a:lnTo>
                  <a:pt x="110743" y="78727"/>
                </a:lnTo>
                <a:lnTo>
                  <a:pt x="111239" y="78727"/>
                </a:lnTo>
                <a:lnTo>
                  <a:pt x="138503" y="52590"/>
                </a:lnTo>
                <a:lnTo>
                  <a:pt x="139191" y="51930"/>
                </a:lnTo>
                <a:lnTo>
                  <a:pt x="164602" y="31826"/>
                </a:lnTo>
                <a:lnTo>
                  <a:pt x="163067" y="31826"/>
                </a:lnTo>
                <a:lnTo>
                  <a:pt x="167131" y="29819"/>
                </a:lnTo>
                <a:lnTo>
                  <a:pt x="170976" y="29819"/>
                </a:lnTo>
                <a:lnTo>
                  <a:pt x="188594" y="25349"/>
                </a:lnTo>
                <a:lnTo>
                  <a:pt x="209766" y="19784"/>
                </a:lnTo>
                <a:lnTo>
                  <a:pt x="208279" y="19723"/>
                </a:lnTo>
                <a:lnTo>
                  <a:pt x="211200" y="19405"/>
                </a:lnTo>
                <a:lnTo>
                  <a:pt x="250662" y="19405"/>
                </a:lnTo>
                <a:lnTo>
                  <a:pt x="253491" y="18973"/>
                </a:lnTo>
                <a:lnTo>
                  <a:pt x="255904" y="16255"/>
                </a:lnTo>
                <a:lnTo>
                  <a:pt x="255904" y="9842"/>
                </a:lnTo>
                <a:lnTo>
                  <a:pt x="253491" y="7124"/>
                </a:lnTo>
                <a:lnTo>
                  <a:pt x="239090" y="4914"/>
                </a:lnTo>
                <a:lnTo>
                  <a:pt x="225170" y="2311"/>
                </a:lnTo>
                <a:lnTo>
                  <a:pt x="210184" y="0"/>
                </a:lnTo>
                <a:close/>
              </a:path>
              <a:path w="255904" h="427354">
                <a:moveTo>
                  <a:pt x="86767" y="406694"/>
                </a:moveTo>
                <a:lnTo>
                  <a:pt x="84200" y="407568"/>
                </a:lnTo>
                <a:lnTo>
                  <a:pt x="89407" y="407263"/>
                </a:lnTo>
                <a:lnTo>
                  <a:pt x="86767" y="406694"/>
                </a:lnTo>
                <a:close/>
              </a:path>
              <a:path w="255904" h="427354">
                <a:moveTo>
                  <a:pt x="120268" y="395287"/>
                </a:moveTo>
                <a:lnTo>
                  <a:pt x="86767" y="406694"/>
                </a:lnTo>
                <a:lnTo>
                  <a:pt x="89407" y="407263"/>
                </a:lnTo>
                <a:lnTo>
                  <a:pt x="84200" y="407568"/>
                </a:lnTo>
                <a:lnTo>
                  <a:pt x="129133" y="407568"/>
                </a:lnTo>
                <a:lnTo>
                  <a:pt x="125729" y="397954"/>
                </a:lnTo>
                <a:lnTo>
                  <a:pt x="120268" y="395287"/>
                </a:lnTo>
                <a:close/>
              </a:path>
              <a:path w="255904" h="427354">
                <a:moveTo>
                  <a:pt x="64769" y="401954"/>
                </a:moveTo>
                <a:lnTo>
                  <a:pt x="67944" y="403174"/>
                </a:lnTo>
                <a:lnTo>
                  <a:pt x="66504" y="402328"/>
                </a:lnTo>
                <a:lnTo>
                  <a:pt x="64769" y="401954"/>
                </a:lnTo>
                <a:close/>
              </a:path>
              <a:path w="255904" h="427354">
                <a:moveTo>
                  <a:pt x="66504" y="402328"/>
                </a:moveTo>
                <a:lnTo>
                  <a:pt x="67944" y="403174"/>
                </a:lnTo>
                <a:lnTo>
                  <a:pt x="70428" y="403174"/>
                </a:lnTo>
                <a:lnTo>
                  <a:pt x="66504" y="402328"/>
                </a:lnTo>
                <a:close/>
              </a:path>
              <a:path w="255904" h="427354">
                <a:moveTo>
                  <a:pt x="65867" y="401954"/>
                </a:moveTo>
                <a:lnTo>
                  <a:pt x="64769" y="401954"/>
                </a:lnTo>
                <a:lnTo>
                  <a:pt x="66504" y="402328"/>
                </a:lnTo>
                <a:lnTo>
                  <a:pt x="65867" y="401954"/>
                </a:lnTo>
                <a:close/>
              </a:path>
              <a:path w="255904" h="427354">
                <a:moveTo>
                  <a:pt x="44703" y="389534"/>
                </a:moveTo>
                <a:lnTo>
                  <a:pt x="48767" y="393738"/>
                </a:lnTo>
                <a:lnTo>
                  <a:pt x="47309" y="391063"/>
                </a:lnTo>
                <a:lnTo>
                  <a:pt x="44703" y="389534"/>
                </a:lnTo>
                <a:close/>
              </a:path>
              <a:path w="255904" h="427354">
                <a:moveTo>
                  <a:pt x="47309" y="391063"/>
                </a:moveTo>
                <a:lnTo>
                  <a:pt x="48767" y="393738"/>
                </a:lnTo>
                <a:lnTo>
                  <a:pt x="51866" y="393738"/>
                </a:lnTo>
                <a:lnTo>
                  <a:pt x="47309" y="391063"/>
                </a:lnTo>
                <a:close/>
              </a:path>
              <a:path w="255904" h="427354">
                <a:moveTo>
                  <a:pt x="46475" y="389534"/>
                </a:moveTo>
                <a:lnTo>
                  <a:pt x="44703" y="389534"/>
                </a:lnTo>
                <a:lnTo>
                  <a:pt x="47309" y="391063"/>
                </a:lnTo>
                <a:lnTo>
                  <a:pt x="46475" y="389534"/>
                </a:lnTo>
                <a:close/>
              </a:path>
              <a:path w="255904" h="427354">
                <a:moveTo>
                  <a:pt x="32257" y="363461"/>
                </a:moveTo>
                <a:lnTo>
                  <a:pt x="33019" y="365226"/>
                </a:lnTo>
                <a:lnTo>
                  <a:pt x="32693" y="364259"/>
                </a:lnTo>
                <a:lnTo>
                  <a:pt x="32257" y="363461"/>
                </a:lnTo>
                <a:close/>
              </a:path>
              <a:path w="255904" h="427354">
                <a:moveTo>
                  <a:pt x="32693" y="364259"/>
                </a:moveTo>
                <a:lnTo>
                  <a:pt x="33019" y="365226"/>
                </a:lnTo>
                <a:lnTo>
                  <a:pt x="33220" y="365226"/>
                </a:lnTo>
                <a:lnTo>
                  <a:pt x="32693" y="364259"/>
                </a:lnTo>
                <a:close/>
              </a:path>
              <a:path w="255904" h="427354">
                <a:moveTo>
                  <a:pt x="32423" y="363461"/>
                </a:moveTo>
                <a:lnTo>
                  <a:pt x="32257" y="363461"/>
                </a:lnTo>
                <a:lnTo>
                  <a:pt x="32693" y="364259"/>
                </a:lnTo>
                <a:lnTo>
                  <a:pt x="32423" y="363461"/>
                </a:lnTo>
                <a:close/>
              </a:path>
              <a:path w="255904" h="427354">
                <a:moveTo>
                  <a:pt x="21462" y="331012"/>
                </a:moveTo>
                <a:lnTo>
                  <a:pt x="22097" y="334530"/>
                </a:lnTo>
                <a:lnTo>
                  <a:pt x="22097" y="332892"/>
                </a:lnTo>
                <a:lnTo>
                  <a:pt x="21462" y="331012"/>
                </a:lnTo>
                <a:close/>
              </a:path>
              <a:path w="255904" h="427354">
                <a:moveTo>
                  <a:pt x="22097" y="332892"/>
                </a:moveTo>
                <a:lnTo>
                  <a:pt x="22097" y="334530"/>
                </a:lnTo>
                <a:lnTo>
                  <a:pt x="22651" y="334530"/>
                </a:lnTo>
                <a:lnTo>
                  <a:pt x="22097" y="332892"/>
                </a:lnTo>
                <a:close/>
              </a:path>
              <a:path w="255904" h="427354">
                <a:moveTo>
                  <a:pt x="22097" y="331012"/>
                </a:moveTo>
                <a:lnTo>
                  <a:pt x="21462" y="331012"/>
                </a:lnTo>
                <a:lnTo>
                  <a:pt x="22097" y="332892"/>
                </a:lnTo>
                <a:lnTo>
                  <a:pt x="22097" y="331012"/>
                </a:lnTo>
                <a:close/>
              </a:path>
              <a:path w="255904" h="427354">
                <a:moveTo>
                  <a:pt x="22097" y="291857"/>
                </a:moveTo>
                <a:lnTo>
                  <a:pt x="21970" y="292671"/>
                </a:lnTo>
                <a:lnTo>
                  <a:pt x="22097" y="291857"/>
                </a:lnTo>
                <a:close/>
              </a:path>
              <a:path w="255904" h="427354">
                <a:moveTo>
                  <a:pt x="22236" y="290969"/>
                </a:moveTo>
                <a:lnTo>
                  <a:pt x="22097" y="290969"/>
                </a:lnTo>
                <a:lnTo>
                  <a:pt x="22097" y="291857"/>
                </a:lnTo>
                <a:lnTo>
                  <a:pt x="22236" y="290969"/>
                </a:lnTo>
                <a:close/>
              </a:path>
              <a:path w="255904" h="427354">
                <a:moveTo>
                  <a:pt x="28828" y="248742"/>
                </a:moveTo>
                <a:lnTo>
                  <a:pt x="28320" y="250583"/>
                </a:lnTo>
                <a:lnTo>
                  <a:pt x="28729" y="249377"/>
                </a:lnTo>
                <a:lnTo>
                  <a:pt x="28828" y="248742"/>
                </a:lnTo>
                <a:close/>
              </a:path>
              <a:path w="255904" h="427354">
                <a:moveTo>
                  <a:pt x="28729" y="249377"/>
                </a:moveTo>
                <a:lnTo>
                  <a:pt x="28320" y="250583"/>
                </a:lnTo>
                <a:lnTo>
                  <a:pt x="28541" y="250583"/>
                </a:lnTo>
                <a:lnTo>
                  <a:pt x="28729" y="249377"/>
                </a:lnTo>
                <a:close/>
              </a:path>
              <a:path w="255904" h="427354">
                <a:moveTo>
                  <a:pt x="28945" y="248742"/>
                </a:moveTo>
                <a:lnTo>
                  <a:pt x="28729" y="249377"/>
                </a:lnTo>
                <a:lnTo>
                  <a:pt x="28945" y="248742"/>
                </a:lnTo>
                <a:close/>
              </a:path>
              <a:path w="255904" h="427354">
                <a:moveTo>
                  <a:pt x="43909" y="204863"/>
                </a:moveTo>
                <a:lnTo>
                  <a:pt x="43560" y="205676"/>
                </a:lnTo>
                <a:lnTo>
                  <a:pt x="43909" y="204863"/>
                </a:lnTo>
                <a:close/>
              </a:path>
              <a:path w="255904" h="427354">
                <a:moveTo>
                  <a:pt x="62991" y="160312"/>
                </a:moveTo>
                <a:lnTo>
                  <a:pt x="62483" y="161188"/>
                </a:lnTo>
                <a:lnTo>
                  <a:pt x="62616" y="161188"/>
                </a:lnTo>
                <a:lnTo>
                  <a:pt x="62991" y="160312"/>
                </a:lnTo>
                <a:close/>
              </a:path>
              <a:path w="255904" h="427354">
                <a:moveTo>
                  <a:pt x="85978" y="117627"/>
                </a:moveTo>
                <a:lnTo>
                  <a:pt x="85470" y="118325"/>
                </a:lnTo>
                <a:lnTo>
                  <a:pt x="85602" y="118325"/>
                </a:lnTo>
                <a:lnTo>
                  <a:pt x="85978" y="117627"/>
                </a:lnTo>
                <a:close/>
              </a:path>
              <a:path w="255904" h="427354">
                <a:moveTo>
                  <a:pt x="110743" y="78727"/>
                </a:moveTo>
                <a:lnTo>
                  <a:pt x="109092" y="80784"/>
                </a:lnTo>
                <a:lnTo>
                  <a:pt x="109963" y="79950"/>
                </a:lnTo>
                <a:lnTo>
                  <a:pt x="110743" y="78727"/>
                </a:lnTo>
                <a:close/>
              </a:path>
              <a:path w="255904" h="427354">
                <a:moveTo>
                  <a:pt x="109963" y="79950"/>
                </a:moveTo>
                <a:lnTo>
                  <a:pt x="109092" y="80784"/>
                </a:lnTo>
                <a:lnTo>
                  <a:pt x="109430" y="80784"/>
                </a:lnTo>
                <a:lnTo>
                  <a:pt x="109963" y="79950"/>
                </a:lnTo>
                <a:close/>
              </a:path>
              <a:path w="255904" h="427354">
                <a:moveTo>
                  <a:pt x="111239" y="78727"/>
                </a:moveTo>
                <a:lnTo>
                  <a:pt x="110743" y="78727"/>
                </a:lnTo>
                <a:lnTo>
                  <a:pt x="109963" y="79950"/>
                </a:lnTo>
                <a:lnTo>
                  <a:pt x="111239" y="78727"/>
                </a:lnTo>
                <a:close/>
              </a:path>
              <a:path w="255904" h="427354">
                <a:moveTo>
                  <a:pt x="139191" y="51930"/>
                </a:moveTo>
                <a:lnTo>
                  <a:pt x="138429" y="52590"/>
                </a:lnTo>
                <a:lnTo>
                  <a:pt x="138854" y="52254"/>
                </a:lnTo>
                <a:lnTo>
                  <a:pt x="139191" y="51930"/>
                </a:lnTo>
                <a:close/>
              </a:path>
              <a:path w="255904" h="427354">
                <a:moveTo>
                  <a:pt x="138854" y="52254"/>
                </a:moveTo>
                <a:lnTo>
                  <a:pt x="138429" y="52590"/>
                </a:lnTo>
                <a:lnTo>
                  <a:pt x="138854" y="52254"/>
                </a:lnTo>
                <a:close/>
              </a:path>
              <a:path w="255904" h="427354">
                <a:moveTo>
                  <a:pt x="139262" y="51930"/>
                </a:moveTo>
                <a:lnTo>
                  <a:pt x="138854" y="52254"/>
                </a:lnTo>
                <a:lnTo>
                  <a:pt x="139262" y="51930"/>
                </a:lnTo>
                <a:close/>
              </a:path>
              <a:path w="255904" h="427354">
                <a:moveTo>
                  <a:pt x="167131" y="29819"/>
                </a:moveTo>
                <a:lnTo>
                  <a:pt x="163067" y="31826"/>
                </a:lnTo>
                <a:lnTo>
                  <a:pt x="165324" y="31253"/>
                </a:lnTo>
                <a:lnTo>
                  <a:pt x="167131" y="29819"/>
                </a:lnTo>
                <a:close/>
              </a:path>
              <a:path w="255904" h="427354">
                <a:moveTo>
                  <a:pt x="165324" y="31253"/>
                </a:moveTo>
                <a:lnTo>
                  <a:pt x="163067" y="31826"/>
                </a:lnTo>
                <a:lnTo>
                  <a:pt x="164602" y="31826"/>
                </a:lnTo>
                <a:lnTo>
                  <a:pt x="165324" y="31253"/>
                </a:lnTo>
                <a:close/>
              </a:path>
              <a:path w="255904" h="427354">
                <a:moveTo>
                  <a:pt x="170976" y="29819"/>
                </a:moveTo>
                <a:lnTo>
                  <a:pt x="167131" y="29819"/>
                </a:lnTo>
                <a:lnTo>
                  <a:pt x="165324" y="31253"/>
                </a:lnTo>
                <a:lnTo>
                  <a:pt x="170976" y="29819"/>
                </a:lnTo>
                <a:close/>
              </a:path>
              <a:path w="255904" h="427354">
                <a:moveTo>
                  <a:pt x="222757" y="20319"/>
                </a:moveTo>
                <a:lnTo>
                  <a:pt x="236854" y="21297"/>
                </a:lnTo>
                <a:lnTo>
                  <a:pt x="238759" y="21221"/>
                </a:lnTo>
                <a:lnTo>
                  <a:pt x="244586" y="20332"/>
                </a:lnTo>
                <a:lnTo>
                  <a:pt x="222757" y="20319"/>
                </a:lnTo>
                <a:close/>
              </a:path>
              <a:path w="255904" h="427354">
                <a:moveTo>
                  <a:pt x="250662" y="19405"/>
                </a:moveTo>
                <a:lnTo>
                  <a:pt x="211200" y="19405"/>
                </a:lnTo>
                <a:lnTo>
                  <a:pt x="209766" y="19784"/>
                </a:lnTo>
                <a:lnTo>
                  <a:pt x="223138" y="20332"/>
                </a:lnTo>
                <a:lnTo>
                  <a:pt x="244669" y="20319"/>
                </a:lnTo>
                <a:lnTo>
                  <a:pt x="250662" y="19405"/>
                </a:lnTo>
                <a:close/>
              </a:path>
              <a:path w="255904" h="427354">
                <a:moveTo>
                  <a:pt x="211200" y="19405"/>
                </a:moveTo>
                <a:lnTo>
                  <a:pt x="208279" y="19723"/>
                </a:lnTo>
                <a:lnTo>
                  <a:pt x="209766" y="19784"/>
                </a:lnTo>
                <a:lnTo>
                  <a:pt x="211200" y="19405"/>
                </a:lnTo>
                <a:close/>
              </a:path>
              <a:path w="255904" h="427354">
                <a:moveTo>
                  <a:pt x="238759" y="4864"/>
                </a:moveTo>
                <a:lnTo>
                  <a:pt x="239013" y="4914"/>
                </a:lnTo>
                <a:lnTo>
                  <a:pt x="238759" y="48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4590" y="6013665"/>
            <a:ext cx="112395" cy="14668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4296" y="5935636"/>
            <a:ext cx="144906" cy="165226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5081629" y="2665348"/>
            <a:ext cx="1654810" cy="121285"/>
          </a:xfrm>
          <a:custGeom>
            <a:avLst/>
            <a:gdLst/>
            <a:ahLst/>
            <a:cxnLst/>
            <a:rect l="l" t="t" r="r" b="b"/>
            <a:pathLst>
              <a:path w="1654809" h="121285">
                <a:moveTo>
                  <a:pt x="15084" y="84814"/>
                </a:moveTo>
                <a:lnTo>
                  <a:pt x="16600" y="87043"/>
                </a:lnTo>
                <a:lnTo>
                  <a:pt x="16912" y="87122"/>
                </a:lnTo>
                <a:lnTo>
                  <a:pt x="18563" y="88391"/>
                </a:lnTo>
                <a:lnTo>
                  <a:pt x="23389" y="91948"/>
                </a:lnTo>
                <a:lnTo>
                  <a:pt x="25040" y="93090"/>
                </a:lnTo>
                <a:lnTo>
                  <a:pt x="26056" y="94868"/>
                </a:lnTo>
                <a:lnTo>
                  <a:pt x="26581" y="98823"/>
                </a:lnTo>
                <a:lnTo>
                  <a:pt x="27199" y="99440"/>
                </a:lnTo>
                <a:lnTo>
                  <a:pt x="27834" y="100202"/>
                </a:lnTo>
                <a:lnTo>
                  <a:pt x="33295" y="107696"/>
                </a:lnTo>
                <a:lnTo>
                  <a:pt x="34072" y="108797"/>
                </a:lnTo>
                <a:lnTo>
                  <a:pt x="59584" y="116459"/>
                </a:lnTo>
                <a:lnTo>
                  <a:pt x="60854" y="116712"/>
                </a:lnTo>
                <a:lnTo>
                  <a:pt x="86762" y="120903"/>
                </a:lnTo>
                <a:lnTo>
                  <a:pt x="163724" y="121285"/>
                </a:lnTo>
                <a:lnTo>
                  <a:pt x="164359" y="121285"/>
                </a:lnTo>
                <a:lnTo>
                  <a:pt x="224176" y="117475"/>
                </a:lnTo>
                <a:lnTo>
                  <a:pt x="224430" y="117475"/>
                </a:lnTo>
                <a:lnTo>
                  <a:pt x="292502" y="110743"/>
                </a:lnTo>
                <a:lnTo>
                  <a:pt x="292248" y="110743"/>
                </a:lnTo>
                <a:lnTo>
                  <a:pt x="369337" y="105155"/>
                </a:lnTo>
                <a:lnTo>
                  <a:pt x="369083" y="105155"/>
                </a:lnTo>
                <a:lnTo>
                  <a:pt x="408501" y="102870"/>
                </a:lnTo>
                <a:lnTo>
                  <a:pt x="89429" y="102870"/>
                </a:lnTo>
                <a:lnTo>
                  <a:pt x="88159" y="102742"/>
                </a:lnTo>
                <a:lnTo>
                  <a:pt x="88556" y="102741"/>
                </a:lnTo>
                <a:lnTo>
                  <a:pt x="65248" y="99313"/>
                </a:lnTo>
                <a:lnTo>
                  <a:pt x="64791" y="99313"/>
                </a:lnTo>
                <a:lnTo>
                  <a:pt x="63521" y="99060"/>
                </a:lnTo>
                <a:lnTo>
                  <a:pt x="63933" y="99060"/>
                </a:lnTo>
                <a:lnTo>
                  <a:pt x="26183" y="87884"/>
                </a:lnTo>
                <a:lnTo>
                  <a:pt x="15084" y="84814"/>
                </a:lnTo>
                <a:close/>
              </a:path>
              <a:path w="1654809" h="121285">
                <a:moveTo>
                  <a:pt x="11398" y="103728"/>
                </a:moveTo>
                <a:lnTo>
                  <a:pt x="11451" y="103886"/>
                </a:lnTo>
                <a:lnTo>
                  <a:pt x="13864" y="105663"/>
                </a:lnTo>
                <a:lnTo>
                  <a:pt x="18944" y="109220"/>
                </a:lnTo>
                <a:lnTo>
                  <a:pt x="27834" y="116459"/>
                </a:lnTo>
                <a:lnTo>
                  <a:pt x="30755" y="116331"/>
                </a:lnTo>
                <a:lnTo>
                  <a:pt x="34565" y="112775"/>
                </a:lnTo>
                <a:lnTo>
                  <a:pt x="34819" y="109854"/>
                </a:lnTo>
                <a:lnTo>
                  <a:pt x="34072" y="108797"/>
                </a:lnTo>
                <a:lnTo>
                  <a:pt x="21103" y="104901"/>
                </a:lnTo>
                <a:lnTo>
                  <a:pt x="19047" y="104266"/>
                </a:lnTo>
                <a:lnTo>
                  <a:pt x="15388" y="104266"/>
                </a:lnTo>
                <a:lnTo>
                  <a:pt x="14482" y="103759"/>
                </a:lnTo>
                <a:lnTo>
                  <a:pt x="11686" y="103757"/>
                </a:lnTo>
                <a:lnTo>
                  <a:pt x="11398" y="103728"/>
                </a:lnTo>
                <a:close/>
              </a:path>
              <a:path w="1654809" h="121285">
                <a:moveTo>
                  <a:pt x="18563" y="108965"/>
                </a:moveTo>
                <a:lnTo>
                  <a:pt x="18877" y="109220"/>
                </a:lnTo>
                <a:lnTo>
                  <a:pt x="18563" y="108965"/>
                </a:lnTo>
                <a:close/>
              </a:path>
              <a:path w="1654809" h="121285">
                <a:moveTo>
                  <a:pt x="16600" y="87043"/>
                </a:moveTo>
                <a:lnTo>
                  <a:pt x="18055" y="89280"/>
                </a:lnTo>
                <a:lnTo>
                  <a:pt x="19325" y="91059"/>
                </a:lnTo>
                <a:lnTo>
                  <a:pt x="19494" y="92075"/>
                </a:lnTo>
                <a:lnTo>
                  <a:pt x="19616" y="93852"/>
                </a:lnTo>
                <a:lnTo>
                  <a:pt x="18309" y="100964"/>
                </a:lnTo>
                <a:lnTo>
                  <a:pt x="15538" y="102997"/>
                </a:lnTo>
                <a:lnTo>
                  <a:pt x="15412" y="103209"/>
                </a:lnTo>
                <a:lnTo>
                  <a:pt x="21230" y="104901"/>
                </a:lnTo>
                <a:lnTo>
                  <a:pt x="34072" y="108797"/>
                </a:lnTo>
                <a:lnTo>
                  <a:pt x="33295" y="107696"/>
                </a:lnTo>
                <a:lnTo>
                  <a:pt x="30703" y="104139"/>
                </a:lnTo>
                <a:lnTo>
                  <a:pt x="23516" y="104139"/>
                </a:lnTo>
                <a:lnTo>
                  <a:pt x="22881" y="95123"/>
                </a:lnTo>
                <a:lnTo>
                  <a:pt x="26090" y="95123"/>
                </a:lnTo>
                <a:lnTo>
                  <a:pt x="26056" y="94868"/>
                </a:lnTo>
                <a:lnTo>
                  <a:pt x="25040" y="93090"/>
                </a:lnTo>
                <a:lnTo>
                  <a:pt x="23389" y="91948"/>
                </a:lnTo>
                <a:lnTo>
                  <a:pt x="18563" y="88391"/>
                </a:lnTo>
                <a:lnTo>
                  <a:pt x="16912" y="87122"/>
                </a:lnTo>
                <a:lnTo>
                  <a:pt x="16600" y="87043"/>
                </a:lnTo>
                <a:close/>
              </a:path>
              <a:path w="1654809" h="121285">
                <a:moveTo>
                  <a:pt x="15027" y="103371"/>
                </a:moveTo>
                <a:lnTo>
                  <a:pt x="14499" y="103759"/>
                </a:lnTo>
                <a:lnTo>
                  <a:pt x="15388" y="104266"/>
                </a:lnTo>
                <a:lnTo>
                  <a:pt x="15027" y="103371"/>
                </a:lnTo>
                <a:close/>
              </a:path>
              <a:path w="1654809" h="121285">
                <a:moveTo>
                  <a:pt x="15294" y="103175"/>
                </a:moveTo>
                <a:lnTo>
                  <a:pt x="15027" y="103371"/>
                </a:lnTo>
                <a:lnTo>
                  <a:pt x="15388" y="104266"/>
                </a:lnTo>
                <a:lnTo>
                  <a:pt x="19047" y="104266"/>
                </a:lnTo>
                <a:lnTo>
                  <a:pt x="15294" y="103175"/>
                </a:lnTo>
                <a:close/>
              </a:path>
              <a:path w="1654809" h="121285">
                <a:moveTo>
                  <a:pt x="22881" y="95123"/>
                </a:moveTo>
                <a:lnTo>
                  <a:pt x="23516" y="104139"/>
                </a:lnTo>
                <a:lnTo>
                  <a:pt x="25962" y="100837"/>
                </a:lnTo>
                <a:lnTo>
                  <a:pt x="26088" y="100580"/>
                </a:lnTo>
                <a:lnTo>
                  <a:pt x="26528" y="98823"/>
                </a:lnTo>
                <a:lnTo>
                  <a:pt x="26437" y="98678"/>
                </a:lnTo>
                <a:lnTo>
                  <a:pt x="22881" y="95123"/>
                </a:lnTo>
                <a:close/>
              </a:path>
              <a:path w="1654809" h="121285">
                <a:moveTo>
                  <a:pt x="26538" y="98780"/>
                </a:moveTo>
                <a:lnTo>
                  <a:pt x="26088" y="100580"/>
                </a:lnTo>
                <a:lnTo>
                  <a:pt x="25962" y="100837"/>
                </a:lnTo>
                <a:lnTo>
                  <a:pt x="23516" y="104139"/>
                </a:lnTo>
                <a:lnTo>
                  <a:pt x="30703" y="104139"/>
                </a:lnTo>
                <a:lnTo>
                  <a:pt x="27834" y="100202"/>
                </a:lnTo>
                <a:lnTo>
                  <a:pt x="27199" y="99440"/>
                </a:lnTo>
                <a:lnTo>
                  <a:pt x="26538" y="98780"/>
                </a:lnTo>
                <a:close/>
              </a:path>
              <a:path w="1654809" h="121285">
                <a:moveTo>
                  <a:pt x="11309" y="103459"/>
                </a:moveTo>
                <a:lnTo>
                  <a:pt x="11398" y="103728"/>
                </a:lnTo>
                <a:lnTo>
                  <a:pt x="11705" y="103759"/>
                </a:lnTo>
                <a:lnTo>
                  <a:pt x="12223" y="103545"/>
                </a:lnTo>
                <a:lnTo>
                  <a:pt x="11309" y="103459"/>
                </a:lnTo>
                <a:close/>
              </a:path>
              <a:path w="1654809" h="121285">
                <a:moveTo>
                  <a:pt x="12223" y="103545"/>
                </a:moveTo>
                <a:lnTo>
                  <a:pt x="11705" y="103759"/>
                </a:lnTo>
                <a:lnTo>
                  <a:pt x="14482" y="103759"/>
                </a:lnTo>
                <a:lnTo>
                  <a:pt x="12223" y="103545"/>
                </a:lnTo>
                <a:close/>
              </a:path>
              <a:path w="1654809" h="121285">
                <a:moveTo>
                  <a:pt x="14479" y="103757"/>
                </a:moveTo>
                <a:close/>
              </a:path>
              <a:path w="1654809" h="121285">
                <a:moveTo>
                  <a:pt x="14033" y="102808"/>
                </a:moveTo>
                <a:lnTo>
                  <a:pt x="13306" y="103099"/>
                </a:lnTo>
                <a:lnTo>
                  <a:pt x="14499" y="103759"/>
                </a:lnTo>
                <a:lnTo>
                  <a:pt x="14906" y="103459"/>
                </a:lnTo>
                <a:lnTo>
                  <a:pt x="14902" y="103061"/>
                </a:lnTo>
                <a:lnTo>
                  <a:pt x="14033" y="102808"/>
                </a:lnTo>
                <a:close/>
              </a:path>
              <a:path w="1654809" h="121285">
                <a:moveTo>
                  <a:pt x="13306" y="103099"/>
                </a:moveTo>
                <a:lnTo>
                  <a:pt x="12223" y="103545"/>
                </a:lnTo>
                <a:lnTo>
                  <a:pt x="14479" y="103757"/>
                </a:lnTo>
                <a:lnTo>
                  <a:pt x="13306" y="103099"/>
                </a:lnTo>
                <a:close/>
              </a:path>
              <a:path w="1654809" h="121285">
                <a:moveTo>
                  <a:pt x="8640" y="103209"/>
                </a:moveTo>
                <a:lnTo>
                  <a:pt x="9165" y="103504"/>
                </a:lnTo>
                <a:lnTo>
                  <a:pt x="11398" y="103728"/>
                </a:lnTo>
                <a:lnTo>
                  <a:pt x="11309" y="103459"/>
                </a:lnTo>
                <a:lnTo>
                  <a:pt x="8640" y="103209"/>
                </a:lnTo>
                <a:close/>
              </a:path>
              <a:path w="1654809" h="121285">
                <a:moveTo>
                  <a:pt x="10776" y="101860"/>
                </a:moveTo>
                <a:lnTo>
                  <a:pt x="11309" y="103459"/>
                </a:lnTo>
                <a:lnTo>
                  <a:pt x="12223" y="103545"/>
                </a:lnTo>
                <a:lnTo>
                  <a:pt x="13122" y="103175"/>
                </a:lnTo>
                <a:lnTo>
                  <a:pt x="13124" y="102997"/>
                </a:lnTo>
                <a:lnTo>
                  <a:pt x="11446" y="102055"/>
                </a:lnTo>
                <a:lnTo>
                  <a:pt x="10776" y="101860"/>
                </a:lnTo>
                <a:close/>
              </a:path>
              <a:path w="1654809" h="121285">
                <a:moveTo>
                  <a:pt x="4177" y="99987"/>
                </a:moveTo>
                <a:lnTo>
                  <a:pt x="5101" y="101218"/>
                </a:lnTo>
                <a:lnTo>
                  <a:pt x="8640" y="103209"/>
                </a:lnTo>
                <a:lnTo>
                  <a:pt x="11309" y="103459"/>
                </a:lnTo>
                <a:lnTo>
                  <a:pt x="10841" y="102055"/>
                </a:lnTo>
                <a:lnTo>
                  <a:pt x="10752" y="101853"/>
                </a:lnTo>
                <a:lnTo>
                  <a:pt x="7260" y="100837"/>
                </a:lnTo>
                <a:lnTo>
                  <a:pt x="6498" y="100837"/>
                </a:lnTo>
                <a:lnTo>
                  <a:pt x="5993" y="100488"/>
                </a:lnTo>
                <a:lnTo>
                  <a:pt x="4177" y="99987"/>
                </a:lnTo>
                <a:close/>
              </a:path>
              <a:path w="1654809" h="121285">
                <a:moveTo>
                  <a:pt x="14902" y="103061"/>
                </a:moveTo>
                <a:lnTo>
                  <a:pt x="15027" y="103371"/>
                </a:lnTo>
                <a:lnTo>
                  <a:pt x="15294" y="103175"/>
                </a:lnTo>
                <a:lnTo>
                  <a:pt x="14902" y="103061"/>
                </a:lnTo>
                <a:close/>
              </a:path>
              <a:path w="1654809" h="121285">
                <a:moveTo>
                  <a:pt x="3069" y="99168"/>
                </a:moveTo>
                <a:lnTo>
                  <a:pt x="3196" y="99822"/>
                </a:lnTo>
                <a:lnTo>
                  <a:pt x="6371" y="102997"/>
                </a:lnTo>
                <a:lnTo>
                  <a:pt x="8640" y="103209"/>
                </a:lnTo>
                <a:lnTo>
                  <a:pt x="5101" y="101218"/>
                </a:lnTo>
                <a:lnTo>
                  <a:pt x="4177" y="99987"/>
                </a:lnTo>
                <a:lnTo>
                  <a:pt x="3577" y="99822"/>
                </a:lnTo>
                <a:lnTo>
                  <a:pt x="3069" y="99168"/>
                </a:lnTo>
                <a:close/>
              </a:path>
              <a:path w="1654809" h="121285">
                <a:moveTo>
                  <a:pt x="19277" y="95758"/>
                </a:moveTo>
                <a:lnTo>
                  <a:pt x="11959" y="95758"/>
                </a:lnTo>
                <a:lnTo>
                  <a:pt x="14342" y="101672"/>
                </a:lnTo>
                <a:lnTo>
                  <a:pt x="16658" y="101853"/>
                </a:lnTo>
                <a:lnTo>
                  <a:pt x="14911" y="102488"/>
                </a:lnTo>
                <a:lnTo>
                  <a:pt x="14800" y="102808"/>
                </a:lnTo>
                <a:lnTo>
                  <a:pt x="14902" y="103061"/>
                </a:lnTo>
                <a:lnTo>
                  <a:pt x="15294" y="103175"/>
                </a:lnTo>
                <a:lnTo>
                  <a:pt x="18309" y="100964"/>
                </a:lnTo>
                <a:lnTo>
                  <a:pt x="19277" y="95758"/>
                </a:lnTo>
                <a:close/>
              </a:path>
              <a:path w="1654809" h="121285">
                <a:moveTo>
                  <a:pt x="11446" y="102055"/>
                </a:moveTo>
                <a:lnTo>
                  <a:pt x="13306" y="103099"/>
                </a:lnTo>
                <a:lnTo>
                  <a:pt x="14033" y="102808"/>
                </a:lnTo>
                <a:lnTo>
                  <a:pt x="11446" y="102055"/>
                </a:lnTo>
                <a:close/>
              </a:path>
              <a:path w="1654809" h="121285">
                <a:moveTo>
                  <a:pt x="14702" y="102565"/>
                </a:moveTo>
                <a:lnTo>
                  <a:pt x="14033" y="102808"/>
                </a:lnTo>
                <a:lnTo>
                  <a:pt x="14902" y="103061"/>
                </a:lnTo>
                <a:lnTo>
                  <a:pt x="14702" y="102565"/>
                </a:lnTo>
                <a:close/>
              </a:path>
              <a:path w="1654809" h="121285">
                <a:moveTo>
                  <a:pt x="88556" y="102741"/>
                </a:moveTo>
                <a:lnTo>
                  <a:pt x="88159" y="102742"/>
                </a:lnTo>
                <a:lnTo>
                  <a:pt x="89429" y="102870"/>
                </a:lnTo>
                <a:lnTo>
                  <a:pt x="88556" y="102741"/>
                </a:lnTo>
                <a:close/>
              </a:path>
              <a:path w="1654809" h="121285">
                <a:moveTo>
                  <a:pt x="869082" y="71120"/>
                </a:moveTo>
                <a:lnTo>
                  <a:pt x="787294" y="71247"/>
                </a:lnTo>
                <a:lnTo>
                  <a:pt x="628946" y="73660"/>
                </a:lnTo>
                <a:lnTo>
                  <a:pt x="536342" y="76708"/>
                </a:lnTo>
                <a:lnTo>
                  <a:pt x="449093" y="80772"/>
                </a:lnTo>
                <a:lnTo>
                  <a:pt x="368067" y="85471"/>
                </a:lnTo>
                <a:lnTo>
                  <a:pt x="367813" y="85471"/>
                </a:lnTo>
                <a:lnTo>
                  <a:pt x="290851" y="91439"/>
                </a:lnTo>
                <a:lnTo>
                  <a:pt x="290597" y="91439"/>
                </a:lnTo>
                <a:lnTo>
                  <a:pt x="222525" y="98425"/>
                </a:lnTo>
                <a:lnTo>
                  <a:pt x="222906" y="98425"/>
                </a:lnTo>
                <a:lnTo>
                  <a:pt x="163089" y="102488"/>
                </a:lnTo>
                <a:lnTo>
                  <a:pt x="88556" y="102741"/>
                </a:lnTo>
                <a:lnTo>
                  <a:pt x="89429" y="102870"/>
                </a:lnTo>
                <a:lnTo>
                  <a:pt x="408501" y="102870"/>
                </a:lnTo>
                <a:lnTo>
                  <a:pt x="450109" y="100456"/>
                </a:lnTo>
                <a:lnTo>
                  <a:pt x="452792" y="100456"/>
                </a:lnTo>
                <a:lnTo>
                  <a:pt x="537104" y="96647"/>
                </a:lnTo>
                <a:lnTo>
                  <a:pt x="622702" y="93852"/>
                </a:lnTo>
                <a:lnTo>
                  <a:pt x="622575" y="93852"/>
                </a:lnTo>
                <a:lnTo>
                  <a:pt x="703601" y="92455"/>
                </a:lnTo>
                <a:lnTo>
                  <a:pt x="787421" y="91312"/>
                </a:lnTo>
                <a:lnTo>
                  <a:pt x="1211256" y="91312"/>
                </a:lnTo>
                <a:lnTo>
                  <a:pt x="1271926" y="88518"/>
                </a:lnTo>
                <a:lnTo>
                  <a:pt x="1272688" y="88391"/>
                </a:lnTo>
                <a:lnTo>
                  <a:pt x="1351555" y="79121"/>
                </a:lnTo>
                <a:lnTo>
                  <a:pt x="1351936" y="78993"/>
                </a:lnTo>
                <a:lnTo>
                  <a:pt x="1385699" y="73660"/>
                </a:lnTo>
                <a:lnTo>
                  <a:pt x="1115716" y="73660"/>
                </a:lnTo>
                <a:lnTo>
                  <a:pt x="1031007" y="73025"/>
                </a:lnTo>
                <a:lnTo>
                  <a:pt x="869082" y="71120"/>
                </a:lnTo>
                <a:close/>
              </a:path>
              <a:path w="1654809" h="121285">
                <a:moveTo>
                  <a:pt x="10615" y="101380"/>
                </a:moveTo>
                <a:lnTo>
                  <a:pt x="10701" y="101638"/>
                </a:lnTo>
                <a:lnTo>
                  <a:pt x="11446" y="102055"/>
                </a:lnTo>
                <a:lnTo>
                  <a:pt x="14033" y="102808"/>
                </a:lnTo>
                <a:lnTo>
                  <a:pt x="14702" y="102565"/>
                </a:lnTo>
                <a:lnTo>
                  <a:pt x="14342" y="101672"/>
                </a:lnTo>
                <a:lnTo>
                  <a:pt x="10615" y="101380"/>
                </a:lnTo>
                <a:close/>
              </a:path>
              <a:path w="1654809" h="121285">
                <a:moveTo>
                  <a:pt x="14342" y="101672"/>
                </a:moveTo>
                <a:lnTo>
                  <a:pt x="14702" y="102565"/>
                </a:lnTo>
                <a:lnTo>
                  <a:pt x="16658" y="101853"/>
                </a:lnTo>
                <a:lnTo>
                  <a:pt x="14342" y="101672"/>
                </a:lnTo>
                <a:close/>
              </a:path>
              <a:path w="1654809" h="121285">
                <a:moveTo>
                  <a:pt x="10701" y="101638"/>
                </a:moveTo>
                <a:lnTo>
                  <a:pt x="10776" y="101860"/>
                </a:lnTo>
                <a:lnTo>
                  <a:pt x="11446" y="102055"/>
                </a:lnTo>
                <a:lnTo>
                  <a:pt x="10701" y="101638"/>
                </a:lnTo>
                <a:close/>
              </a:path>
              <a:path w="1654809" h="121285">
                <a:moveTo>
                  <a:pt x="14880" y="86613"/>
                </a:moveTo>
                <a:lnTo>
                  <a:pt x="10054" y="87249"/>
                </a:lnTo>
                <a:lnTo>
                  <a:pt x="5863" y="87884"/>
                </a:lnTo>
                <a:lnTo>
                  <a:pt x="3046" y="91312"/>
                </a:lnTo>
                <a:lnTo>
                  <a:pt x="2993" y="93090"/>
                </a:lnTo>
                <a:lnTo>
                  <a:pt x="3111" y="95758"/>
                </a:lnTo>
                <a:lnTo>
                  <a:pt x="6339" y="100584"/>
                </a:lnTo>
                <a:lnTo>
                  <a:pt x="10776" y="101860"/>
                </a:lnTo>
                <a:lnTo>
                  <a:pt x="10701" y="101638"/>
                </a:lnTo>
                <a:lnTo>
                  <a:pt x="10181" y="101346"/>
                </a:lnTo>
                <a:lnTo>
                  <a:pt x="10604" y="101346"/>
                </a:lnTo>
                <a:lnTo>
                  <a:pt x="10477" y="100964"/>
                </a:lnTo>
                <a:lnTo>
                  <a:pt x="10556" y="100456"/>
                </a:lnTo>
                <a:lnTo>
                  <a:pt x="11373" y="97866"/>
                </a:lnTo>
                <a:lnTo>
                  <a:pt x="11959" y="95758"/>
                </a:lnTo>
                <a:lnTo>
                  <a:pt x="19277" y="95758"/>
                </a:lnTo>
                <a:lnTo>
                  <a:pt x="19616" y="93852"/>
                </a:lnTo>
                <a:lnTo>
                  <a:pt x="19494" y="92075"/>
                </a:lnTo>
                <a:lnTo>
                  <a:pt x="19325" y="91059"/>
                </a:lnTo>
                <a:lnTo>
                  <a:pt x="18055" y="89280"/>
                </a:lnTo>
                <a:lnTo>
                  <a:pt x="16600" y="87043"/>
                </a:lnTo>
                <a:lnTo>
                  <a:pt x="14880" y="86613"/>
                </a:lnTo>
                <a:close/>
              </a:path>
              <a:path w="1654809" h="121285">
                <a:moveTo>
                  <a:pt x="11959" y="95758"/>
                </a:moveTo>
                <a:lnTo>
                  <a:pt x="10637" y="100202"/>
                </a:lnTo>
                <a:lnTo>
                  <a:pt x="10562" y="101218"/>
                </a:lnTo>
                <a:lnTo>
                  <a:pt x="10615" y="101380"/>
                </a:lnTo>
                <a:lnTo>
                  <a:pt x="14342" y="101672"/>
                </a:lnTo>
                <a:lnTo>
                  <a:pt x="11959" y="95758"/>
                </a:lnTo>
                <a:close/>
              </a:path>
              <a:path w="1654809" h="121285">
                <a:moveTo>
                  <a:pt x="10181" y="101346"/>
                </a:moveTo>
                <a:lnTo>
                  <a:pt x="10701" y="101638"/>
                </a:lnTo>
                <a:lnTo>
                  <a:pt x="10615" y="101380"/>
                </a:lnTo>
                <a:lnTo>
                  <a:pt x="10181" y="101346"/>
                </a:lnTo>
                <a:close/>
              </a:path>
              <a:path w="1654809" h="121285">
                <a:moveTo>
                  <a:pt x="10604" y="101346"/>
                </a:moveTo>
                <a:lnTo>
                  <a:pt x="10181" y="101346"/>
                </a:lnTo>
                <a:lnTo>
                  <a:pt x="10615" y="101380"/>
                </a:lnTo>
                <a:close/>
              </a:path>
              <a:path w="1654809" h="121285">
                <a:moveTo>
                  <a:pt x="5993" y="100488"/>
                </a:moveTo>
                <a:lnTo>
                  <a:pt x="6498" y="100837"/>
                </a:lnTo>
                <a:lnTo>
                  <a:pt x="6326" y="100580"/>
                </a:lnTo>
                <a:lnTo>
                  <a:pt x="5993" y="100488"/>
                </a:lnTo>
                <a:close/>
              </a:path>
              <a:path w="1654809" h="121285">
                <a:moveTo>
                  <a:pt x="6326" y="100580"/>
                </a:moveTo>
                <a:lnTo>
                  <a:pt x="6498" y="100837"/>
                </a:lnTo>
                <a:lnTo>
                  <a:pt x="7260" y="100837"/>
                </a:lnTo>
                <a:lnTo>
                  <a:pt x="6326" y="100580"/>
                </a:lnTo>
                <a:close/>
              </a:path>
              <a:path w="1654809" h="121285">
                <a:moveTo>
                  <a:pt x="452792" y="100456"/>
                </a:moveTo>
                <a:lnTo>
                  <a:pt x="450109" y="100456"/>
                </a:lnTo>
                <a:lnTo>
                  <a:pt x="449982" y="100584"/>
                </a:lnTo>
                <a:lnTo>
                  <a:pt x="452792" y="100456"/>
                </a:lnTo>
                <a:close/>
              </a:path>
              <a:path w="1654809" h="121285">
                <a:moveTo>
                  <a:pt x="3069" y="95694"/>
                </a:moveTo>
                <a:lnTo>
                  <a:pt x="3149" y="96647"/>
                </a:lnTo>
                <a:lnTo>
                  <a:pt x="3516" y="98823"/>
                </a:lnTo>
                <a:lnTo>
                  <a:pt x="4847" y="99695"/>
                </a:lnTo>
                <a:lnTo>
                  <a:pt x="5993" y="100488"/>
                </a:lnTo>
                <a:lnTo>
                  <a:pt x="6326" y="100580"/>
                </a:lnTo>
                <a:lnTo>
                  <a:pt x="3069" y="95694"/>
                </a:lnTo>
                <a:close/>
              </a:path>
              <a:path w="1654809" h="121285">
                <a:moveTo>
                  <a:pt x="3516" y="98823"/>
                </a:moveTo>
                <a:lnTo>
                  <a:pt x="3556" y="99060"/>
                </a:lnTo>
                <a:lnTo>
                  <a:pt x="3672" y="99313"/>
                </a:lnTo>
                <a:lnTo>
                  <a:pt x="4177" y="99987"/>
                </a:lnTo>
                <a:lnTo>
                  <a:pt x="5993" y="100488"/>
                </a:lnTo>
                <a:lnTo>
                  <a:pt x="4847" y="99695"/>
                </a:lnTo>
                <a:lnTo>
                  <a:pt x="3516" y="98823"/>
                </a:lnTo>
                <a:close/>
              </a:path>
              <a:path w="1654809" h="121285">
                <a:moveTo>
                  <a:pt x="3069" y="98530"/>
                </a:moveTo>
                <a:lnTo>
                  <a:pt x="3182" y="99313"/>
                </a:lnTo>
                <a:lnTo>
                  <a:pt x="3577" y="99822"/>
                </a:lnTo>
                <a:lnTo>
                  <a:pt x="4177" y="99987"/>
                </a:lnTo>
                <a:lnTo>
                  <a:pt x="3672" y="99313"/>
                </a:lnTo>
                <a:lnTo>
                  <a:pt x="3451" y="98780"/>
                </a:lnTo>
                <a:lnTo>
                  <a:pt x="3069" y="98530"/>
                </a:lnTo>
                <a:close/>
              </a:path>
              <a:path w="1654809" h="121285">
                <a:moveTo>
                  <a:pt x="63521" y="99060"/>
                </a:moveTo>
                <a:lnTo>
                  <a:pt x="64791" y="99313"/>
                </a:lnTo>
                <a:lnTo>
                  <a:pt x="64261" y="99168"/>
                </a:lnTo>
                <a:lnTo>
                  <a:pt x="63521" y="99060"/>
                </a:lnTo>
                <a:close/>
              </a:path>
              <a:path w="1654809" h="121285">
                <a:moveTo>
                  <a:pt x="64339" y="99180"/>
                </a:moveTo>
                <a:lnTo>
                  <a:pt x="64791" y="99313"/>
                </a:lnTo>
                <a:lnTo>
                  <a:pt x="65248" y="99313"/>
                </a:lnTo>
                <a:lnTo>
                  <a:pt x="64339" y="99180"/>
                </a:lnTo>
                <a:close/>
              </a:path>
              <a:path w="1654809" h="121285">
                <a:moveTo>
                  <a:pt x="63933" y="99060"/>
                </a:moveTo>
                <a:lnTo>
                  <a:pt x="63521" y="99060"/>
                </a:lnTo>
                <a:lnTo>
                  <a:pt x="64339" y="99180"/>
                </a:lnTo>
                <a:lnTo>
                  <a:pt x="63933" y="99060"/>
                </a:lnTo>
                <a:close/>
              </a:path>
              <a:path w="1654809" h="121285">
                <a:moveTo>
                  <a:pt x="2056" y="97866"/>
                </a:moveTo>
                <a:lnTo>
                  <a:pt x="3069" y="99168"/>
                </a:lnTo>
                <a:lnTo>
                  <a:pt x="3069" y="98530"/>
                </a:lnTo>
                <a:lnTo>
                  <a:pt x="2056" y="97866"/>
                </a:lnTo>
                <a:close/>
              </a:path>
              <a:path w="1654809" h="121285">
                <a:moveTo>
                  <a:pt x="3069" y="96202"/>
                </a:moveTo>
                <a:lnTo>
                  <a:pt x="3069" y="98530"/>
                </a:lnTo>
                <a:lnTo>
                  <a:pt x="3516" y="98823"/>
                </a:lnTo>
                <a:lnTo>
                  <a:pt x="3069" y="96202"/>
                </a:lnTo>
                <a:close/>
              </a:path>
              <a:path w="1654809" h="121285">
                <a:moveTo>
                  <a:pt x="26090" y="95123"/>
                </a:moveTo>
                <a:lnTo>
                  <a:pt x="22881" y="95123"/>
                </a:lnTo>
                <a:lnTo>
                  <a:pt x="26538" y="98780"/>
                </a:lnTo>
                <a:lnTo>
                  <a:pt x="26455" y="97866"/>
                </a:lnTo>
                <a:lnTo>
                  <a:pt x="26090" y="95123"/>
                </a:lnTo>
                <a:close/>
              </a:path>
              <a:path w="1654809" h="121285">
                <a:moveTo>
                  <a:pt x="9646" y="83293"/>
                </a:moveTo>
                <a:lnTo>
                  <a:pt x="3323" y="85216"/>
                </a:lnTo>
                <a:lnTo>
                  <a:pt x="3163" y="85471"/>
                </a:lnTo>
                <a:lnTo>
                  <a:pt x="910" y="90460"/>
                </a:lnTo>
                <a:lnTo>
                  <a:pt x="921" y="96407"/>
                </a:lnTo>
                <a:lnTo>
                  <a:pt x="2056" y="97866"/>
                </a:lnTo>
                <a:lnTo>
                  <a:pt x="3069" y="98530"/>
                </a:lnTo>
                <a:lnTo>
                  <a:pt x="3046" y="91312"/>
                </a:lnTo>
                <a:lnTo>
                  <a:pt x="5863" y="87884"/>
                </a:lnTo>
                <a:lnTo>
                  <a:pt x="10054" y="87249"/>
                </a:lnTo>
                <a:lnTo>
                  <a:pt x="14880" y="86613"/>
                </a:lnTo>
                <a:lnTo>
                  <a:pt x="16307" y="86613"/>
                </a:lnTo>
                <a:lnTo>
                  <a:pt x="15084" y="84814"/>
                </a:lnTo>
                <a:lnTo>
                  <a:pt x="9646" y="83293"/>
                </a:lnTo>
                <a:close/>
              </a:path>
              <a:path w="1654809" h="121285">
                <a:moveTo>
                  <a:pt x="921" y="96407"/>
                </a:moveTo>
                <a:lnTo>
                  <a:pt x="1164" y="97281"/>
                </a:lnTo>
                <a:lnTo>
                  <a:pt x="2056" y="97866"/>
                </a:lnTo>
                <a:lnTo>
                  <a:pt x="921" y="96407"/>
                </a:lnTo>
                <a:close/>
              </a:path>
              <a:path w="1654809" h="121285">
                <a:moveTo>
                  <a:pt x="910" y="90460"/>
                </a:moveTo>
                <a:lnTo>
                  <a:pt x="8" y="92455"/>
                </a:lnTo>
                <a:lnTo>
                  <a:pt x="0" y="93090"/>
                </a:lnTo>
                <a:lnTo>
                  <a:pt x="910" y="96367"/>
                </a:lnTo>
                <a:lnTo>
                  <a:pt x="910" y="90460"/>
                </a:lnTo>
                <a:close/>
              </a:path>
              <a:path w="1654809" h="121285">
                <a:moveTo>
                  <a:pt x="3069" y="95503"/>
                </a:moveTo>
                <a:lnTo>
                  <a:pt x="3069" y="95694"/>
                </a:lnTo>
                <a:lnTo>
                  <a:pt x="3069" y="95503"/>
                </a:lnTo>
                <a:close/>
              </a:path>
              <a:path w="1654809" h="121285">
                <a:moveTo>
                  <a:pt x="1211256" y="91312"/>
                </a:moveTo>
                <a:lnTo>
                  <a:pt x="868955" y="91312"/>
                </a:lnTo>
                <a:lnTo>
                  <a:pt x="1115843" y="93852"/>
                </a:lnTo>
                <a:lnTo>
                  <a:pt x="1194710" y="92075"/>
                </a:lnTo>
                <a:lnTo>
                  <a:pt x="1211256" y="91312"/>
                </a:lnTo>
                <a:close/>
              </a:path>
              <a:path w="1654809" h="121285">
                <a:moveTo>
                  <a:pt x="3197" y="85395"/>
                </a:moveTo>
                <a:lnTo>
                  <a:pt x="999" y="88518"/>
                </a:lnTo>
                <a:lnTo>
                  <a:pt x="910" y="90460"/>
                </a:lnTo>
                <a:lnTo>
                  <a:pt x="3197" y="85395"/>
                </a:lnTo>
                <a:close/>
              </a:path>
              <a:path w="1654809" h="121285">
                <a:moveTo>
                  <a:pt x="16307" y="86613"/>
                </a:moveTo>
                <a:lnTo>
                  <a:pt x="14880" y="86613"/>
                </a:lnTo>
                <a:lnTo>
                  <a:pt x="16600" y="87043"/>
                </a:lnTo>
                <a:lnTo>
                  <a:pt x="16307" y="86613"/>
                </a:lnTo>
                <a:close/>
              </a:path>
              <a:path w="1654809" h="121285">
                <a:moveTo>
                  <a:pt x="7895" y="82803"/>
                </a:moveTo>
                <a:lnTo>
                  <a:pt x="3450" y="84836"/>
                </a:lnTo>
                <a:lnTo>
                  <a:pt x="3197" y="85395"/>
                </a:lnTo>
                <a:lnTo>
                  <a:pt x="3323" y="85216"/>
                </a:lnTo>
                <a:lnTo>
                  <a:pt x="7133" y="84074"/>
                </a:lnTo>
                <a:lnTo>
                  <a:pt x="9646" y="83293"/>
                </a:lnTo>
                <a:lnTo>
                  <a:pt x="7895" y="82803"/>
                </a:lnTo>
                <a:close/>
              </a:path>
              <a:path w="1654809" h="121285">
                <a:moveTo>
                  <a:pt x="10816" y="82930"/>
                </a:moveTo>
                <a:lnTo>
                  <a:pt x="9646" y="83293"/>
                </a:lnTo>
                <a:lnTo>
                  <a:pt x="15084" y="84814"/>
                </a:lnTo>
                <a:lnTo>
                  <a:pt x="14753" y="84327"/>
                </a:lnTo>
                <a:lnTo>
                  <a:pt x="10816" y="82930"/>
                </a:lnTo>
                <a:close/>
              </a:path>
              <a:path w="1654809" h="121285">
                <a:moveTo>
                  <a:pt x="1115779" y="73658"/>
                </a:moveTo>
                <a:lnTo>
                  <a:pt x="1115970" y="73660"/>
                </a:lnTo>
                <a:lnTo>
                  <a:pt x="1115779" y="73658"/>
                </a:lnTo>
                <a:close/>
              </a:path>
              <a:path w="1654809" h="121285">
                <a:moveTo>
                  <a:pt x="1349142" y="58927"/>
                </a:moveTo>
                <a:lnTo>
                  <a:pt x="1270275" y="68325"/>
                </a:lnTo>
                <a:lnTo>
                  <a:pt x="1271037" y="68325"/>
                </a:lnTo>
                <a:lnTo>
                  <a:pt x="1193948" y="71881"/>
                </a:lnTo>
                <a:lnTo>
                  <a:pt x="1194202" y="71881"/>
                </a:lnTo>
                <a:lnTo>
                  <a:pt x="1115779" y="73658"/>
                </a:lnTo>
                <a:lnTo>
                  <a:pt x="1385708" y="73658"/>
                </a:lnTo>
                <a:lnTo>
                  <a:pt x="1427501" y="67055"/>
                </a:lnTo>
                <a:lnTo>
                  <a:pt x="1427882" y="67055"/>
                </a:lnTo>
                <a:lnTo>
                  <a:pt x="1468535" y="59054"/>
                </a:lnTo>
                <a:lnTo>
                  <a:pt x="1348761" y="59054"/>
                </a:lnTo>
                <a:lnTo>
                  <a:pt x="1349142" y="58927"/>
                </a:lnTo>
                <a:close/>
              </a:path>
              <a:path w="1654809" h="121285">
                <a:moveTo>
                  <a:pt x="1424326" y="47116"/>
                </a:moveTo>
                <a:lnTo>
                  <a:pt x="1348761" y="59054"/>
                </a:lnTo>
                <a:lnTo>
                  <a:pt x="1468535" y="59054"/>
                </a:lnTo>
                <a:lnTo>
                  <a:pt x="1499510" y="52959"/>
                </a:lnTo>
                <a:lnTo>
                  <a:pt x="1522414" y="47243"/>
                </a:lnTo>
                <a:lnTo>
                  <a:pt x="1423945" y="47243"/>
                </a:lnTo>
                <a:lnTo>
                  <a:pt x="1424326" y="47116"/>
                </a:lnTo>
                <a:close/>
              </a:path>
              <a:path w="1654809" h="121285">
                <a:moveTo>
                  <a:pt x="1495573" y="33274"/>
                </a:moveTo>
                <a:lnTo>
                  <a:pt x="1423945" y="47243"/>
                </a:lnTo>
                <a:lnTo>
                  <a:pt x="1522414" y="47243"/>
                </a:lnTo>
                <a:lnTo>
                  <a:pt x="1565169" y="36575"/>
                </a:lnTo>
                <a:lnTo>
                  <a:pt x="1577357" y="33400"/>
                </a:lnTo>
                <a:lnTo>
                  <a:pt x="1495192" y="33400"/>
                </a:lnTo>
                <a:lnTo>
                  <a:pt x="1495573" y="33274"/>
                </a:lnTo>
                <a:close/>
              </a:path>
              <a:path w="1654809" h="121285">
                <a:moveTo>
                  <a:pt x="1636543" y="0"/>
                </a:moveTo>
                <a:lnTo>
                  <a:pt x="1606190" y="5968"/>
                </a:lnTo>
                <a:lnTo>
                  <a:pt x="1605809" y="5968"/>
                </a:lnTo>
                <a:lnTo>
                  <a:pt x="1495192" y="33400"/>
                </a:lnTo>
                <a:lnTo>
                  <a:pt x="1577357" y="33400"/>
                </a:lnTo>
                <a:lnTo>
                  <a:pt x="1610508" y="24764"/>
                </a:lnTo>
                <a:lnTo>
                  <a:pt x="1610254" y="24764"/>
                </a:lnTo>
                <a:lnTo>
                  <a:pt x="1638243" y="18269"/>
                </a:lnTo>
                <a:lnTo>
                  <a:pt x="1636162" y="17779"/>
                </a:lnTo>
                <a:lnTo>
                  <a:pt x="1651823" y="17779"/>
                </a:lnTo>
                <a:lnTo>
                  <a:pt x="1652037" y="17652"/>
                </a:lnTo>
                <a:lnTo>
                  <a:pt x="1654577" y="8509"/>
                </a:lnTo>
                <a:lnTo>
                  <a:pt x="1652037" y="3683"/>
                </a:lnTo>
                <a:lnTo>
                  <a:pt x="1640988" y="253"/>
                </a:lnTo>
                <a:lnTo>
                  <a:pt x="1636543" y="0"/>
                </a:lnTo>
                <a:close/>
              </a:path>
              <a:path w="1654809" h="121285">
                <a:moveTo>
                  <a:pt x="1651823" y="17779"/>
                </a:moveTo>
                <a:lnTo>
                  <a:pt x="1640353" y="17779"/>
                </a:lnTo>
                <a:lnTo>
                  <a:pt x="1638243" y="18269"/>
                </a:lnTo>
                <a:lnTo>
                  <a:pt x="1647338" y="20447"/>
                </a:lnTo>
                <a:lnTo>
                  <a:pt x="1651823" y="17779"/>
                </a:lnTo>
                <a:close/>
              </a:path>
              <a:path w="1654809" h="121285">
                <a:moveTo>
                  <a:pt x="1640353" y="17779"/>
                </a:moveTo>
                <a:lnTo>
                  <a:pt x="1636162" y="17779"/>
                </a:lnTo>
                <a:lnTo>
                  <a:pt x="1638243" y="18269"/>
                </a:lnTo>
                <a:lnTo>
                  <a:pt x="1640353" y="17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 descr=""/>
          <p:cNvGrpSpPr/>
          <p:nvPr/>
        </p:nvGrpSpPr>
        <p:grpSpPr>
          <a:xfrm>
            <a:off x="4243832" y="3076067"/>
            <a:ext cx="1910080" cy="2679700"/>
            <a:chOff x="4243832" y="3076067"/>
            <a:chExt cx="1910080" cy="2679700"/>
          </a:xfrm>
        </p:grpSpPr>
        <p:sp>
          <p:nvSpPr>
            <p:cNvPr id="59" name="object 59" descr=""/>
            <p:cNvSpPr/>
            <p:nvPr/>
          </p:nvSpPr>
          <p:spPr>
            <a:xfrm>
              <a:off x="4243832" y="3768343"/>
              <a:ext cx="1721485" cy="1783714"/>
            </a:xfrm>
            <a:custGeom>
              <a:avLst/>
              <a:gdLst/>
              <a:ahLst/>
              <a:cxnLst/>
              <a:rect l="l" t="t" r="r" b="b"/>
              <a:pathLst>
                <a:path w="1721485" h="1783714">
                  <a:moveTo>
                    <a:pt x="791718" y="980554"/>
                  </a:moveTo>
                  <a:lnTo>
                    <a:pt x="790829" y="983615"/>
                  </a:lnTo>
                  <a:lnTo>
                    <a:pt x="791641" y="985431"/>
                  </a:lnTo>
                  <a:lnTo>
                    <a:pt x="791718" y="980554"/>
                  </a:lnTo>
                  <a:close/>
                </a:path>
                <a:path w="1721485" h="1783714">
                  <a:moveTo>
                    <a:pt x="989241" y="1299210"/>
                  </a:moveTo>
                  <a:lnTo>
                    <a:pt x="984656" y="1251077"/>
                  </a:lnTo>
                  <a:lnTo>
                    <a:pt x="984377" y="1248029"/>
                  </a:lnTo>
                  <a:lnTo>
                    <a:pt x="973493" y="1201928"/>
                  </a:lnTo>
                  <a:lnTo>
                    <a:pt x="973074" y="1200150"/>
                  </a:lnTo>
                  <a:lnTo>
                    <a:pt x="972058" y="1195832"/>
                  </a:lnTo>
                  <a:lnTo>
                    <a:pt x="971423" y="1194181"/>
                  </a:lnTo>
                  <a:lnTo>
                    <a:pt x="953439" y="1153541"/>
                  </a:lnTo>
                  <a:lnTo>
                    <a:pt x="950087" y="1145921"/>
                  </a:lnTo>
                  <a:lnTo>
                    <a:pt x="953439" y="1153528"/>
                  </a:lnTo>
                  <a:lnTo>
                    <a:pt x="959993" y="1139825"/>
                  </a:lnTo>
                  <a:lnTo>
                    <a:pt x="960755" y="1138174"/>
                  </a:lnTo>
                  <a:lnTo>
                    <a:pt x="960970" y="1136650"/>
                  </a:lnTo>
                  <a:lnTo>
                    <a:pt x="960882" y="1134618"/>
                  </a:lnTo>
                  <a:lnTo>
                    <a:pt x="960501" y="1131570"/>
                  </a:lnTo>
                  <a:lnTo>
                    <a:pt x="959040" y="1119886"/>
                  </a:lnTo>
                  <a:lnTo>
                    <a:pt x="958710" y="1117219"/>
                  </a:lnTo>
                  <a:lnTo>
                    <a:pt x="958469" y="1115187"/>
                  </a:lnTo>
                  <a:lnTo>
                    <a:pt x="957707" y="1112520"/>
                  </a:lnTo>
                  <a:lnTo>
                    <a:pt x="952931" y="1102106"/>
                  </a:lnTo>
                  <a:lnTo>
                    <a:pt x="942022" y="1102106"/>
                  </a:lnTo>
                  <a:lnTo>
                    <a:pt x="942022" y="1133729"/>
                  </a:lnTo>
                  <a:lnTo>
                    <a:pt x="941908" y="1134872"/>
                  </a:lnTo>
                  <a:lnTo>
                    <a:pt x="941832" y="1134110"/>
                  </a:lnTo>
                  <a:lnTo>
                    <a:pt x="942022" y="1133729"/>
                  </a:lnTo>
                  <a:lnTo>
                    <a:pt x="942022" y="1102106"/>
                  </a:lnTo>
                  <a:lnTo>
                    <a:pt x="933450" y="1102106"/>
                  </a:lnTo>
                  <a:lnTo>
                    <a:pt x="933424" y="1102360"/>
                  </a:lnTo>
                  <a:lnTo>
                    <a:pt x="940282" y="1118374"/>
                  </a:lnTo>
                  <a:lnTo>
                    <a:pt x="941628" y="1132027"/>
                  </a:lnTo>
                  <a:lnTo>
                    <a:pt x="931329" y="1115060"/>
                  </a:lnTo>
                  <a:lnTo>
                    <a:pt x="930414" y="1113536"/>
                  </a:lnTo>
                  <a:lnTo>
                    <a:pt x="924560" y="1103884"/>
                  </a:lnTo>
                  <a:lnTo>
                    <a:pt x="923417" y="1102360"/>
                  </a:lnTo>
                  <a:lnTo>
                    <a:pt x="904951" y="1082675"/>
                  </a:lnTo>
                  <a:lnTo>
                    <a:pt x="892937" y="1069848"/>
                  </a:lnTo>
                  <a:lnTo>
                    <a:pt x="892429" y="1069213"/>
                  </a:lnTo>
                  <a:lnTo>
                    <a:pt x="859053" y="1039368"/>
                  </a:lnTo>
                  <a:lnTo>
                    <a:pt x="833869" y="1014971"/>
                  </a:lnTo>
                  <a:lnTo>
                    <a:pt x="873252" y="1043559"/>
                  </a:lnTo>
                  <a:lnTo>
                    <a:pt x="873760" y="1044067"/>
                  </a:lnTo>
                  <a:lnTo>
                    <a:pt x="901509" y="1062863"/>
                  </a:lnTo>
                  <a:lnTo>
                    <a:pt x="919607" y="1082548"/>
                  </a:lnTo>
                  <a:lnTo>
                    <a:pt x="918845" y="1081786"/>
                  </a:lnTo>
                  <a:lnTo>
                    <a:pt x="933132" y="1101674"/>
                  </a:lnTo>
                  <a:lnTo>
                    <a:pt x="952741" y="1101674"/>
                  </a:lnTo>
                  <a:lnTo>
                    <a:pt x="952119" y="1100328"/>
                  </a:lnTo>
                  <a:lnTo>
                    <a:pt x="948817" y="1093089"/>
                  </a:lnTo>
                  <a:lnTo>
                    <a:pt x="947801" y="1091565"/>
                  </a:lnTo>
                  <a:lnTo>
                    <a:pt x="941120" y="1082548"/>
                  </a:lnTo>
                  <a:lnTo>
                    <a:pt x="932942" y="1071499"/>
                  </a:lnTo>
                  <a:lnTo>
                    <a:pt x="932307" y="1070737"/>
                  </a:lnTo>
                  <a:lnTo>
                    <a:pt x="925436" y="1063498"/>
                  </a:lnTo>
                  <a:lnTo>
                    <a:pt x="924229" y="1062228"/>
                  </a:lnTo>
                  <a:lnTo>
                    <a:pt x="913384" y="1050798"/>
                  </a:lnTo>
                  <a:lnTo>
                    <a:pt x="911987" y="1049528"/>
                  </a:lnTo>
                  <a:lnTo>
                    <a:pt x="883031" y="1030224"/>
                  </a:lnTo>
                  <a:lnTo>
                    <a:pt x="883666" y="1030605"/>
                  </a:lnTo>
                  <a:lnTo>
                    <a:pt x="883183" y="1030224"/>
                  </a:lnTo>
                  <a:lnTo>
                    <a:pt x="876465" y="1024890"/>
                  </a:lnTo>
                  <a:lnTo>
                    <a:pt x="860171" y="1011936"/>
                  </a:lnTo>
                  <a:lnTo>
                    <a:pt x="859409" y="1011301"/>
                  </a:lnTo>
                  <a:lnTo>
                    <a:pt x="834517" y="995934"/>
                  </a:lnTo>
                  <a:lnTo>
                    <a:pt x="835152" y="996315"/>
                  </a:lnTo>
                  <a:lnTo>
                    <a:pt x="834644" y="995934"/>
                  </a:lnTo>
                  <a:lnTo>
                    <a:pt x="831977" y="993902"/>
                  </a:lnTo>
                  <a:lnTo>
                    <a:pt x="818642" y="983742"/>
                  </a:lnTo>
                  <a:lnTo>
                    <a:pt x="818388" y="983615"/>
                  </a:lnTo>
                  <a:lnTo>
                    <a:pt x="810895" y="978154"/>
                  </a:lnTo>
                  <a:lnTo>
                    <a:pt x="809625" y="977392"/>
                  </a:lnTo>
                  <a:lnTo>
                    <a:pt x="808291" y="976795"/>
                  </a:lnTo>
                  <a:lnTo>
                    <a:pt x="808291" y="986002"/>
                  </a:lnTo>
                  <a:lnTo>
                    <a:pt x="808228" y="983742"/>
                  </a:lnTo>
                  <a:lnTo>
                    <a:pt x="808228" y="977900"/>
                  </a:lnTo>
                  <a:lnTo>
                    <a:pt x="808291" y="986002"/>
                  </a:lnTo>
                  <a:lnTo>
                    <a:pt x="808291" y="976795"/>
                  </a:lnTo>
                  <a:lnTo>
                    <a:pt x="806602" y="976020"/>
                  </a:lnTo>
                  <a:lnTo>
                    <a:pt x="805180" y="974344"/>
                  </a:lnTo>
                  <a:lnTo>
                    <a:pt x="802297" y="973988"/>
                  </a:lnTo>
                  <a:lnTo>
                    <a:pt x="800989" y="973328"/>
                  </a:lnTo>
                  <a:lnTo>
                    <a:pt x="798512" y="973442"/>
                  </a:lnTo>
                  <a:lnTo>
                    <a:pt x="797052" y="973201"/>
                  </a:lnTo>
                  <a:lnTo>
                    <a:pt x="793115" y="975741"/>
                  </a:lnTo>
                  <a:lnTo>
                    <a:pt x="792607" y="977455"/>
                  </a:lnTo>
                  <a:lnTo>
                    <a:pt x="791718" y="979170"/>
                  </a:lnTo>
                  <a:lnTo>
                    <a:pt x="791718" y="980554"/>
                  </a:lnTo>
                  <a:lnTo>
                    <a:pt x="791692" y="985520"/>
                  </a:lnTo>
                  <a:lnTo>
                    <a:pt x="792734" y="987806"/>
                  </a:lnTo>
                  <a:lnTo>
                    <a:pt x="791641" y="985431"/>
                  </a:lnTo>
                  <a:lnTo>
                    <a:pt x="791591" y="990600"/>
                  </a:lnTo>
                  <a:lnTo>
                    <a:pt x="792226" y="992378"/>
                  </a:lnTo>
                  <a:lnTo>
                    <a:pt x="793242" y="993902"/>
                  </a:lnTo>
                  <a:lnTo>
                    <a:pt x="801497" y="1004697"/>
                  </a:lnTo>
                  <a:lnTo>
                    <a:pt x="802005" y="1005332"/>
                  </a:lnTo>
                  <a:lnTo>
                    <a:pt x="821309" y="1026668"/>
                  </a:lnTo>
                  <a:lnTo>
                    <a:pt x="821563" y="1027049"/>
                  </a:lnTo>
                  <a:lnTo>
                    <a:pt x="846582" y="1052068"/>
                  </a:lnTo>
                  <a:lnTo>
                    <a:pt x="846963" y="1052322"/>
                  </a:lnTo>
                  <a:lnTo>
                    <a:pt x="880237" y="1082675"/>
                  </a:lnTo>
                  <a:lnTo>
                    <a:pt x="879602" y="1082167"/>
                  </a:lnTo>
                  <a:lnTo>
                    <a:pt x="909040" y="1114348"/>
                  </a:lnTo>
                  <a:lnTo>
                    <a:pt x="930300" y="1149667"/>
                  </a:lnTo>
                  <a:lnTo>
                    <a:pt x="927836" y="1151813"/>
                  </a:lnTo>
                  <a:lnTo>
                    <a:pt x="897001" y="1156716"/>
                  </a:lnTo>
                  <a:lnTo>
                    <a:pt x="898144" y="1156716"/>
                  </a:lnTo>
                  <a:lnTo>
                    <a:pt x="851954" y="1158849"/>
                  </a:lnTo>
                  <a:lnTo>
                    <a:pt x="793115" y="1154938"/>
                  </a:lnTo>
                  <a:lnTo>
                    <a:pt x="791210" y="1154811"/>
                  </a:lnTo>
                  <a:lnTo>
                    <a:pt x="791591" y="1154938"/>
                  </a:lnTo>
                  <a:lnTo>
                    <a:pt x="721144" y="1147445"/>
                  </a:lnTo>
                  <a:lnTo>
                    <a:pt x="719963" y="1147318"/>
                  </a:lnTo>
                  <a:lnTo>
                    <a:pt x="720217" y="1147445"/>
                  </a:lnTo>
                  <a:lnTo>
                    <a:pt x="629920" y="1134872"/>
                  </a:lnTo>
                  <a:lnTo>
                    <a:pt x="630174" y="1134872"/>
                  </a:lnTo>
                  <a:lnTo>
                    <a:pt x="538060" y="1118870"/>
                  </a:lnTo>
                  <a:lnTo>
                    <a:pt x="537337" y="1118743"/>
                  </a:lnTo>
                  <a:lnTo>
                    <a:pt x="537743" y="1118819"/>
                  </a:lnTo>
                  <a:lnTo>
                    <a:pt x="537451" y="1118743"/>
                  </a:lnTo>
                  <a:lnTo>
                    <a:pt x="446913" y="1096391"/>
                  </a:lnTo>
                  <a:lnTo>
                    <a:pt x="446786" y="1096391"/>
                  </a:lnTo>
                  <a:lnTo>
                    <a:pt x="353860" y="1074039"/>
                  </a:lnTo>
                  <a:lnTo>
                    <a:pt x="352806" y="1073785"/>
                  </a:lnTo>
                  <a:lnTo>
                    <a:pt x="353568" y="1074039"/>
                  </a:lnTo>
                  <a:lnTo>
                    <a:pt x="273177" y="1048004"/>
                  </a:lnTo>
                  <a:lnTo>
                    <a:pt x="273431" y="1048004"/>
                  </a:lnTo>
                  <a:lnTo>
                    <a:pt x="200621" y="1021715"/>
                  </a:lnTo>
                  <a:lnTo>
                    <a:pt x="200279" y="1021588"/>
                  </a:lnTo>
                  <a:lnTo>
                    <a:pt x="200406" y="1021715"/>
                  </a:lnTo>
                  <a:lnTo>
                    <a:pt x="139573" y="998220"/>
                  </a:lnTo>
                  <a:lnTo>
                    <a:pt x="136880" y="997331"/>
                  </a:lnTo>
                  <a:lnTo>
                    <a:pt x="113842" y="989711"/>
                  </a:lnTo>
                  <a:lnTo>
                    <a:pt x="100025" y="985139"/>
                  </a:lnTo>
                  <a:lnTo>
                    <a:pt x="89662" y="981710"/>
                  </a:lnTo>
                  <a:lnTo>
                    <a:pt x="63754" y="974471"/>
                  </a:lnTo>
                  <a:lnTo>
                    <a:pt x="62992" y="974344"/>
                  </a:lnTo>
                  <a:lnTo>
                    <a:pt x="43561" y="970661"/>
                  </a:lnTo>
                  <a:lnTo>
                    <a:pt x="9271" y="999109"/>
                  </a:lnTo>
                  <a:lnTo>
                    <a:pt x="9144" y="1000125"/>
                  </a:lnTo>
                  <a:lnTo>
                    <a:pt x="7162" y="1012317"/>
                  </a:lnTo>
                  <a:lnTo>
                    <a:pt x="7239" y="1012063"/>
                  </a:lnTo>
                  <a:lnTo>
                    <a:pt x="7112" y="1012698"/>
                  </a:lnTo>
                  <a:lnTo>
                    <a:pt x="7162" y="1012317"/>
                  </a:lnTo>
                  <a:lnTo>
                    <a:pt x="7073" y="1012698"/>
                  </a:lnTo>
                  <a:lnTo>
                    <a:pt x="3556" y="1026287"/>
                  </a:lnTo>
                  <a:lnTo>
                    <a:pt x="3429" y="1026668"/>
                  </a:lnTo>
                  <a:lnTo>
                    <a:pt x="381" y="1044194"/>
                  </a:lnTo>
                  <a:lnTo>
                    <a:pt x="0" y="1046861"/>
                  </a:lnTo>
                  <a:lnTo>
                    <a:pt x="1651" y="1049401"/>
                  </a:lnTo>
                  <a:lnTo>
                    <a:pt x="4318" y="1049909"/>
                  </a:lnTo>
                  <a:lnTo>
                    <a:pt x="6858" y="1050544"/>
                  </a:lnTo>
                  <a:lnTo>
                    <a:pt x="9525" y="1049020"/>
                  </a:lnTo>
                  <a:lnTo>
                    <a:pt x="15011" y="1030224"/>
                  </a:lnTo>
                  <a:lnTo>
                    <a:pt x="15113" y="1029462"/>
                  </a:lnTo>
                  <a:lnTo>
                    <a:pt x="19431" y="1015492"/>
                  </a:lnTo>
                  <a:lnTo>
                    <a:pt x="24079" y="996696"/>
                  </a:lnTo>
                  <a:lnTo>
                    <a:pt x="24485" y="995578"/>
                  </a:lnTo>
                  <a:lnTo>
                    <a:pt x="34417" y="989457"/>
                  </a:lnTo>
                  <a:lnTo>
                    <a:pt x="34671" y="989330"/>
                  </a:lnTo>
                  <a:lnTo>
                    <a:pt x="34036" y="989457"/>
                  </a:lnTo>
                  <a:lnTo>
                    <a:pt x="42760" y="986015"/>
                  </a:lnTo>
                  <a:lnTo>
                    <a:pt x="59309" y="989584"/>
                  </a:lnTo>
                  <a:lnTo>
                    <a:pt x="85090" y="997458"/>
                  </a:lnTo>
                  <a:lnTo>
                    <a:pt x="84836" y="997331"/>
                  </a:lnTo>
                  <a:lnTo>
                    <a:pt x="133350" y="1014095"/>
                  </a:lnTo>
                  <a:lnTo>
                    <a:pt x="133667" y="1014222"/>
                  </a:lnTo>
                  <a:lnTo>
                    <a:pt x="194056" y="1038098"/>
                  </a:lnTo>
                  <a:lnTo>
                    <a:pt x="267589" y="1065149"/>
                  </a:lnTo>
                  <a:lnTo>
                    <a:pt x="348488" y="1091819"/>
                  </a:lnTo>
                  <a:lnTo>
                    <a:pt x="533400" y="1137539"/>
                  </a:lnTo>
                  <a:lnTo>
                    <a:pt x="626872" y="1153922"/>
                  </a:lnTo>
                  <a:lnTo>
                    <a:pt x="627253" y="1153922"/>
                  </a:lnTo>
                  <a:lnTo>
                    <a:pt x="717550" y="1166622"/>
                  </a:lnTo>
                  <a:lnTo>
                    <a:pt x="717931" y="1166622"/>
                  </a:lnTo>
                  <a:lnTo>
                    <a:pt x="789559" y="1174242"/>
                  </a:lnTo>
                  <a:lnTo>
                    <a:pt x="789940" y="1174242"/>
                  </a:lnTo>
                  <a:lnTo>
                    <a:pt x="851154" y="1178179"/>
                  </a:lnTo>
                  <a:lnTo>
                    <a:pt x="852170" y="1178179"/>
                  </a:lnTo>
                  <a:lnTo>
                    <a:pt x="899033" y="1176020"/>
                  </a:lnTo>
                  <a:lnTo>
                    <a:pt x="937133" y="1169416"/>
                  </a:lnTo>
                  <a:lnTo>
                    <a:pt x="938923" y="1167790"/>
                  </a:lnTo>
                  <a:lnTo>
                    <a:pt x="953414" y="1200861"/>
                  </a:lnTo>
                  <a:lnTo>
                    <a:pt x="965238" y="1251597"/>
                  </a:lnTo>
                  <a:lnTo>
                    <a:pt x="965327" y="1252474"/>
                  </a:lnTo>
                  <a:lnTo>
                    <a:pt x="969772" y="1300530"/>
                  </a:lnTo>
                  <a:lnTo>
                    <a:pt x="969848" y="1300137"/>
                  </a:lnTo>
                  <a:lnTo>
                    <a:pt x="969899" y="1301877"/>
                  </a:lnTo>
                  <a:lnTo>
                    <a:pt x="969772" y="1300530"/>
                  </a:lnTo>
                  <a:lnTo>
                    <a:pt x="961567" y="1343202"/>
                  </a:lnTo>
                  <a:lnTo>
                    <a:pt x="945515" y="1383576"/>
                  </a:lnTo>
                  <a:lnTo>
                    <a:pt x="903871" y="1426438"/>
                  </a:lnTo>
                  <a:lnTo>
                    <a:pt x="903605" y="1426718"/>
                  </a:lnTo>
                  <a:lnTo>
                    <a:pt x="903871" y="1426438"/>
                  </a:lnTo>
                  <a:lnTo>
                    <a:pt x="903566" y="1426718"/>
                  </a:lnTo>
                  <a:lnTo>
                    <a:pt x="844677" y="1480947"/>
                  </a:lnTo>
                  <a:lnTo>
                    <a:pt x="845058" y="1480693"/>
                  </a:lnTo>
                  <a:lnTo>
                    <a:pt x="756285" y="1554988"/>
                  </a:lnTo>
                  <a:lnTo>
                    <a:pt x="755777" y="1560703"/>
                  </a:lnTo>
                  <a:lnTo>
                    <a:pt x="758952" y="1564640"/>
                  </a:lnTo>
                  <a:lnTo>
                    <a:pt x="762254" y="1568577"/>
                  </a:lnTo>
                  <a:lnTo>
                    <a:pt x="768096" y="1569085"/>
                  </a:lnTo>
                  <a:lnTo>
                    <a:pt x="856996" y="1495044"/>
                  </a:lnTo>
                  <a:lnTo>
                    <a:pt x="857377" y="1494790"/>
                  </a:lnTo>
                  <a:lnTo>
                    <a:pt x="872858" y="1480693"/>
                  </a:lnTo>
                  <a:lnTo>
                    <a:pt x="916940" y="1440561"/>
                  </a:lnTo>
                  <a:lnTo>
                    <a:pt x="930910" y="1426337"/>
                  </a:lnTo>
                  <a:lnTo>
                    <a:pt x="961009" y="1395730"/>
                  </a:lnTo>
                  <a:lnTo>
                    <a:pt x="963168" y="1392428"/>
                  </a:lnTo>
                  <a:lnTo>
                    <a:pt x="966012" y="1385189"/>
                  </a:lnTo>
                  <a:lnTo>
                    <a:pt x="967270" y="1382014"/>
                  </a:lnTo>
                  <a:lnTo>
                    <a:pt x="980059" y="1349629"/>
                  </a:lnTo>
                  <a:lnTo>
                    <a:pt x="980567" y="1347851"/>
                  </a:lnTo>
                  <a:lnTo>
                    <a:pt x="981265" y="1344168"/>
                  </a:lnTo>
                  <a:lnTo>
                    <a:pt x="981608" y="1342390"/>
                  </a:lnTo>
                  <a:lnTo>
                    <a:pt x="989203" y="1302766"/>
                  </a:lnTo>
                  <a:lnTo>
                    <a:pt x="989241" y="1301877"/>
                  </a:lnTo>
                  <a:lnTo>
                    <a:pt x="989241" y="1299210"/>
                  </a:lnTo>
                  <a:close/>
                </a:path>
                <a:path w="1721485" h="1783714">
                  <a:moveTo>
                    <a:pt x="1055370" y="198374"/>
                  </a:moveTo>
                  <a:lnTo>
                    <a:pt x="1055179" y="196088"/>
                  </a:lnTo>
                  <a:lnTo>
                    <a:pt x="1053071" y="170307"/>
                  </a:lnTo>
                  <a:lnTo>
                    <a:pt x="1051179" y="141605"/>
                  </a:lnTo>
                  <a:lnTo>
                    <a:pt x="1050671" y="139065"/>
                  </a:lnTo>
                  <a:lnTo>
                    <a:pt x="1049934" y="137160"/>
                  </a:lnTo>
                  <a:lnTo>
                    <a:pt x="1051814" y="135636"/>
                  </a:lnTo>
                  <a:lnTo>
                    <a:pt x="1053719" y="133985"/>
                  </a:lnTo>
                  <a:lnTo>
                    <a:pt x="1054735" y="131318"/>
                  </a:lnTo>
                  <a:lnTo>
                    <a:pt x="1054379" y="127622"/>
                  </a:lnTo>
                  <a:lnTo>
                    <a:pt x="1054252" y="125857"/>
                  </a:lnTo>
                  <a:lnTo>
                    <a:pt x="1038860" y="105981"/>
                  </a:lnTo>
                  <a:lnTo>
                    <a:pt x="1038860" y="125476"/>
                  </a:lnTo>
                  <a:lnTo>
                    <a:pt x="1038758" y="128562"/>
                  </a:lnTo>
                  <a:lnTo>
                    <a:pt x="1038606" y="128778"/>
                  </a:lnTo>
                  <a:lnTo>
                    <a:pt x="1038631" y="128371"/>
                  </a:lnTo>
                  <a:lnTo>
                    <a:pt x="1038860" y="125476"/>
                  </a:lnTo>
                  <a:lnTo>
                    <a:pt x="1038860" y="105981"/>
                  </a:lnTo>
                  <a:lnTo>
                    <a:pt x="1037399" y="104495"/>
                  </a:lnTo>
                  <a:lnTo>
                    <a:pt x="1037209" y="103886"/>
                  </a:lnTo>
                  <a:lnTo>
                    <a:pt x="1021207" y="70866"/>
                  </a:lnTo>
                  <a:lnTo>
                    <a:pt x="1020470" y="69761"/>
                  </a:lnTo>
                  <a:lnTo>
                    <a:pt x="1010335" y="53568"/>
                  </a:lnTo>
                  <a:lnTo>
                    <a:pt x="1010335" y="86474"/>
                  </a:lnTo>
                  <a:lnTo>
                    <a:pt x="1006627" y="78587"/>
                  </a:lnTo>
                  <a:lnTo>
                    <a:pt x="1006703" y="78740"/>
                  </a:lnTo>
                  <a:lnTo>
                    <a:pt x="1010335" y="86474"/>
                  </a:lnTo>
                  <a:lnTo>
                    <a:pt x="1010335" y="53568"/>
                  </a:lnTo>
                  <a:lnTo>
                    <a:pt x="1008926" y="51308"/>
                  </a:lnTo>
                  <a:lnTo>
                    <a:pt x="1003427" y="42545"/>
                  </a:lnTo>
                  <a:lnTo>
                    <a:pt x="1001395" y="39687"/>
                  </a:lnTo>
                  <a:lnTo>
                    <a:pt x="1001395" y="69850"/>
                  </a:lnTo>
                  <a:lnTo>
                    <a:pt x="1001395" y="69977"/>
                  </a:lnTo>
                  <a:lnTo>
                    <a:pt x="1001268" y="69761"/>
                  </a:lnTo>
                  <a:lnTo>
                    <a:pt x="984897" y="56007"/>
                  </a:lnTo>
                  <a:lnTo>
                    <a:pt x="971816" y="44196"/>
                  </a:lnTo>
                  <a:lnTo>
                    <a:pt x="971677" y="44069"/>
                  </a:lnTo>
                  <a:lnTo>
                    <a:pt x="971677" y="44196"/>
                  </a:lnTo>
                  <a:lnTo>
                    <a:pt x="965758" y="38735"/>
                  </a:lnTo>
                  <a:lnTo>
                    <a:pt x="964514" y="37604"/>
                  </a:lnTo>
                  <a:lnTo>
                    <a:pt x="964031" y="36576"/>
                  </a:lnTo>
                  <a:lnTo>
                    <a:pt x="959637" y="27432"/>
                  </a:lnTo>
                  <a:lnTo>
                    <a:pt x="959319" y="26758"/>
                  </a:lnTo>
                  <a:lnTo>
                    <a:pt x="959142" y="26035"/>
                  </a:lnTo>
                  <a:lnTo>
                    <a:pt x="957402" y="18834"/>
                  </a:lnTo>
                  <a:lnTo>
                    <a:pt x="957287" y="18427"/>
                  </a:lnTo>
                  <a:lnTo>
                    <a:pt x="957249" y="17399"/>
                  </a:lnTo>
                  <a:lnTo>
                    <a:pt x="957173" y="16256"/>
                  </a:lnTo>
                  <a:lnTo>
                    <a:pt x="957122" y="15379"/>
                  </a:lnTo>
                  <a:lnTo>
                    <a:pt x="958621" y="15227"/>
                  </a:lnTo>
                  <a:lnTo>
                    <a:pt x="965238" y="18834"/>
                  </a:lnTo>
                  <a:lnTo>
                    <a:pt x="976503" y="31572"/>
                  </a:lnTo>
                  <a:lnTo>
                    <a:pt x="976896" y="32131"/>
                  </a:lnTo>
                  <a:lnTo>
                    <a:pt x="976972" y="32258"/>
                  </a:lnTo>
                  <a:lnTo>
                    <a:pt x="990219" y="51562"/>
                  </a:lnTo>
                  <a:lnTo>
                    <a:pt x="990092" y="51308"/>
                  </a:lnTo>
                  <a:lnTo>
                    <a:pt x="1001268" y="69761"/>
                  </a:lnTo>
                  <a:lnTo>
                    <a:pt x="1001395" y="69850"/>
                  </a:lnTo>
                  <a:lnTo>
                    <a:pt x="1001395" y="39687"/>
                  </a:lnTo>
                  <a:lnTo>
                    <a:pt x="995502" y="31369"/>
                  </a:lnTo>
                  <a:lnTo>
                    <a:pt x="989203" y="22479"/>
                  </a:lnTo>
                  <a:lnTo>
                    <a:pt x="988568" y="21717"/>
                  </a:lnTo>
                  <a:lnTo>
                    <a:pt x="986599" y="19558"/>
                  </a:lnTo>
                  <a:lnTo>
                    <a:pt x="985100" y="17907"/>
                  </a:lnTo>
                  <a:lnTo>
                    <a:pt x="976553" y="8509"/>
                  </a:lnTo>
                  <a:lnTo>
                    <a:pt x="975868" y="7747"/>
                  </a:lnTo>
                  <a:lnTo>
                    <a:pt x="973709" y="6096"/>
                  </a:lnTo>
                  <a:lnTo>
                    <a:pt x="963676" y="889"/>
                  </a:lnTo>
                  <a:lnTo>
                    <a:pt x="959104" y="0"/>
                  </a:lnTo>
                  <a:lnTo>
                    <a:pt x="953008" y="889"/>
                  </a:lnTo>
                  <a:lnTo>
                    <a:pt x="952754" y="889"/>
                  </a:lnTo>
                  <a:lnTo>
                    <a:pt x="948055" y="1778"/>
                  </a:lnTo>
                  <a:lnTo>
                    <a:pt x="944372" y="2413"/>
                  </a:lnTo>
                  <a:lnTo>
                    <a:pt x="941705" y="5715"/>
                  </a:lnTo>
                  <a:lnTo>
                    <a:pt x="942086" y="9525"/>
                  </a:lnTo>
                  <a:lnTo>
                    <a:pt x="942848" y="19558"/>
                  </a:lnTo>
                  <a:lnTo>
                    <a:pt x="943102" y="20828"/>
                  </a:lnTo>
                  <a:lnTo>
                    <a:pt x="962279" y="54483"/>
                  </a:lnTo>
                  <a:lnTo>
                    <a:pt x="962406" y="54483"/>
                  </a:lnTo>
                  <a:lnTo>
                    <a:pt x="975868" y="66421"/>
                  </a:lnTo>
                  <a:lnTo>
                    <a:pt x="992378" y="80518"/>
                  </a:lnTo>
                  <a:lnTo>
                    <a:pt x="1009688" y="95097"/>
                  </a:lnTo>
                  <a:lnTo>
                    <a:pt x="1009942" y="95377"/>
                  </a:lnTo>
                  <a:lnTo>
                    <a:pt x="1019759" y="106464"/>
                  </a:lnTo>
                  <a:lnTo>
                    <a:pt x="1021880" y="110947"/>
                  </a:lnTo>
                  <a:lnTo>
                    <a:pt x="1021715" y="110490"/>
                  </a:lnTo>
                  <a:lnTo>
                    <a:pt x="1021969" y="111125"/>
                  </a:lnTo>
                  <a:lnTo>
                    <a:pt x="1021880" y="110947"/>
                  </a:lnTo>
                  <a:lnTo>
                    <a:pt x="1021943" y="111125"/>
                  </a:lnTo>
                  <a:lnTo>
                    <a:pt x="1028636" y="129209"/>
                  </a:lnTo>
                  <a:lnTo>
                    <a:pt x="1027569" y="129768"/>
                  </a:lnTo>
                  <a:lnTo>
                    <a:pt x="1012190" y="132715"/>
                  </a:lnTo>
                  <a:lnTo>
                    <a:pt x="1010920" y="133096"/>
                  </a:lnTo>
                  <a:lnTo>
                    <a:pt x="993648" y="138938"/>
                  </a:lnTo>
                  <a:lnTo>
                    <a:pt x="1032230" y="138938"/>
                  </a:lnTo>
                  <a:lnTo>
                    <a:pt x="993609" y="138950"/>
                  </a:lnTo>
                  <a:lnTo>
                    <a:pt x="993267" y="139065"/>
                  </a:lnTo>
                  <a:lnTo>
                    <a:pt x="993597" y="138950"/>
                  </a:lnTo>
                  <a:lnTo>
                    <a:pt x="993216" y="139065"/>
                  </a:lnTo>
                  <a:lnTo>
                    <a:pt x="967740" y="146558"/>
                  </a:lnTo>
                  <a:lnTo>
                    <a:pt x="968121" y="146431"/>
                  </a:lnTo>
                  <a:lnTo>
                    <a:pt x="934847" y="154432"/>
                  </a:lnTo>
                  <a:lnTo>
                    <a:pt x="879094" y="171323"/>
                  </a:lnTo>
                  <a:lnTo>
                    <a:pt x="878840" y="171450"/>
                  </a:lnTo>
                  <a:lnTo>
                    <a:pt x="814070" y="192659"/>
                  </a:lnTo>
                  <a:lnTo>
                    <a:pt x="813562" y="192786"/>
                  </a:lnTo>
                  <a:lnTo>
                    <a:pt x="724662" y="227711"/>
                  </a:lnTo>
                  <a:lnTo>
                    <a:pt x="724281" y="227838"/>
                  </a:lnTo>
                  <a:lnTo>
                    <a:pt x="623189" y="272542"/>
                  </a:lnTo>
                  <a:lnTo>
                    <a:pt x="622427" y="272923"/>
                  </a:lnTo>
                  <a:lnTo>
                    <a:pt x="520573" y="328676"/>
                  </a:lnTo>
                  <a:lnTo>
                    <a:pt x="520700" y="328676"/>
                  </a:lnTo>
                  <a:lnTo>
                    <a:pt x="415544" y="384937"/>
                  </a:lnTo>
                  <a:lnTo>
                    <a:pt x="415925" y="384683"/>
                  </a:lnTo>
                  <a:lnTo>
                    <a:pt x="310769" y="436245"/>
                  </a:lnTo>
                  <a:lnTo>
                    <a:pt x="310896" y="436245"/>
                  </a:lnTo>
                  <a:lnTo>
                    <a:pt x="219075" y="480695"/>
                  </a:lnTo>
                  <a:lnTo>
                    <a:pt x="219837" y="480441"/>
                  </a:lnTo>
                  <a:lnTo>
                    <a:pt x="146431" y="508254"/>
                  </a:lnTo>
                  <a:lnTo>
                    <a:pt x="145923" y="508508"/>
                  </a:lnTo>
                  <a:lnTo>
                    <a:pt x="87630" y="535432"/>
                  </a:lnTo>
                  <a:lnTo>
                    <a:pt x="37973" y="569087"/>
                  </a:lnTo>
                  <a:lnTo>
                    <a:pt x="29895" y="582968"/>
                  </a:lnTo>
                  <a:lnTo>
                    <a:pt x="23495" y="587375"/>
                  </a:lnTo>
                  <a:lnTo>
                    <a:pt x="21590" y="588772"/>
                  </a:lnTo>
                  <a:lnTo>
                    <a:pt x="20447" y="591058"/>
                  </a:lnTo>
                  <a:lnTo>
                    <a:pt x="21463" y="601345"/>
                  </a:lnTo>
                  <a:lnTo>
                    <a:pt x="23368" y="603377"/>
                  </a:lnTo>
                  <a:lnTo>
                    <a:pt x="25908" y="603631"/>
                  </a:lnTo>
                  <a:lnTo>
                    <a:pt x="28448" y="604012"/>
                  </a:lnTo>
                  <a:lnTo>
                    <a:pt x="30861" y="602615"/>
                  </a:lnTo>
                  <a:lnTo>
                    <a:pt x="31750" y="600202"/>
                  </a:lnTo>
                  <a:lnTo>
                    <a:pt x="32334" y="598678"/>
                  </a:lnTo>
                  <a:lnTo>
                    <a:pt x="32791" y="597496"/>
                  </a:lnTo>
                  <a:lnTo>
                    <a:pt x="36664" y="595249"/>
                  </a:lnTo>
                  <a:lnTo>
                    <a:pt x="38862" y="593979"/>
                  </a:lnTo>
                  <a:lnTo>
                    <a:pt x="41402" y="591566"/>
                  </a:lnTo>
                  <a:lnTo>
                    <a:pt x="45808" y="584454"/>
                  </a:lnTo>
                  <a:lnTo>
                    <a:pt x="47307" y="582041"/>
                  </a:lnTo>
                  <a:lnTo>
                    <a:pt x="48094" y="580771"/>
                  </a:lnTo>
                  <a:lnTo>
                    <a:pt x="95123" y="549910"/>
                  </a:lnTo>
                  <a:lnTo>
                    <a:pt x="94488" y="550291"/>
                  </a:lnTo>
                  <a:lnTo>
                    <a:pt x="95326" y="549910"/>
                  </a:lnTo>
                  <a:lnTo>
                    <a:pt x="152908" y="523875"/>
                  </a:lnTo>
                  <a:lnTo>
                    <a:pt x="152400" y="524129"/>
                  </a:lnTo>
                  <a:lnTo>
                    <a:pt x="153073" y="523875"/>
                  </a:lnTo>
                  <a:lnTo>
                    <a:pt x="225933" y="496570"/>
                  </a:lnTo>
                  <a:lnTo>
                    <a:pt x="423926" y="400558"/>
                  </a:lnTo>
                  <a:lnTo>
                    <a:pt x="453186" y="384937"/>
                  </a:lnTo>
                  <a:lnTo>
                    <a:pt x="529082" y="344424"/>
                  </a:lnTo>
                  <a:lnTo>
                    <a:pt x="529209" y="344424"/>
                  </a:lnTo>
                  <a:lnTo>
                    <a:pt x="630593" y="288925"/>
                  </a:lnTo>
                  <a:lnTo>
                    <a:pt x="631063" y="288671"/>
                  </a:lnTo>
                  <a:lnTo>
                    <a:pt x="630428" y="288925"/>
                  </a:lnTo>
                  <a:lnTo>
                    <a:pt x="731520" y="244348"/>
                  </a:lnTo>
                  <a:lnTo>
                    <a:pt x="731266" y="244475"/>
                  </a:lnTo>
                  <a:lnTo>
                    <a:pt x="731583" y="244348"/>
                  </a:lnTo>
                  <a:lnTo>
                    <a:pt x="819835" y="209677"/>
                  </a:lnTo>
                  <a:lnTo>
                    <a:pt x="820166" y="209550"/>
                  </a:lnTo>
                  <a:lnTo>
                    <a:pt x="819658" y="209677"/>
                  </a:lnTo>
                  <a:lnTo>
                    <a:pt x="884428" y="188468"/>
                  </a:lnTo>
                  <a:lnTo>
                    <a:pt x="884301" y="188595"/>
                  </a:lnTo>
                  <a:lnTo>
                    <a:pt x="884707" y="188468"/>
                  </a:lnTo>
                  <a:lnTo>
                    <a:pt x="939634" y="171704"/>
                  </a:lnTo>
                  <a:lnTo>
                    <a:pt x="939977" y="171602"/>
                  </a:lnTo>
                  <a:lnTo>
                    <a:pt x="972312" y="163830"/>
                  </a:lnTo>
                  <a:lnTo>
                    <a:pt x="972693" y="163703"/>
                  </a:lnTo>
                  <a:lnTo>
                    <a:pt x="998601" y="156083"/>
                  </a:lnTo>
                  <a:lnTo>
                    <a:pt x="999109" y="155956"/>
                  </a:lnTo>
                  <a:lnTo>
                    <a:pt x="1016025" y="150114"/>
                  </a:lnTo>
                  <a:lnTo>
                    <a:pt x="1016736" y="149872"/>
                  </a:lnTo>
                  <a:lnTo>
                    <a:pt x="1032129" y="146812"/>
                  </a:lnTo>
                  <a:lnTo>
                    <a:pt x="1032764" y="146558"/>
                  </a:lnTo>
                  <a:lnTo>
                    <a:pt x="1034224" y="145973"/>
                  </a:lnTo>
                  <a:lnTo>
                    <a:pt x="1035697" y="171704"/>
                  </a:lnTo>
                  <a:lnTo>
                    <a:pt x="1037590" y="197916"/>
                  </a:lnTo>
                  <a:lnTo>
                    <a:pt x="1027684" y="226441"/>
                  </a:lnTo>
                  <a:lnTo>
                    <a:pt x="1027811" y="225933"/>
                  </a:lnTo>
                  <a:lnTo>
                    <a:pt x="1027595" y="226441"/>
                  </a:lnTo>
                  <a:lnTo>
                    <a:pt x="1013841" y="259461"/>
                  </a:lnTo>
                  <a:lnTo>
                    <a:pt x="1012063" y="263779"/>
                  </a:lnTo>
                  <a:lnTo>
                    <a:pt x="1014095" y="268859"/>
                  </a:lnTo>
                  <a:lnTo>
                    <a:pt x="1022731" y="272415"/>
                  </a:lnTo>
                  <a:lnTo>
                    <a:pt x="1027684" y="270383"/>
                  </a:lnTo>
                  <a:lnTo>
                    <a:pt x="1029589" y="266065"/>
                  </a:lnTo>
                  <a:lnTo>
                    <a:pt x="1043686" y="232664"/>
                  </a:lnTo>
                  <a:lnTo>
                    <a:pt x="1043813" y="232156"/>
                  </a:lnTo>
                  <a:lnTo>
                    <a:pt x="1054862" y="202057"/>
                  </a:lnTo>
                  <a:lnTo>
                    <a:pt x="1055192" y="199644"/>
                  </a:lnTo>
                  <a:lnTo>
                    <a:pt x="1055370" y="198374"/>
                  </a:lnTo>
                  <a:close/>
                </a:path>
                <a:path w="1721485" h="1783714">
                  <a:moveTo>
                    <a:pt x="1605788" y="1540637"/>
                  </a:moveTo>
                  <a:lnTo>
                    <a:pt x="1605216" y="1539621"/>
                  </a:lnTo>
                  <a:lnTo>
                    <a:pt x="1603248" y="1536065"/>
                  </a:lnTo>
                  <a:lnTo>
                    <a:pt x="1598383" y="1534553"/>
                  </a:lnTo>
                  <a:lnTo>
                    <a:pt x="1598066" y="1533017"/>
                  </a:lnTo>
                  <a:lnTo>
                    <a:pt x="1596034" y="1523111"/>
                  </a:lnTo>
                  <a:lnTo>
                    <a:pt x="1596009" y="1522984"/>
                  </a:lnTo>
                  <a:lnTo>
                    <a:pt x="1596009" y="1523111"/>
                  </a:lnTo>
                  <a:lnTo>
                    <a:pt x="1591754" y="1501775"/>
                  </a:lnTo>
                  <a:lnTo>
                    <a:pt x="1591691" y="1501394"/>
                  </a:lnTo>
                  <a:lnTo>
                    <a:pt x="1591691" y="1501775"/>
                  </a:lnTo>
                  <a:lnTo>
                    <a:pt x="1587500" y="1476756"/>
                  </a:lnTo>
                  <a:lnTo>
                    <a:pt x="1586992" y="1473708"/>
                  </a:lnTo>
                  <a:lnTo>
                    <a:pt x="1586865" y="1473073"/>
                  </a:lnTo>
                  <a:lnTo>
                    <a:pt x="1580121" y="1443990"/>
                  </a:lnTo>
                  <a:lnTo>
                    <a:pt x="1580032" y="1443482"/>
                  </a:lnTo>
                  <a:lnTo>
                    <a:pt x="1575879" y="1420622"/>
                  </a:lnTo>
                  <a:lnTo>
                    <a:pt x="1575308" y="1417447"/>
                  </a:lnTo>
                  <a:lnTo>
                    <a:pt x="1575308" y="1417193"/>
                  </a:lnTo>
                  <a:lnTo>
                    <a:pt x="1570367" y="1393825"/>
                  </a:lnTo>
                  <a:lnTo>
                    <a:pt x="1569593" y="1390142"/>
                  </a:lnTo>
                  <a:lnTo>
                    <a:pt x="1569593" y="1389761"/>
                  </a:lnTo>
                  <a:lnTo>
                    <a:pt x="1564792" y="1371219"/>
                  </a:lnTo>
                  <a:lnTo>
                    <a:pt x="1563751" y="1367155"/>
                  </a:lnTo>
                  <a:lnTo>
                    <a:pt x="1563624" y="1366901"/>
                  </a:lnTo>
                  <a:lnTo>
                    <a:pt x="1559725" y="1353693"/>
                  </a:lnTo>
                  <a:lnTo>
                    <a:pt x="1551305" y="1334262"/>
                  </a:lnTo>
                  <a:lnTo>
                    <a:pt x="1546352" y="1326515"/>
                  </a:lnTo>
                  <a:lnTo>
                    <a:pt x="1544828" y="1323975"/>
                  </a:lnTo>
                  <a:lnTo>
                    <a:pt x="1541526" y="1322959"/>
                  </a:lnTo>
                  <a:lnTo>
                    <a:pt x="1538859" y="1324102"/>
                  </a:lnTo>
                  <a:lnTo>
                    <a:pt x="1536065" y="1325245"/>
                  </a:lnTo>
                  <a:lnTo>
                    <a:pt x="1534541" y="1328293"/>
                  </a:lnTo>
                  <a:lnTo>
                    <a:pt x="1535176" y="1331214"/>
                  </a:lnTo>
                  <a:lnTo>
                    <a:pt x="1537208" y="1340104"/>
                  </a:lnTo>
                  <a:lnTo>
                    <a:pt x="1537589" y="1341247"/>
                  </a:lnTo>
                  <a:lnTo>
                    <a:pt x="1542046" y="1352778"/>
                  </a:lnTo>
                  <a:lnTo>
                    <a:pt x="1542415" y="1353693"/>
                  </a:lnTo>
                  <a:lnTo>
                    <a:pt x="1542046" y="1352778"/>
                  </a:lnTo>
                  <a:lnTo>
                    <a:pt x="1546606" y="1371473"/>
                  </a:lnTo>
                  <a:lnTo>
                    <a:pt x="1546606" y="1371219"/>
                  </a:lnTo>
                  <a:lnTo>
                    <a:pt x="1551559" y="1394079"/>
                  </a:lnTo>
                  <a:lnTo>
                    <a:pt x="1551559" y="1393825"/>
                  </a:lnTo>
                  <a:lnTo>
                    <a:pt x="1556766" y="1420876"/>
                  </a:lnTo>
                  <a:lnTo>
                    <a:pt x="1556766" y="1420622"/>
                  </a:lnTo>
                  <a:lnTo>
                    <a:pt x="1561211" y="1447292"/>
                  </a:lnTo>
                  <a:lnTo>
                    <a:pt x="1568119" y="1477073"/>
                  </a:lnTo>
                  <a:lnTo>
                    <a:pt x="1568170" y="1477391"/>
                  </a:lnTo>
                  <a:lnTo>
                    <a:pt x="1572768" y="1504950"/>
                  </a:lnTo>
                  <a:lnTo>
                    <a:pt x="1577848" y="1527048"/>
                  </a:lnTo>
                  <a:lnTo>
                    <a:pt x="1577975" y="1527302"/>
                  </a:lnTo>
                  <a:lnTo>
                    <a:pt x="1582420" y="1543812"/>
                  </a:lnTo>
                  <a:lnTo>
                    <a:pt x="1583182" y="1546860"/>
                  </a:lnTo>
                  <a:lnTo>
                    <a:pt x="1585722" y="1549400"/>
                  </a:lnTo>
                  <a:lnTo>
                    <a:pt x="1588897" y="1550035"/>
                  </a:lnTo>
                  <a:lnTo>
                    <a:pt x="1594358" y="1551305"/>
                  </a:lnTo>
                  <a:lnTo>
                    <a:pt x="1598930" y="1552321"/>
                  </a:lnTo>
                  <a:lnTo>
                    <a:pt x="1603375" y="1549527"/>
                  </a:lnTo>
                  <a:lnTo>
                    <a:pt x="1604518" y="1545082"/>
                  </a:lnTo>
                  <a:lnTo>
                    <a:pt x="1605788" y="1540637"/>
                  </a:lnTo>
                  <a:close/>
                </a:path>
                <a:path w="1721485" h="1783714">
                  <a:moveTo>
                    <a:pt x="1665097" y="1257681"/>
                  </a:moveTo>
                  <a:lnTo>
                    <a:pt x="1662938" y="1255141"/>
                  </a:lnTo>
                  <a:lnTo>
                    <a:pt x="1656969" y="1254506"/>
                  </a:lnTo>
                  <a:lnTo>
                    <a:pt x="1654175" y="1256411"/>
                  </a:lnTo>
                  <a:lnTo>
                    <a:pt x="1653540" y="1259332"/>
                  </a:lnTo>
                  <a:lnTo>
                    <a:pt x="1650619" y="1272540"/>
                  </a:lnTo>
                  <a:lnTo>
                    <a:pt x="1647698" y="1291971"/>
                  </a:lnTo>
                  <a:lnTo>
                    <a:pt x="1647698" y="1291717"/>
                  </a:lnTo>
                  <a:lnTo>
                    <a:pt x="1642999" y="1319403"/>
                  </a:lnTo>
                  <a:lnTo>
                    <a:pt x="1638808" y="1352042"/>
                  </a:lnTo>
                  <a:lnTo>
                    <a:pt x="1636903" y="1384427"/>
                  </a:lnTo>
                  <a:lnTo>
                    <a:pt x="1636903" y="1384173"/>
                  </a:lnTo>
                  <a:lnTo>
                    <a:pt x="1633982" y="1419606"/>
                  </a:lnTo>
                  <a:lnTo>
                    <a:pt x="1634871" y="1459865"/>
                  </a:lnTo>
                  <a:lnTo>
                    <a:pt x="1638681" y="1463560"/>
                  </a:lnTo>
                  <a:lnTo>
                    <a:pt x="1647825" y="1463294"/>
                  </a:lnTo>
                  <a:lnTo>
                    <a:pt x="1651508" y="1459484"/>
                  </a:lnTo>
                  <a:lnTo>
                    <a:pt x="1650746" y="1419225"/>
                  </a:lnTo>
                  <a:lnTo>
                    <a:pt x="1650619" y="1420114"/>
                  </a:lnTo>
                  <a:lnTo>
                    <a:pt x="1653540" y="1385316"/>
                  </a:lnTo>
                  <a:lnTo>
                    <a:pt x="1655318" y="1352931"/>
                  </a:lnTo>
                  <a:lnTo>
                    <a:pt x="1655318" y="1353439"/>
                  </a:lnTo>
                  <a:lnTo>
                    <a:pt x="1659001" y="1321308"/>
                  </a:lnTo>
                  <a:lnTo>
                    <a:pt x="1658874" y="1321562"/>
                  </a:lnTo>
                  <a:lnTo>
                    <a:pt x="1662938" y="1293876"/>
                  </a:lnTo>
                  <a:lnTo>
                    <a:pt x="1665097" y="1273683"/>
                  </a:lnTo>
                  <a:lnTo>
                    <a:pt x="1665097" y="1257681"/>
                  </a:lnTo>
                  <a:close/>
                </a:path>
                <a:path w="1721485" h="1783714">
                  <a:moveTo>
                    <a:pt x="1697228" y="1694942"/>
                  </a:moveTo>
                  <a:lnTo>
                    <a:pt x="1697151" y="1694611"/>
                  </a:lnTo>
                  <a:lnTo>
                    <a:pt x="1697164" y="1694942"/>
                  </a:lnTo>
                  <a:close/>
                </a:path>
                <a:path w="1721485" h="1783714">
                  <a:moveTo>
                    <a:pt x="1721358" y="1770634"/>
                  </a:moveTo>
                  <a:lnTo>
                    <a:pt x="1719389" y="1767967"/>
                  </a:lnTo>
                  <a:lnTo>
                    <a:pt x="1718741" y="1767078"/>
                  </a:lnTo>
                  <a:lnTo>
                    <a:pt x="1718183" y="1766316"/>
                  </a:lnTo>
                  <a:lnTo>
                    <a:pt x="1707642" y="1764588"/>
                  </a:lnTo>
                  <a:lnTo>
                    <a:pt x="1707642" y="1762125"/>
                  </a:lnTo>
                  <a:lnTo>
                    <a:pt x="1707642" y="1755394"/>
                  </a:lnTo>
                  <a:lnTo>
                    <a:pt x="1707642" y="1754390"/>
                  </a:lnTo>
                  <a:lnTo>
                    <a:pt x="1707921" y="1753235"/>
                  </a:lnTo>
                  <a:lnTo>
                    <a:pt x="1711706" y="1738122"/>
                  </a:lnTo>
                  <a:lnTo>
                    <a:pt x="1711706" y="1737995"/>
                  </a:lnTo>
                  <a:lnTo>
                    <a:pt x="1716405" y="1718564"/>
                  </a:lnTo>
                  <a:lnTo>
                    <a:pt x="1716481" y="1716913"/>
                  </a:lnTo>
                  <a:lnTo>
                    <a:pt x="1716417" y="1714246"/>
                  </a:lnTo>
                  <a:lnTo>
                    <a:pt x="1715071" y="1693545"/>
                  </a:lnTo>
                  <a:lnTo>
                    <a:pt x="1715008" y="1692402"/>
                  </a:lnTo>
                  <a:lnTo>
                    <a:pt x="1714881" y="1691005"/>
                  </a:lnTo>
                  <a:lnTo>
                    <a:pt x="1713103" y="1683385"/>
                  </a:lnTo>
                  <a:lnTo>
                    <a:pt x="1712328" y="1680083"/>
                  </a:lnTo>
                  <a:lnTo>
                    <a:pt x="1711452" y="1676273"/>
                  </a:lnTo>
                  <a:lnTo>
                    <a:pt x="1710321" y="1673606"/>
                  </a:lnTo>
                  <a:lnTo>
                    <a:pt x="1710055" y="1672971"/>
                  </a:lnTo>
                  <a:lnTo>
                    <a:pt x="1708162" y="1670431"/>
                  </a:lnTo>
                  <a:lnTo>
                    <a:pt x="1707222" y="1669161"/>
                  </a:lnTo>
                  <a:lnTo>
                    <a:pt x="1700530" y="1660144"/>
                  </a:lnTo>
                  <a:lnTo>
                    <a:pt x="1699514" y="1658620"/>
                  </a:lnTo>
                  <a:lnTo>
                    <a:pt x="1697990" y="1657604"/>
                  </a:lnTo>
                  <a:lnTo>
                    <a:pt x="1696339" y="1656969"/>
                  </a:lnTo>
                  <a:lnTo>
                    <a:pt x="1684782" y="1653032"/>
                  </a:lnTo>
                  <a:lnTo>
                    <a:pt x="1680972" y="1652663"/>
                  </a:lnTo>
                  <a:lnTo>
                    <a:pt x="1680972" y="1669161"/>
                  </a:lnTo>
                  <a:lnTo>
                    <a:pt x="1679689" y="1669630"/>
                  </a:lnTo>
                  <a:lnTo>
                    <a:pt x="1679917" y="1669542"/>
                  </a:lnTo>
                  <a:lnTo>
                    <a:pt x="1680972" y="1669161"/>
                  </a:lnTo>
                  <a:lnTo>
                    <a:pt x="1680972" y="1652663"/>
                  </a:lnTo>
                  <a:lnTo>
                    <a:pt x="1652651" y="1671955"/>
                  </a:lnTo>
                  <a:lnTo>
                    <a:pt x="1652270" y="1672336"/>
                  </a:lnTo>
                  <a:lnTo>
                    <a:pt x="1644015" y="1683512"/>
                  </a:lnTo>
                  <a:lnTo>
                    <a:pt x="1643888" y="1683766"/>
                  </a:lnTo>
                  <a:lnTo>
                    <a:pt x="1636026" y="1695119"/>
                  </a:lnTo>
                  <a:lnTo>
                    <a:pt x="1635836" y="1695323"/>
                  </a:lnTo>
                  <a:lnTo>
                    <a:pt x="1633156" y="1698294"/>
                  </a:lnTo>
                  <a:lnTo>
                    <a:pt x="1633156" y="1701292"/>
                  </a:lnTo>
                  <a:lnTo>
                    <a:pt x="1633093" y="1700911"/>
                  </a:lnTo>
                  <a:lnTo>
                    <a:pt x="1633156" y="1701292"/>
                  </a:lnTo>
                  <a:lnTo>
                    <a:pt x="1633156" y="1698294"/>
                  </a:lnTo>
                  <a:lnTo>
                    <a:pt x="1632877" y="1698599"/>
                  </a:lnTo>
                  <a:lnTo>
                    <a:pt x="1632445" y="1693926"/>
                  </a:lnTo>
                  <a:lnTo>
                    <a:pt x="1632369" y="1693240"/>
                  </a:lnTo>
                  <a:lnTo>
                    <a:pt x="1632407" y="1692656"/>
                  </a:lnTo>
                  <a:lnTo>
                    <a:pt x="1633194" y="1680083"/>
                  </a:lnTo>
                  <a:lnTo>
                    <a:pt x="1633880" y="1667764"/>
                  </a:lnTo>
                  <a:lnTo>
                    <a:pt x="1634426" y="1655064"/>
                  </a:lnTo>
                  <a:lnTo>
                    <a:pt x="1634490" y="1654302"/>
                  </a:lnTo>
                  <a:lnTo>
                    <a:pt x="1634540" y="1653794"/>
                  </a:lnTo>
                  <a:lnTo>
                    <a:pt x="1634667" y="1652524"/>
                  </a:lnTo>
                  <a:lnTo>
                    <a:pt x="1636268" y="1636649"/>
                  </a:lnTo>
                  <a:lnTo>
                    <a:pt x="1636318" y="1634871"/>
                  </a:lnTo>
                  <a:lnTo>
                    <a:pt x="1636776" y="1623568"/>
                  </a:lnTo>
                  <a:lnTo>
                    <a:pt x="1636750" y="1622552"/>
                  </a:lnTo>
                  <a:lnTo>
                    <a:pt x="1636547" y="1609725"/>
                  </a:lnTo>
                  <a:lnTo>
                    <a:pt x="1636534" y="1608645"/>
                  </a:lnTo>
                  <a:lnTo>
                    <a:pt x="1636801" y="1607566"/>
                  </a:lnTo>
                  <a:lnTo>
                    <a:pt x="1644167" y="1578229"/>
                  </a:lnTo>
                  <a:lnTo>
                    <a:pt x="1644357" y="1577492"/>
                  </a:lnTo>
                  <a:lnTo>
                    <a:pt x="1644650" y="1576832"/>
                  </a:lnTo>
                  <a:lnTo>
                    <a:pt x="1651762" y="1561465"/>
                  </a:lnTo>
                  <a:lnTo>
                    <a:pt x="1652397" y="1557909"/>
                  </a:lnTo>
                  <a:lnTo>
                    <a:pt x="1652016" y="1550035"/>
                  </a:lnTo>
                  <a:lnTo>
                    <a:pt x="1649984" y="1547749"/>
                  </a:lnTo>
                  <a:lnTo>
                    <a:pt x="1644904" y="1546733"/>
                  </a:lnTo>
                  <a:lnTo>
                    <a:pt x="1642237" y="1548003"/>
                  </a:lnTo>
                  <a:lnTo>
                    <a:pt x="1641094" y="1550416"/>
                  </a:lnTo>
                  <a:lnTo>
                    <a:pt x="1638681" y="1555242"/>
                  </a:lnTo>
                  <a:lnTo>
                    <a:pt x="1631442" y="1568665"/>
                  </a:lnTo>
                  <a:lnTo>
                    <a:pt x="1631442" y="1700276"/>
                  </a:lnTo>
                  <a:lnTo>
                    <a:pt x="1630997" y="1700657"/>
                  </a:lnTo>
                  <a:lnTo>
                    <a:pt x="1631442" y="1700276"/>
                  </a:lnTo>
                  <a:lnTo>
                    <a:pt x="1631442" y="1568665"/>
                  </a:lnTo>
                  <a:lnTo>
                    <a:pt x="1620393" y="1605534"/>
                  </a:lnTo>
                  <a:lnTo>
                    <a:pt x="1619758" y="1623060"/>
                  </a:lnTo>
                  <a:lnTo>
                    <a:pt x="1619885" y="1622552"/>
                  </a:lnTo>
                  <a:lnTo>
                    <a:pt x="1618869" y="1635125"/>
                  </a:lnTo>
                  <a:lnTo>
                    <a:pt x="1618996" y="1634871"/>
                  </a:lnTo>
                  <a:lnTo>
                    <a:pt x="1617091" y="1652524"/>
                  </a:lnTo>
                  <a:lnTo>
                    <a:pt x="1615833" y="1676273"/>
                  </a:lnTo>
                  <a:lnTo>
                    <a:pt x="1615376" y="1683766"/>
                  </a:lnTo>
                  <a:lnTo>
                    <a:pt x="1614919" y="1691005"/>
                  </a:lnTo>
                  <a:lnTo>
                    <a:pt x="1614906" y="1693926"/>
                  </a:lnTo>
                  <a:lnTo>
                    <a:pt x="1615579" y="1702841"/>
                  </a:lnTo>
                  <a:lnTo>
                    <a:pt x="1616583" y="1711325"/>
                  </a:lnTo>
                  <a:lnTo>
                    <a:pt x="1617599" y="1713357"/>
                  </a:lnTo>
                  <a:lnTo>
                    <a:pt x="1619250" y="1714754"/>
                  </a:lnTo>
                  <a:lnTo>
                    <a:pt x="1622552" y="1717675"/>
                  </a:lnTo>
                  <a:lnTo>
                    <a:pt x="1626235" y="1719580"/>
                  </a:lnTo>
                  <a:lnTo>
                    <a:pt x="1629156" y="1720215"/>
                  </a:lnTo>
                  <a:lnTo>
                    <a:pt x="1631823" y="1720850"/>
                  </a:lnTo>
                  <a:lnTo>
                    <a:pt x="1650669" y="1704467"/>
                  </a:lnTo>
                  <a:lnTo>
                    <a:pt x="1653298" y="1700657"/>
                  </a:lnTo>
                  <a:lnTo>
                    <a:pt x="1657578" y="1694434"/>
                  </a:lnTo>
                  <a:lnTo>
                    <a:pt x="1658112" y="1693672"/>
                  </a:lnTo>
                  <a:lnTo>
                    <a:pt x="1657985" y="1693926"/>
                  </a:lnTo>
                  <a:lnTo>
                    <a:pt x="1658162" y="1693672"/>
                  </a:lnTo>
                  <a:lnTo>
                    <a:pt x="1666240" y="1682750"/>
                  </a:lnTo>
                  <a:lnTo>
                    <a:pt x="1665986" y="1683131"/>
                  </a:lnTo>
                  <a:lnTo>
                    <a:pt x="1666290" y="1682750"/>
                  </a:lnTo>
                  <a:lnTo>
                    <a:pt x="1671942" y="1675892"/>
                  </a:lnTo>
                  <a:lnTo>
                    <a:pt x="1672475" y="1675244"/>
                  </a:lnTo>
                  <a:lnTo>
                    <a:pt x="1673517" y="1674495"/>
                  </a:lnTo>
                  <a:lnTo>
                    <a:pt x="1678838" y="1670685"/>
                  </a:lnTo>
                  <a:lnTo>
                    <a:pt x="1679194" y="1670443"/>
                  </a:lnTo>
                  <a:lnTo>
                    <a:pt x="1676781" y="1670685"/>
                  </a:lnTo>
                  <a:lnTo>
                    <a:pt x="1679194" y="1670431"/>
                  </a:lnTo>
                  <a:lnTo>
                    <a:pt x="1679981" y="1669872"/>
                  </a:lnTo>
                  <a:lnTo>
                    <a:pt x="1679194" y="1670443"/>
                  </a:lnTo>
                  <a:lnTo>
                    <a:pt x="1681048" y="1670240"/>
                  </a:lnTo>
                  <a:lnTo>
                    <a:pt x="1687880" y="1672653"/>
                  </a:lnTo>
                  <a:lnTo>
                    <a:pt x="1694561" y="1681988"/>
                  </a:lnTo>
                  <a:lnTo>
                    <a:pt x="1695577" y="1683385"/>
                  </a:lnTo>
                  <a:lnTo>
                    <a:pt x="1694561" y="1681988"/>
                  </a:lnTo>
                  <a:lnTo>
                    <a:pt x="1697151" y="1694611"/>
                  </a:lnTo>
                  <a:lnTo>
                    <a:pt x="1697101" y="1693545"/>
                  </a:lnTo>
                  <a:lnTo>
                    <a:pt x="1697228" y="1694942"/>
                  </a:lnTo>
                  <a:lnTo>
                    <a:pt x="1697189" y="1695323"/>
                  </a:lnTo>
                  <a:lnTo>
                    <a:pt x="1698294" y="1715604"/>
                  </a:lnTo>
                  <a:lnTo>
                    <a:pt x="1693926" y="1733677"/>
                  </a:lnTo>
                  <a:lnTo>
                    <a:pt x="1689608" y="1750949"/>
                  </a:lnTo>
                  <a:lnTo>
                    <a:pt x="1689354" y="1753235"/>
                  </a:lnTo>
                  <a:lnTo>
                    <a:pt x="1689455" y="1765998"/>
                  </a:lnTo>
                  <a:lnTo>
                    <a:pt x="1689582" y="1770634"/>
                  </a:lnTo>
                  <a:lnTo>
                    <a:pt x="1690497" y="1772793"/>
                  </a:lnTo>
                  <a:lnTo>
                    <a:pt x="1692275" y="1774444"/>
                  </a:lnTo>
                  <a:lnTo>
                    <a:pt x="1696847" y="1778889"/>
                  </a:lnTo>
                  <a:lnTo>
                    <a:pt x="1698117" y="1780159"/>
                  </a:lnTo>
                  <a:lnTo>
                    <a:pt x="1699768" y="1780921"/>
                  </a:lnTo>
                  <a:lnTo>
                    <a:pt x="1710944" y="1782572"/>
                  </a:lnTo>
                  <a:lnTo>
                    <a:pt x="1715643" y="1783207"/>
                  </a:lnTo>
                  <a:lnTo>
                    <a:pt x="1719961" y="1780032"/>
                  </a:lnTo>
                  <a:lnTo>
                    <a:pt x="1720596" y="1775333"/>
                  </a:lnTo>
                  <a:lnTo>
                    <a:pt x="1721358" y="17706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7833" y="5452872"/>
              <a:ext cx="114553" cy="72136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4246575" y="3076066"/>
              <a:ext cx="1907539" cy="2679700"/>
            </a:xfrm>
            <a:custGeom>
              <a:avLst/>
              <a:gdLst/>
              <a:ahLst/>
              <a:cxnLst/>
              <a:rect l="l" t="t" r="r" b="b"/>
              <a:pathLst>
                <a:path w="1907539" h="2679700">
                  <a:moveTo>
                    <a:pt x="279" y="6794"/>
                  </a:moveTo>
                  <a:lnTo>
                    <a:pt x="0" y="7239"/>
                  </a:lnTo>
                  <a:lnTo>
                    <a:pt x="25" y="8636"/>
                  </a:lnTo>
                  <a:lnTo>
                    <a:pt x="127" y="10033"/>
                  </a:lnTo>
                  <a:lnTo>
                    <a:pt x="279" y="6794"/>
                  </a:lnTo>
                  <a:close/>
                </a:path>
                <a:path w="1907539" h="2679700">
                  <a:moveTo>
                    <a:pt x="156006" y="179705"/>
                  </a:moveTo>
                  <a:lnTo>
                    <a:pt x="155943" y="180213"/>
                  </a:lnTo>
                  <a:lnTo>
                    <a:pt x="156006" y="179705"/>
                  </a:lnTo>
                  <a:close/>
                </a:path>
                <a:path w="1907539" h="2679700">
                  <a:moveTo>
                    <a:pt x="173151" y="632714"/>
                  </a:moveTo>
                  <a:lnTo>
                    <a:pt x="173126" y="632968"/>
                  </a:lnTo>
                  <a:lnTo>
                    <a:pt x="173151" y="632714"/>
                  </a:lnTo>
                  <a:close/>
                </a:path>
                <a:path w="1907539" h="2679700">
                  <a:moveTo>
                    <a:pt x="315137" y="893826"/>
                  </a:moveTo>
                  <a:lnTo>
                    <a:pt x="244856" y="893838"/>
                  </a:lnTo>
                  <a:lnTo>
                    <a:pt x="244271" y="893953"/>
                  </a:lnTo>
                  <a:lnTo>
                    <a:pt x="244830" y="893838"/>
                  </a:lnTo>
                  <a:lnTo>
                    <a:pt x="216204" y="897890"/>
                  </a:lnTo>
                  <a:lnTo>
                    <a:pt x="193789" y="898004"/>
                  </a:lnTo>
                  <a:lnTo>
                    <a:pt x="182930" y="895858"/>
                  </a:lnTo>
                  <a:lnTo>
                    <a:pt x="182549" y="895858"/>
                  </a:lnTo>
                  <a:lnTo>
                    <a:pt x="169341" y="893724"/>
                  </a:lnTo>
                  <a:lnTo>
                    <a:pt x="169341" y="898906"/>
                  </a:lnTo>
                  <a:lnTo>
                    <a:pt x="167170" y="894880"/>
                  </a:lnTo>
                  <a:lnTo>
                    <a:pt x="169087" y="898398"/>
                  </a:lnTo>
                  <a:lnTo>
                    <a:pt x="169341" y="898906"/>
                  </a:lnTo>
                  <a:lnTo>
                    <a:pt x="169341" y="893724"/>
                  </a:lnTo>
                  <a:lnTo>
                    <a:pt x="166268" y="893216"/>
                  </a:lnTo>
                  <a:lnTo>
                    <a:pt x="168922" y="868045"/>
                  </a:lnTo>
                  <a:lnTo>
                    <a:pt x="168960" y="867892"/>
                  </a:lnTo>
                  <a:lnTo>
                    <a:pt x="168960" y="868045"/>
                  </a:lnTo>
                  <a:lnTo>
                    <a:pt x="168986" y="867791"/>
                  </a:lnTo>
                  <a:lnTo>
                    <a:pt x="183311" y="748538"/>
                  </a:lnTo>
                  <a:lnTo>
                    <a:pt x="183311" y="748157"/>
                  </a:lnTo>
                  <a:lnTo>
                    <a:pt x="193598" y="634492"/>
                  </a:lnTo>
                  <a:lnTo>
                    <a:pt x="193662" y="632714"/>
                  </a:lnTo>
                  <a:lnTo>
                    <a:pt x="199821" y="516382"/>
                  </a:lnTo>
                  <a:lnTo>
                    <a:pt x="200075" y="419354"/>
                  </a:lnTo>
                  <a:lnTo>
                    <a:pt x="200075" y="418846"/>
                  </a:lnTo>
                  <a:lnTo>
                    <a:pt x="196049" y="335153"/>
                  </a:lnTo>
                  <a:lnTo>
                    <a:pt x="196011" y="333375"/>
                  </a:lnTo>
                  <a:lnTo>
                    <a:pt x="188239" y="276606"/>
                  </a:lnTo>
                  <a:lnTo>
                    <a:pt x="187883" y="273939"/>
                  </a:lnTo>
                  <a:lnTo>
                    <a:pt x="187883" y="273812"/>
                  </a:lnTo>
                  <a:lnTo>
                    <a:pt x="181533" y="231775"/>
                  </a:lnTo>
                  <a:lnTo>
                    <a:pt x="181406" y="230632"/>
                  </a:lnTo>
                  <a:lnTo>
                    <a:pt x="175272" y="208280"/>
                  </a:lnTo>
                  <a:lnTo>
                    <a:pt x="175107" y="207670"/>
                  </a:lnTo>
                  <a:lnTo>
                    <a:pt x="175018" y="207010"/>
                  </a:lnTo>
                  <a:lnTo>
                    <a:pt x="173177" y="191643"/>
                  </a:lnTo>
                  <a:lnTo>
                    <a:pt x="173050" y="190728"/>
                  </a:lnTo>
                  <a:lnTo>
                    <a:pt x="173062" y="190373"/>
                  </a:lnTo>
                  <a:lnTo>
                    <a:pt x="173405" y="180848"/>
                  </a:lnTo>
                  <a:lnTo>
                    <a:pt x="173405" y="180721"/>
                  </a:lnTo>
                  <a:lnTo>
                    <a:pt x="173304" y="178752"/>
                  </a:lnTo>
                  <a:lnTo>
                    <a:pt x="174675" y="177292"/>
                  </a:lnTo>
                  <a:lnTo>
                    <a:pt x="175641" y="172339"/>
                  </a:lnTo>
                  <a:lnTo>
                    <a:pt x="175691" y="172085"/>
                  </a:lnTo>
                  <a:lnTo>
                    <a:pt x="174548" y="169418"/>
                  </a:lnTo>
                  <a:lnTo>
                    <a:pt x="172389" y="168021"/>
                  </a:lnTo>
                  <a:lnTo>
                    <a:pt x="169341" y="165862"/>
                  </a:lnTo>
                  <a:lnTo>
                    <a:pt x="166801" y="164211"/>
                  </a:lnTo>
                  <a:lnTo>
                    <a:pt x="156006" y="180213"/>
                  </a:lnTo>
                  <a:lnTo>
                    <a:pt x="155879" y="180848"/>
                  </a:lnTo>
                  <a:lnTo>
                    <a:pt x="154876" y="190373"/>
                  </a:lnTo>
                  <a:lnTo>
                    <a:pt x="154863" y="192151"/>
                  </a:lnTo>
                  <a:lnTo>
                    <a:pt x="156260" y="210185"/>
                  </a:lnTo>
                  <a:lnTo>
                    <a:pt x="156514" y="211709"/>
                  </a:lnTo>
                  <a:lnTo>
                    <a:pt x="162102" y="234569"/>
                  </a:lnTo>
                  <a:lnTo>
                    <a:pt x="162242" y="235585"/>
                  </a:lnTo>
                  <a:lnTo>
                    <a:pt x="168071" y="276733"/>
                  </a:lnTo>
                  <a:lnTo>
                    <a:pt x="168071" y="276606"/>
                  </a:lnTo>
                  <a:lnTo>
                    <a:pt x="175818" y="336042"/>
                  </a:lnTo>
                  <a:lnTo>
                    <a:pt x="175818" y="335153"/>
                  </a:lnTo>
                  <a:lnTo>
                    <a:pt x="179616" y="419823"/>
                  </a:lnTo>
                  <a:lnTo>
                    <a:pt x="179247" y="515239"/>
                  </a:lnTo>
                  <a:lnTo>
                    <a:pt x="179209" y="515747"/>
                  </a:lnTo>
                  <a:lnTo>
                    <a:pt x="179184" y="516382"/>
                  </a:lnTo>
                  <a:lnTo>
                    <a:pt x="173151" y="632968"/>
                  </a:lnTo>
                  <a:lnTo>
                    <a:pt x="172986" y="634492"/>
                  </a:lnTo>
                  <a:lnTo>
                    <a:pt x="163245" y="746379"/>
                  </a:lnTo>
                  <a:lnTo>
                    <a:pt x="163245" y="746125"/>
                  </a:lnTo>
                  <a:lnTo>
                    <a:pt x="163207" y="746379"/>
                  </a:lnTo>
                  <a:lnTo>
                    <a:pt x="149656" y="865759"/>
                  </a:lnTo>
                  <a:lnTo>
                    <a:pt x="138430" y="982218"/>
                  </a:lnTo>
                  <a:lnTo>
                    <a:pt x="130860" y="1062863"/>
                  </a:lnTo>
                  <a:lnTo>
                    <a:pt x="125399" y="1128522"/>
                  </a:lnTo>
                  <a:lnTo>
                    <a:pt x="125145" y="1131951"/>
                  </a:lnTo>
                  <a:lnTo>
                    <a:pt x="126669" y="1135253"/>
                  </a:lnTo>
                  <a:lnTo>
                    <a:pt x="132511" y="1139317"/>
                  </a:lnTo>
                  <a:lnTo>
                    <a:pt x="136194" y="1139571"/>
                  </a:lnTo>
                  <a:lnTo>
                    <a:pt x="139369" y="1138047"/>
                  </a:lnTo>
                  <a:lnTo>
                    <a:pt x="142544" y="1136650"/>
                  </a:lnTo>
                  <a:lnTo>
                    <a:pt x="144576" y="1133602"/>
                  </a:lnTo>
                  <a:lnTo>
                    <a:pt x="144945" y="1128522"/>
                  </a:lnTo>
                  <a:lnTo>
                    <a:pt x="150291" y="1064514"/>
                  </a:lnTo>
                  <a:lnTo>
                    <a:pt x="156883" y="982218"/>
                  </a:lnTo>
                  <a:lnTo>
                    <a:pt x="156908" y="982091"/>
                  </a:lnTo>
                  <a:lnTo>
                    <a:pt x="164020" y="914450"/>
                  </a:lnTo>
                  <a:lnTo>
                    <a:pt x="169468" y="915797"/>
                  </a:lnTo>
                  <a:lnTo>
                    <a:pt x="170611" y="916051"/>
                  </a:lnTo>
                  <a:lnTo>
                    <a:pt x="189280" y="918464"/>
                  </a:lnTo>
                  <a:lnTo>
                    <a:pt x="217601" y="918591"/>
                  </a:lnTo>
                  <a:lnTo>
                    <a:pt x="218998" y="918591"/>
                  </a:lnTo>
                  <a:lnTo>
                    <a:pt x="222034" y="918184"/>
                  </a:lnTo>
                  <a:lnTo>
                    <a:pt x="232587" y="919480"/>
                  </a:lnTo>
                  <a:lnTo>
                    <a:pt x="232841" y="919480"/>
                  </a:lnTo>
                  <a:lnTo>
                    <a:pt x="271703" y="922909"/>
                  </a:lnTo>
                  <a:lnTo>
                    <a:pt x="274497" y="920750"/>
                  </a:lnTo>
                  <a:lnTo>
                    <a:pt x="275259" y="914527"/>
                  </a:lnTo>
                  <a:lnTo>
                    <a:pt x="273227" y="911606"/>
                  </a:lnTo>
                  <a:lnTo>
                    <a:pt x="270052" y="911098"/>
                  </a:lnTo>
                  <a:lnTo>
                    <a:pt x="265950" y="910399"/>
                  </a:lnTo>
                  <a:lnTo>
                    <a:pt x="248843" y="914527"/>
                  </a:lnTo>
                  <a:lnTo>
                    <a:pt x="264083" y="910844"/>
                  </a:lnTo>
                  <a:lnTo>
                    <a:pt x="265950" y="910399"/>
                  </a:lnTo>
                  <a:lnTo>
                    <a:pt x="279323" y="907161"/>
                  </a:lnTo>
                  <a:lnTo>
                    <a:pt x="280085" y="907034"/>
                  </a:lnTo>
                  <a:lnTo>
                    <a:pt x="308914" y="897509"/>
                  </a:lnTo>
                  <a:lnTo>
                    <a:pt x="314121" y="895858"/>
                  </a:lnTo>
                  <a:lnTo>
                    <a:pt x="315074" y="893953"/>
                  </a:lnTo>
                  <a:lnTo>
                    <a:pt x="315137" y="893826"/>
                  </a:lnTo>
                  <a:close/>
                </a:path>
                <a:path w="1907539" h="2679700">
                  <a:moveTo>
                    <a:pt x="316915" y="890270"/>
                  </a:moveTo>
                  <a:lnTo>
                    <a:pt x="316090" y="887603"/>
                  </a:lnTo>
                  <a:lnTo>
                    <a:pt x="315264" y="884936"/>
                  </a:lnTo>
                  <a:lnTo>
                    <a:pt x="313613" y="879729"/>
                  </a:lnTo>
                  <a:lnTo>
                    <a:pt x="308025" y="876935"/>
                  </a:lnTo>
                  <a:lnTo>
                    <a:pt x="274015" y="887818"/>
                  </a:lnTo>
                  <a:lnTo>
                    <a:pt x="273773" y="887857"/>
                  </a:lnTo>
                  <a:lnTo>
                    <a:pt x="244906" y="893826"/>
                  </a:lnTo>
                  <a:lnTo>
                    <a:pt x="315137" y="893826"/>
                  </a:lnTo>
                  <a:lnTo>
                    <a:pt x="316915" y="890270"/>
                  </a:lnTo>
                  <a:close/>
                </a:path>
                <a:path w="1907539" h="2679700">
                  <a:moveTo>
                    <a:pt x="419023" y="333883"/>
                  </a:moveTo>
                  <a:lnTo>
                    <a:pt x="418896" y="266700"/>
                  </a:lnTo>
                  <a:lnTo>
                    <a:pt x="418896" y="266192"/>
                  </a:lnTo>
                  <a:lnTo>
                    <a:pt x="416267" y="208915"/>
                  </a:lnTo>
                  <a:lnTo>
                    <a:pt x="416229" y="207264"/>
                  </a:lnTo>
                  <a:lnTo>
                    <a:pt x="411759" y="158369"/>
                  </a:lnTo>
                  <a:lnTo>
                    <a:pt x="388543" y="158369"/>
                  </a:lnTo>
                  <a:lnTo>
                    <a:pt x="388315" y="158369"/>
                  </a:lnTo>
                  <a:lnTo>
                    <a:pt x="392607" y="209423"/>
                  </a:lnTo>
                  <a:lnTo>
                    <a:pt x="392607" y="208915"/>
                  </a:lnTo>
                  <a:lnTo>
                    <a:pt x="395008" y="267195"/>
                  </a:lnTo>
                  <a:lnTo>
                    <a:pt x="394881" y="333629"/>
                  </a:lnTo>
                  <a:lnTo>
                    <a:pt x="394881" y="333883"/>
                  </a:lnTo>
                  <a:lnTo>
                    <a:pt x="393484" y="404876"/>
                  </a:lnTo>
                  <a:lnTo>
                    <a:pt x="392734" y="479691"/>
                  </a:lnTo>
                  <a:lnTo>
                    <a:pt x="393115" y="556514"/>
                  </a:lnTo>
                  <a:lnTo>
                    <a:pt x="393242" y="556260"/>
                  </a:lnTo>
                  <a:lnTo>
                    <a:pt x="391210" y="630047"/>
                  </a:lnTo>
                  <a:lnTo>
                    <a:pt x="391083" y="630174"/>
                  </a:lnTo>
                  <a:lnTo>
                    <a:pt x="390702" y="700151"/>
                  </a:lnTo>
                  <a:lnTo>
                    <a:pt x="391452" y="766381"/>
                  </a:lnTo>
                  <a:lnTo>
                    <a:pt x="390702" y="821055"/>
                  </a:lnTo>
                  <a:lnTo>
                    <a:pt x="390702" y="825627"/>
                  </a:lnTo>
                  <a:lnTo>
                    <a:pt x="394258" y="829310"/>
                  </a:lnTo>
                  <a:lnTo>
                    <a:pt x="403402" y="829564"/>
                  </a:lnTo>
                  <a:lnTo>
                    <a:pt x="407212" y="825881"/>
                  </a:lnTo>
                  <a:lnTo>
                    <a:pt x="408863" y="766318"/>
                  </a:lnTo>
                  <a:lnTo>
                    <a:pt x="409613" y="700151"/>
                  </a:lnTo>
                  <a:lnTo>
                    <a:pt x="409625" y="699897"/>
                  </a:lnTo>
                  <a:lnTo>
                    <a:pt x="409498" y="700151"/>
                  </a:lnTo>
                  <a:lnTo>
                    <a:pt x="411911" y="630809"/>
                  </a:lnTo>
                  <a:lnTo>
                    <a:pt x="411949" y="630047"/>
                  </a:lnTo>
                  <a:lnTo>
                    <a:pt x="415721" y="557022"/>
                  </a:lnTo>
                  <a:lnTo>
                    <a:pt x="415721" y="556260"/>
                  </a:lnTo>
                  <a:lnTo>
                    <a:pt x="416102" y="479298"/>
                  </a:lnTo>
                  <a:lnTo>
                    <a:pt x="417499" y="404368"/>
                  </a:lnTo>
                  <a:lnTo>
                    <a:pt x="419023" y="333883"/>
                  </a:lnTo>
                  <a:close/>
                </a:path>
                <a:path w="1907539" h="2679700">
                  <a:moveTo>
                    <a:pt x="754938" y="874141"/>
                  </a:moveTo>
                  <a:lnTo>
                    <a:pt x="754456" y="873252"/>
                  </a:lnTo>
                  <a:lnTo>
                    <a:pt x="752652" y="869823"/>
                  </a:lnTo>
                  <a:lnTo>
                    <a:pt x="750366" y="865632"/>
                  </a:lnTo>
                  <a:lnTo>
                    <a:pt x="745159" y="864108"/>
                  </a:lnTo>
                  <a:lnTo>
                    <a:pt x="740968" y="866267"/>
                  </a:lnTo>
                  <a:lnTo>
                    <a:pt x="738720" y="867473"/>
                  </a:lnTo>
                  <a:lnTo>
                    <a:pt x="733894" y="861314"/>
                  </a:lnTo>
                  <a:lnTo>
                    <a:pt x="733018" y="860209"/>
                  </a:lnTo>
                  <a:lnTo>
                    <a:pt x="732599" y="859155"/>
                  </a:lnTo>
                  <a:lnTo>
                    <a:pt x="723531" y="836803"/>
                  </a:lnTo>
                  <a:lnTo>
                    <a:pt x="723023" y="835558"/>
                  </a:lnTo>
                  <a:lnTo>
                    <a:pt x="722871" y="834390"/>
                  </a:lnTo>
                  <a:lnTo>
                    <a:pt x="716229" y="783336"/>
                  </a:lnTo>
                  <a:lnTo>
                    <a:pt x="716203" y="783082"/>
                  </a:lnTo>
                  <a:lnTo>
                    <a:pt x="716203" y="783336"/>
                  </a:lnTo>
                  <a:lnTo>
                    <a:pt x="708787" y="715645"/>
                  </a:lnTo>
                  <a:lnTo>
                    <a:pt x="708710" y="714883"/>
                  </a:lnTo>
                  <a:lnTo>
                    <a:pt x="708710" y="715645"/>
                  </a:lnTo>
                  <a:lnTo>
                    <a:pt x="705688" y="632206"/>
                  </a:lnTo>
                  <a:lnTo>
                    <a:pt x="705662" y="631698"/>
                  </a:lnTo>
                  <a:lnTo>
                    <a:pt x="705662" y="631367"/>
                  </a:lnTo>
                  <a:lnTo>
                    <a:pt x="705789" y="541782"/>
                  </a:lnTo>
                  <a:lnTo>
                    <a:pt x="702856" y="453898"/>
                  </a:lnTo>
                  <a:lnTo>
                    <a:pt x="701725" y="371856"/>
                  </a:lnTo>
                  <a:lnTo>
                    <a:pt x="701598" y="305943"/>
                  </a:lnTo>
                  <a:lnTo>
                    <a:pt x="701344" y="255397"/>
                  </a:lnTo>
                  <a:lnTo>
                    <a:pt x="701954" y="224028"/>
                  </a:lnTo>
                  <a:lnTo>
                    <a:pt x="701979" y="223774"/>
                  </a:lnTo>
                  <a:lnTo>
                    <a:pt x="701979" y="224028"/>
                  </a:lnTo>
                  <a:lnTo>
                    <a:pt x="702043" y="223266"/>
                  </a:lnTo>
                  <a:lnTo>
                    <a:pt x="702094" y="222631"/>
                  </a:lnTo>
                  <a:lnTo>
                    <a:pt x="703872" y="201422"/>
                  </a:lnTo>
                  <a:lnTo>
                    <a:pt x="703986" y="200063"/>
                  </a:lnTo>
                  <a:lnTo>
                    <a:pt x="704748" y="198374"/>
                  </a:lnTo>
                  <a:lnTo>
                    <a:pt x="709472" y="187960"/>
                  </a:lnTo>
                  <a:lnTo>
                    <a:pt x="710996" y="184658"/>
                  </a:lnTo>
                  <a:lnTo>
                    <a:pt x="709853" y="180721"/>
                  </a:lnTo>
                  <a:lnTo>
                    <a:pt x="706678" y="178816"/>
                  </a:lnTo>
                  <a:lnTo>
                    <a:pt x="703630" y="176911"/>
                  </a:lnTo>
                  <a:lnTo>
                    <a:pt x="699693" y="177546"/>
                  </a:lnTo>
                  <a:lnTo>
                    <a:pt x="682167" y="222631"/>
                  </a:lnTo>
                  <a:lnTo>
                    <a:pt x="680389" y="305943"/>
                  </a:lnTo>
                  <a:lnTo>
                    <a:pt x="680262" y="371856"/>
                  </a:lnTo>
                  <a:lnTo>
                    <a:pt x="681278" y="454406"/>
                  </a:lnTo>
                  <a:lnTo>
                    <a:pt x="684199" y="542163"/>
                  </a:lnTo>
                  <a:lnTo>
                    <a:pt x="684199" y="632206"/>
                  </a:lnTo>
                  <a:lnTo>
                    <a:pt x="687628" y="716407"/>
                  </a:lnTo>
                  <a:lnTo>
                    <a:pt x="687755" y="717296"/>
                  </a:lnTo>
                  <a:lnTo>
                    <a:pt x="696010" y="785622"/>
                  </a:lnTo>
                  <a:lnTo>
                    <a:pt x="696137" y="785876"/>
                  </a:lnTo>
                  <a:lnTo>
                    <a:pt x="704138" y="839470"/>
                  </a:lnTo>
                  <a:lnTo>
                    <a:pt x="704900" y="842010"/>
                  </a:lnTo>
                  <a:lnTo>
                    <a:pt x="717092" y="868426"/>
                  </a:lnTo>
                  <a:lnTo>
                    <a:pt x="718235" y="870204"/>
                  </a:lnTo>
                  <a:lnTo>
                    <a:pt x="729538" y="884174"/>
                  </a:lnTo>
                  <a:lnTo>
                    <a:pt x="732205" y="887603"/>
                  </a:lnTo>
                  <a:lnTo>
                    <a:pt x="736904" y="888492"/>
                  </a:lnTo>
                  <a:lnTo>
                    <a:pt x="749223" y="881634"/>
                  </a:lnTo>
                  <a:lnTo>
                    <a:pt x="753414" y="879348"/>
                  </a:lnTo>
                  <a:lnTo>
                    <a:pt x="754938" y="874141"/>
                  </a:lnTo>
                  <a:close/>
                </a:path>
                <a:path w="1907539" h="2679700">
                  <a:moveTo>
                    <a:pt x="878332" y="203708"/>
                  </a:moveTo>
                  <a:lnTo>
                    <a:pt x="877303" y="203200"/>
                  </a:lnTo>
                  <a:lnTo>
                    <a:pt x="870635" y="199898"/>
                  </a:lnTo>
                  <a:lnTo>
                    <a:pt x="868984" y="199263"/>
                  </a:lnTo>
                  <a:lnTo>
                    <a:pt x="842949" y="191008"/>
                  </a:lnTo>
                  <a:lnTo>
                    <a:pt x="816787" y="184150"/>
                  </a:lnTo>
                  <a:lnTo>
                    <a:pt x="814247" y="183769"/>
                  </a:lnTo>
                  <a:lnTo>
                    <a:pt x="787958" y="183642"/>
                  </a:lnTo>
                  <a:lnTo>
                    <a:pt x="787069" y="183642"/>
                  </a:lnTo>
                  <a:lnTo>
                    <a:pt x="746683" y="196088"/>
                  </a:lnTo>
                  <a:lnTo>
                    <a:pt x="717600" y="230886"/>
                  </a:lnTo>
                  <a:lnTo>
                    <a:pt x="705662" y="260604"/>
                  </a:lnTo>
                  <a:lnTo>
                    <a:pt x="706932" y="263906"/>
                  </a:lnTo>
                  <a:lnTo>
                    <a:pt x="709726" y="265176"/>
                  </a:lnTo>
                  <a:lnTo>
                    <a:pt x="712647" y="266446"/>
                  </a:lnTo>
                  <a:lnTo>
                    <a:pt x="715949" y="265303"/>
                  </a:lnTo>
                  <a:lnTo>
                    <a:pt x="717346" y="262636"/>
                  </a:lnTo>
                  <a:lnTo>
                    <a:pt x="729678" y="239649"/>
                  </a:lnTo>
                  <a:lnTo>
                    <a:pt x="755421" y="211709"/>
                  </a:lnTo>
                  <a:lnTo>
                    <a:pt x="755853" y="211315"/>
                  </a:lnTo>
                  <a:lnTo>
                    <a:pt x="757872" y="210312"/>
                  </a:lnTo>
                  <a:lnTo>
                    <a:pt x="770153" y="204216"/>
                  </a:lnTo>
                  <a:lnTo>
                    <a:pt x="787603" y="203720"/>
                  </a:lnTo>
                  <a:lnTo>
                    <a:pt x="787323" y="203708"/>
                  </a:lnTo>
                  <a:lnTo>
                    <a:pt x="878332" y="203708"/>
                  </a:lnTo>
                  <a:close/>
                </a:path>
                <a:path w="1907539" h="2679700">
                  <a:moveTo>
                    <a:pt x="993305" y="593979"/>
                  </a:moveTo>
                  <a:lnTo>
                    <a:pt x="992174" y="521589"/>
                  </a:lnTo>
                  <a:lnTo>
                    <a:pt x="992174" y="520573"/>
                  </a:lnTo>
                  <a:lnTo>
                    <a:pt x="988580" y="453402"/>
                  </a:lnTo>
                  <a:lnTo>
                    <a:pt x="988491" y="450850"/>
                  </a:lnTo>
                  <a:lnTo>
                    <a:pt x="982395" y="390017"/>
                  </a:lnTo>
                  <a:lnTo>
                    <a:pt x="973543" y="336804"/>
                  </a:lnTo>
                  <a:lnTo>
                    <a:pt x="972870" y="332740"/>
                  </a:lnTo>
                  <a:lnTo>
                    <a:pt x="972616" y="331597"/>
                  </a:lnTo>
                  <a:lnTo>
                    <a:pt x="965415" y="304546"/>
                  </a:lnTo>
                  <a:lnTo>
                    <a:pt x="964907" y="302641"/>
                  </a:lnTo>
                  <a:lnTo>
                    <a:pt x="963218" y="296291"/>
                  </a:lnTo>
                  <a:lnTo>
                    <a:pt x="962583" y="294386"/>
                  </a:lnTo>
                  <a:lnTo>
                    <a:pt x="955395" y="278511"/>
                  </a:lnTo>
                  <a:lnTo>
                    <a:pt x="954468" y="276479"/>
                  </a:lnTo>
                  <a:lnTo>
                    <a:pt x="949883" y="266319"/>
                  </a:lnTo>
                  <a:lnTo>
                    <a:pt x="948613" y="264160"/>
                  </a:lnTo>
                  <a:lnTo>
                    <a:pt x="944918" y="259080"/>
                  </a:lnTo>
                  <a:lnTo>
                    <a:pt x="934516" y="244729"/>
                  </a:lnTo>
                  <a:lnTo>
                    <a:pt x="934173" y="244348"/>
                  </a:lnTo>
                  <a:lnTo>
                    <a:pt x="933373" y="243459"/>
                  </a:lnTo>
                  <a:lnTo>
                    <a:pt x="932510" y="242570"/>
                  </a:lnTo>
                  <a:lnTo>
                    <a:pt x="921778" y="231521"/>
                  </a:lnTo>
                  <a:lnTo>
                    <a:pt x="916355" y="225933"/>
                  </a:lnTo>
                  <a:lnTo>
                    <a:pt x="914196" y="224155"/>
                  </a:lnTo>
                  <a:lnTo>
                    <a:pt x="909167" y="220980"/>
                  </a:lnTo>
                  <a:lnTo>
                    <a:pt x="908164" y="220345"/>
                  </a:lnTo>
                  <a:lnTo>
                    <a:pt x="894905" y="211963"/>
                  </a:lnTo>
                  <a:lnTo>
                    <a:pt x="894511" y="211709"/>
                  </a:lnTo>
                  <a:lnTo>
                    <a:pt x="880643" y="204851"/>
                  </a:lnTo>
                  <a:lnTo>
                    <a:pt x="879868" y="204470"/>
                  </a:lnTo>
                  <a:lnTo>
                    <a:pt x="878332" y="203708"/>
                  </a:lnTo>
                  <a:lnTo>
                    <a:pt x="787603" y="203720"/>
                  </a:lnTo>
                  <a:lnTo>
                    <a:pt x="812126" y="204787"/>
                  </a:lnTo>
                  <a:lnTo>
                    <a:pt x="836345" y="212064"/>
                  </a:lnTo>
                  <a:lnTo>
                    <a:pt x="882510" y="232003"/>
                  </a:lnTo>
                  <a:lnTo>
                    <a:pt x="915276" y="259892"/>
                  </a:lnTo>
                  <a:lnTo>
                    <a:pt x="939342" y="303149"/>
                  </a:lnTo>
                  <a:lnTo>
                    <a:pt x="948537" y="337947"/>
                  </a:lnTo>
                  <a:lnTo>
                    <a:pt x="957630" y="392557"/>
                  </a:lnTo>
                  <a:lnTo>
                    <a:pt x="957707" y="393319"/>
                  </a:lnTo>
                  <a:lnTo>
                    <a:pt x="963853" y="453402"/>
                  </a:lnTo>
                  <a:lnTo>
                    <a:pt x="963726" y="452882"/>
                  </a:lnTo>
                  <a:lnTo>
                    <a:pt x="963752" y="453402"/>
                  </a:lnTo>
                  <a:lnTo>
                    <a:pt x="967917" y="521970"/>
                  </a:lnTo>
                  <a:lnTo>
                    <a:pt x="969822" y="594233"/>
                  </a:lnTo>
                  <a:lnTo>
                    <a:pt x="969695" y="593979"/>
                  </a:lnTo>
                  <a:lnTo>
                    <a:pt x="969695" y="594233"/>
                  </a:lnTo>
                  <a:lnTo>
                    <a:pt x="969556" y="738632"/>
                  </a:lnTo>
                  <a:lnTo>
                    <a:pt x="969556" y="739013"/>
                  </a:lnTo>
                  <a:lnTo>
                    <a:pt x="968552" y="804418"/>
                  </a:lnTo>
                  <a:lnTo>
                    <a:pt x="967790" y="860552"/>
                  </a:lnTo>
                  <a:lnTo>
                    <a:pt x="967917" y="860171"/>
                  </a:lnTo>
                  <a:lnTo>
                    <a:pt x="965250" y="902335"/>
                  </a:lnTo>
                  <a:lnTo>
                    <a:pt x="965250" y="901827"/>
                  </a:lnTo>
                  <a:lnTo>
                    <a:pt x="965187" y="902335"/>
                  </a:lnTo>
                  <a:lnTo>
                    <a:pt x="960932" y="938276"/>
                  </a:lnTo>
                  <a:lnTo>
                    <a:pt x="960297" y="942594"/>
                  </a:lnTo>
                  <a:lnTo>
                    <a:pt x="963472" y="946658"/>
                  </a:lnTo>
                  <a:lnTo>
                    <a:pt x="967917" y="947166"/>
                  </a:lnTo>
                  <a:lnTo>
                    <a:pt x="972235" y="947801"/>
                  </a:lnTo>
                  <a:lnTo>
                    <a:pt x="976299" y="944626"/>
                  </a:lnTo>
                  <a:lnTo>
                    <a:pt x="976934" y="940308"/>
                  </a:lnTo>
                  <a:lnTo>
                    <a:pt x="981887" y="903986"/>
                  </a:lnTo>
                  <a:lnTo>
                    <a:pt x="982052" y="901827"/>
                  </a:lnTo>
                  <a:lnTo>
                    <a:pt x="985824" y="861568"/>
                  </a:lnTo>
                  <a:lnTo>
                    <a:pt x="985850" y="860171"/>
                  </a:lnTo>
                  <a:lnTo>
                    <a:pt x="990523" y="738505"/>
                  </a:lnTo>
                  <a:lnTo>
                    <a:pt x="993305" y="593979"/>
                  </a:lnTo>
                  <a:close/>
                </a:path>
                <a:path w="1907539" h="2679700">
                  <a:moveTo>
                    <a:pt x="1540687" y="39243"/>
                  </a:moveTo>
                  <a:lnTo>
                    <a:pt x="1538655" y="33909"/>
                  </a:lnTo>
                  <a:lnTo>
                    <a:pt x="1536750" y="28575"/>
                  </a:lnTo>
                  <a:lnTo>
                    <a:pt x="1530908" y="25781"/>
                  </a:lnTo>
                  <a:lnTo>
                    <a:pt x="1436382" y="60159"/>
                  </a:lnTo>
                  <a:lnTo>
                    <a:pt x="1338884" y="79375"/>
                  </a:lnTo>
                  <a:lnTo>
                    <a:pt x="1233093" y="93853"/>
                  </a:lnTo>
                  <a:lnTo>
                    <a:pt x="1234363" y="93853"/>
                  </a:lnTo>
                  <a:lnTo>
                    <a:pt x="1140764" y="96012"/>
                  </a:lnTo>
                  <a:lnTo>
                    <a:pt x="1051737" y="96012"/>
                  </a:lnTo>
                  <a:lnTo>
                    <a:pt x="755827" y="75184"/>
                  </a:lnTo>
                  <a:lnTo>
                    <a:pt x="642670" y="69088"/>
                  </a:lnTo>
                  <a:lnTo>
                    <a:pt x="540816" y="62738"/>
                  </a:lnTo>
                  <a:lnTo>
                    <a:pt x="541070" y="62738"/>
                  </a:lnTo>
                  <a:lnTo>
                    <a:pt x="371767" y="47701"/>
                  </a:lnTo>
                  <a:lnTo>
                    <a:pt x="363372" y="37846"/>
                  </a:lnTo>
                  <a:lnTo>
                    <a:pt x="362508" y="36830"/>
                  </a:lnTo>
                  <a:lnTo>
                    <a:pt x="360476" y="35052"/>
                  </a:lnTo>
                  <a:lnTo>
                    <a:pt x="341426" y="22225"/>
                  </a:lnTo>
                  <a:lnTo>
                    <a:pt x="339648" y="21082"/>
                  </a:lnTo>
                  <a:lnTo>
                    <a:pt x="339153" y="20967"/>
                  </a:lnTo>
                  <a:lnTo>
                    <a:pt x="339153" y="44564"/>
                  </a:lnTo>
                  <a:lnTo>
                    <a:pt x="311213" y="40894"/>
                  </a:lnTo>
                  <a:lnTo>
                    <a:pt x="314617" y="39878"/>
                  </a:lnTo>
                  <a:lnTo>
                    <a:pt x="332803" y="39776"/>
                  </a:lnTo>
                  <a:lnTo>
                    <a:pt x="339153" y="44564"/>
                  </a:lnTo>
                  <a:lnTo>
                    <a:pt x="339153" y="20967"/>
                  </a:lnTo>
                  <a:lnTo>
                    <a:pt x="337489" y="20574"/>
                  </a:lnTo>
                  <a:lnTo>
                    <a:pt x="312851" y="21971"/>
                  </a:lnTo>
                  <a:lnTo>
                    <a:pt x="310311" y="22479"/>
                  </a:lnTo>
                  <a:lnTo>
                    <a:pt x="286435" y="31115"/>
                  </a:lnTo>
                  <a:lnTo>
                    <a:pt x="284403" y="32131"/>
                  </a:lnTo>
                  <a:lnTo>
                    <a:pt x="278282" y="36588"/>
                  </a:lnTo>
                  <a:lnTo>
                    <a:pt x="261797" y="34417"/>
                  </a:lnTo>
                  <a:lnTo>
                    <a:pt x="261670" y="34417"/>
                  </a:lnTo>
                  <a:lnTo>
                    <a:pt x="192582" y="26289"/>
                  </a:lnTo>
                  <a:lnTo>
                    <a:pt x="192455" y="26289"/>
                  </a:lnTo>
                  <a:lnTo>
                    <a:pt x="158483" y="22733"/>
                  </a:lnTo>
                  <a:lnTo>
                    <a:pt x="157276" y="22606"/>
                  </a:lnTo>
                  <a:lnTo>
                    <a:pt x="134226" y="20193"/>
                  </a:lnTo>
                  <a:lnTo>
                    <a:pt x="133832" y="20154"/>
                  </a:lnTo>
                  <a:lnTo>
                    <a:pt x="133413" y="20066"/>
                  </a:lnTo>
                  <a:lnTo>
                    <a:pt x="117373" y="16764"/>
                  </a:lnTo>
                  <a:lnTo>
                    <a:pt x="71678" y="7239"/>
                  </a:lnTo>
                  <a:lnTo>
                    <a:pt x="71424" y="7239"/>
                  </a:lnTo>
                  <a:lnTo>
                    <a:pt x="53136" y="3810"/>
                  </a:lnTo>
                  <a:lnTo>
                    <a:pt x="26543" y="762"/>
                  </a:lnTo>
                  <a:lnTo>
                    <a:pt x="21005" y="127"/>
                  </a:lnTo>
                  <a:lnTo>
                    <a:pt x="19608" y="0"/>
                  </a:lnTo>
                  <a:lnTo>
                    <a:pt x="15557" y="190"/>
                  </a:lnTo>
                  <a:lnTo>
                    <a:pt x="15557" y="16205"/>
                  </a:lnTo>
                  <a:lnTo>
                    <a:pt x="11887" y="18326"/>
                  </a:lnTo>
                  <a:lnTo>
                    <a:pt x="12801" y="17780"/>
                  </a:lnTo>
                  <a:lnTo>
                    <a:pt x="15557" y="16205"/>
                  </a:lnTo>
                  <a:lnTo>
                    <a:pt x="15557" y="190"/>
                  </a:lnTo>
                  <a:lnTo>
                    <a:pt x="15036" y="203"/>
                  </a:lnTo>
                  <a:lnTo>
                    <a:pt x="15036" y="11430"/>
                  </a:lnTo>
                  <a:lnTo>
                    <a:pt x="12954" y="14668"/>
                  </a:lnTo>
                  <a:lnTo>
                    <a:pt x="13385" y="13970"/>
                  </a:lnTo>
                  <a:lnTo>
                    <a:pt x="15036" y="11430"/>
                  </a:lnTo>
                  <a:lnTo>
                    <a:pt x="15036" y="203"/>
                  </a:lnTo>
                  <a:lnTo>
                    <a:pt x="2895" y="3708"/>
                  </a:lnTo>
                  <a:lnTo>
                    <a:pt x="2463" y="3810"/>
                  </a:lnTo>
                  <a:lnTo>
                    <a:pt x="1917" y="4483"/>
                  </a:lnTo>
                  <a:lnTo>
                    <a:pt x="1701" y="4572"/>
                  </a:lnTo>
                  <a:lnTo>
                    <a:pt x="1168" y="5410"/>
                  </a:lnTo>
                  <a:lnTo>
                    <a:pt x="406" y="6350"/>
                  </a:lnTo>
                  <a:lnTo>
                    <a:pt x="279" y="6794"/>
                  </a:lnTo>
                  <a:lnTo>
                    <a:pt x="177" y="10541"/>
                  </a:lnTo>
                  <a:lnTo>
                    <a:pt x="127" y="10033"/>
                  </a:lnTo>
                  <a:lnTo>
                    <a:pt x="0" y="12827"/>
                  </a:lnTo>
                  <a:lnTo>
                    <a:pt x="279" y="13284"/>
                  </a:lnTo>
                  <a:lnTo>
                    <a:pt x="304" y="13589"/>
                  </a:lnTo>
                  <a:lnTo>
                    <a:pt x="1168" y="14668"/>
                  </a:lnTo>
                  <a:lnTo>
                    <a:pt x="1701" y="15494"/>
                  </a:lnTo>
                  <a:lnTo>
                    <a:pt x="1917" y="15595"/>
                  </a:lnTo>
                  <a:lnTo>
                    <a:pt x="2463" y="16256"/>
                  </a:lnTo>
                  <a:lnTo>
                    <a:pt x="4457" y="16764"/>
                  </a:lnTo>
                  <a:lnTo>
                    <a:pt x="4813" y="16852"/>
                  </a:lnTo>
                  <a:lnTo>
                    <a:pt x="4457" y="16764"/>
                  </a:lnTo>
                  <a:lnTo>
                    <a:pt x="5384" y="18161"/>
                  </a:lnTo>
                  <a:lnTo>
                    <a:pt x="10210" y="19304"/>
                  </a:lnTo>
                  <a:lnTo>
                    <a:pt x="10337" y="19177"/>
                  </a:lnTo>
                  <a:lnTo>
                    <a:pt x="6731" y="17640"/>
                  </a:lnTo>
                  <a:lnTo>
                    <a:pt x="10337" y="19177"/>
                  </a:lnTo>
                  <a:lnTo>
                    <a:pt x="10541" y="19113"/>
                  </a:lnTo>
                  <a:lnTo>
                    <a:pt x="12839" y="18351"/>
                  </a:lnTo>
                  <a:lnTo>
                    <a:pt x="19608" y="18542"/>
                  </a:lnTo>
                  <a:lnTo>
                    <a:pt x="18719" y="18542"/>
                  </a:lnTo>
                  <a:lnTo>
                    <a:pt x="50266" y="22682"/>
                  </a:lnTo>
                  <a:lnTo>
                    <a:pt x="94030" y="32385"/>
                  </a:lnTo>
                  <a:lnTo>
                    <a:pt x="94157" y="32385"/>
                  </a:lnTo>
                  <a:lnTo>
                    <a:pt x="129717" y="40132"/>
                  </a:lnTo>
                  <a:lnTo>
                    <a:pt x="130733" y="40386"/>
                  </a:lnTo>
                  <a:lnTo>
                    <a:pt x="190169" y="47117"/>
                  </a:lnTo>
                  <a:lnTo>
                    <a:pt x="190042" y="46990"/>
                  </a:lnTo>
                  <a:lnTo>
                    <a:pt x="254330" y="54914"/>
                  </a:lnTo>
                  <a:lnTo>
                    <a:pt x="229920" y="80137"/>
                  </a:lnTo>
                  <a:lnTo>
                    <a:pt x="228777" y="81661"/>
                  </a:lnTo>
                  <a:lnTo>
                    <a:pt x="205917" y="125349"/>
                  </a:lnTo>
                  <a:lnTo>
                    <a:pt x="206933" y="128524"/>
                  </a:lnTo>
                  <a:lnTo>
                    <a:pt x="209473" y="130048"/>
                  </a:lnTo>
                  <a:lnTo>
                    <a:pt x="212140" y="131572"/>
                  </a:lnTo>
                  <a:lnTo>
                    <a:pt x="215442" y="130683"/>
                  </a:lnTo>
                  <a:lnTo>
                    <a:pt x="239991" y="89916"/>
                  </a:lnTo>
                  <a:lnTo>
                    <a:pt x="240411" y="89217"/>
                  </a:lnTo>
                  <a:lnTo>
                    <a:pt x="241134" y="88519"/>
                  </a:lnTo>
                  <a:lnTo>
                    <a:pt x="266585" y="63881"/>
                  </a:lnTo>
                  <a:lnTo>
                    <a:pt x="267068" y="63411"/>
                  </a:lnTo>
                  <a:lnTo>
                    <a:pt x="267703" y="62992"/>
                  </a:lnTo>
                  <a:lnTo>
                    <a:pt x="275640" y="57734"/>
                  </a:lnTo>
                  <a:lnTo>
                    <a:pt x="343204" y="66802"/>
                  </a:lnTo>
                  <a:lnTo>
                    <a:pt x="343712" y="66802"/>
                  </a:lnTo>
                  <a:lnTo>
                    <a:pt x="361365" y="68427"/>
                  </a:lnTo>
                  <a:lnTo>
                    <a:pt x="363080" y="70599"/>
                  </a:lnTo>
                  <a:lnTo>
                    <a:pt x="376097" y="110744"/>
                  </a:lnTo>
                  <a:lnTo>
                    <a:pt x="375970" y="110109"/>
                  </a:lnTo>
                  <a:lnTo>
                    <a:pt x="388213" y="157124"/>
                  </a:lnTo>
                  <a:lnTo>
                    <a:pt x="411645" y="157124"/>
                  </a:lnTo>
                  <a:lnTo>
                    <a:pt x="411581" y="156464"/>
                  </a:lnTo>
                  <a:lnTo>
                    <a:pt x="411403" y="154432"/>
                  </a:lnTo>
                  <a:lnTo>
                    <a:pt x="411022" y="152400"/>
                  </a:lnTo>
                  <a:lnTo>
                    <a:pt x="399300" y="110109"/>
                  </a:lnTo>
                  <a:lnTo>
                    <a:pt x="397687" y="104267"/>
                  </a:lnTo>
                  <a:lnTo>
                    <a:pt x="386486" y="72136"/>
                  </a:lnTo>
                  <a:lnTo>
                    <a:pt x="385978" y="70675"/>
                  </a:lnTo>
                  <a:lnTo>
                    <a:pt x="539165" y="84709"/>
                  </a:lnTo>
                  <a:lnTo>
                    <a:pt x="539419" y="84709"/>
                  </a:lnTo>
                  <a:lnTo>
                    <a:pt x="754303" y="97536"/>
                  </a:lnTo>
                  <a:lnTo>
                    <a:pt x="1050213" y="118491"/>
                  </a:lnTo>
                  <a:lnTo>
                    <a:pt x="1141272" y="118491"/>
                  </a:lnTo>
                  <a:lnTo>
                    <a:pt x="1234871" y="116332"/>
                  </a:lnTo>
                  <a:lnTo>
                    <a:pt x="1341932" y="101219"/>
                  </a:lnTo>
                  <a:lnTo>
                    <a:pt x="1366964" y="96012"/>
                  </a:lnTo>
                  <a:lnTo>
                    <a:pt x="1441627" y="80391"/>
                  </a:lnTo>
                  <a:lnTo>
                    <a:pt x="1443024" y="80010"/>
                  </a:lnTo>
                  <a:lnTo>
                    <a:pt x="1444396" y="79502"/>
                  </a:lnTo>
                  <a:lnTo>
                    <a:pt x="1496390" y="60325"/>
                  </a:lnTo>
                  <a:lnTo>
                    <a:pt x="1497431" y="59944"/>
                  </a:lnTo>
                  <a:lnTo>
                    <a:pt x="1532559" y="46990"/>
                  </a:lnTo>
                  <a:lnTo>
                    <a:pt x="1537893" y="45085"/>
                  </a:lnTo>
                  <a:lnTo>
                    <a:pt x="1540687" y="39243"/>
                  </a:lnTo>
                  <a:close/>
                </a:path>
                <a:path w="1907539" h="2679700">
                  <a:moveTo>
                    <a:pt x="1907336" y="2370074"/>
                  </a:moveTo>
                  <a:lnTo>
                    <a:pt x="1905177" y="2366645"/>
                  </a:lnTo>
                  <a:lnTo>
                    <a:pt x="1898319" y="2365121"/>
                  </a:lnTo>
                  <a:lnTo>
                    <a:pt x="1894890" y="2367026"/>
                  </a:lnTo>
                  <a:lnTo>
                    <a:pt x="1885365" y="2398776"/>
                  </a:lnTo>
                  <a:lnTo>
                    <a:pt x="1885111" y="2400046"/>
                  </a:lnTo>
                  <a:lnTo>
                    <a:pt x="1878380" y="2449576"/>
                  </a:lnTo>
                  <a:lnTo>
                    <a:pt x="1878253" y="2450084"/>
                  </a:lnTo>
                  <a:lnTo>
                    <a:pt x="1873046" y="2508250"/>
                  </a:lnTo>
                  <a:lnTo>
                    <a:pt x="1873173" y="2507996"/>
                  </a:lnTo>
                  <a:lnTo>
                    <a:pt x="1865680" y="2569540"/>
                  </a:lnTo>
                  <a:lnTo>
                    <a:pt x="1858949" y="2629763"/>
                  </a:lnTo>
                  <a:lnTo>
                    <a:pt x="1859076" y="2674975"/>
                  </a:lnTo>
                  <a:lnTo>
                    <a:pt x="1863267" y="2679217"/>
                  </a:lnTo>
                  <a:lnTo>
                    <a:pt x="1873808" y="2679217"/>
                  </a:lnTo>
                  <a:lnTo>
                    <a:pt x="1877999" y="2674975"/>
                  </a:lnTo>
                  <a:lnTo>
                    <a:pt x="1878126" y="2630843"/>
                  </a:lnTo>
                  <a:lnTo>
                    <a:pt x="1878126" y="2631935"/>
                  </a:lnTo>
                  <a:lnTo>
                    <a:pt x="1878241" y="2630843"/>
                  </a:lnTo>
                  <a:lnTo>
                    <a:pt x="1885111" y="2571839"/>
                  </a:lnTo>
                  <a:lnTo>
                    <a:pt x="1892096" y="2510282"/>
                  </a:lnTo>
                  <a:lnTo>
                    <a:pt x="1892223" y="2507996"/>
                  </a:lnTo>
                  <a:lnTo>
                    <a:pt x="1896249" y="2451862"/>
                  </a:lnTo>
                  <a:lnTo>
                    <a:pt x="1896287" y="2451671"/>
                  </a:lnTo>
                  <a:lnTo>
                    <a:pt x="1896287" y="2451862"/>
                  </a:lnTo>
                  <a:lnTo>
                    <a:pt x="1896325" y="2451481"/>
                  </a:lnTo>
                  <a:lnTo>
                    <a:pt x="1901685" y="2402586"/>
                  </a:lnTo>
                  <a:lnTo>
                    <a:pt x="1901748" y="2402078"/>
                  </a:lnTo>
                  <a:lnTo>
                    <a:pt x="1901621" y="2402586"/>
                  </a:lnTo>
                  <a:lnTo>
                    <a:pt x="1906828" y="2373503"/>
                  </a:lnTo>
                  <a:lnTo>
                    <a:pt x="1907336" y="23700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7004" y="3961130"/>
              <a:ext cx="185329" cy="73787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4953406" y="3312032"/>
              <a:ext cx="251460" cy="553720"/>
            </a:xfrm>
            <a:custGeom>
              <a:avLst/>
              <a:gdLst/>
              <a:ahLst/>
              <a:cxnLst/>
              <a:rect l="l" t="t" r="r" b="b"/>
              <a:pathLst>
                <a:path w="251460" h="553720">
                  <a:moveTo>
                    <a:pt x="21196" y="240131"/>
                  </a:moveTo>
                  <a:lnTo>
                    <a:pt x="20955" y="239649"/>
                  </a:lnTo>
                  <a:lnTo>
                    <a:pt x="21069" y="240233"/>
                  </a:lnTo>
                  <a:lnTo>
                    <a:pt x="21196" y="240131"/>
                  </a:lnTo>
                  <a:close/>
                </a:path>
                <a:path w="251460" h="553720">
                  <a:moveTo>
                    <a:pt x="52933" y="30099"/>
                  </a:moveTo>
                  <a:lnTo>
                    <a:pt x="52527" y="28067"/>
                  </a:lnTo>
                  <a:lnTo>
                    <a:pt x="52044" y="25527"/>
                  </a:lnTo>
                  <a:lnTo>
                    <a:pt x="49250" y="20193"/>
                  </a:lnTo>
                  <a:lnTo>
                    <a:pt x="47853" y="17653"/>
                  </a:lnTo>
                  <a:lnTo>
                    <a:pt x="44932" y="16383"/>
                  </a:lnTo>
                  <a:lnTo>
                    <a:pt x="39344" y="17653"/>
                  </a:lnTo>
                  <a:lnTo>
                    <a:pt x="37312" y="20193"/>
                  </a:lnTo>
                  <a:lnTo>
                    <a:pt x="37185" y="22987"/>
                  </a:lnTo>
                  <a:lnTo>
                    <a:pt x="37058" y="28867"/>
                  </a:lnTo>
                  <a:lnTo>
                    <a:pt x="37185" y="28067"/>
                  </a:lnTo>
                  <a:lnTo>
                    <a:pt x="37058" y="29083"/>
                  </a:lnTo>
                  <a:lnTo>
                    <a:pt x="37058" y="28867"/>
                  </a:lnTo>
                  <a:lnTo>
                    <a:pt x="37020" y="29083"/>
                  </a:lnTo>
                  <a:lnTo>
                    <a:pt x="34518" y="45339"/>
                  </a:lnTo>
                  <a:lnTo>
                    <a:pt x="34645" y="44831"/>
                  </a:lnTo>
                  <a:lnTo>
                    <a:pt x="29692" y="67437"/>
                  </a:lnTo>
                  <a:lnTo>
                    <a:pt x="29819" y="66675"/>
                  </a:lnTo>
                  <a:lnTo>
                    <a:pt x="29578" y="67437"/>
                  </a:lnTo>
                  <a:lnTo>
                    <a:pt x="18643" y="102235"/>
                  </a:lnTo>
                  <a:lnTo>
                    <a:pt x="18389" y="103124"/>
                  </a:lnTo>
                  <a:lnTo>
                    <a:pt x="9753" y="144145"/>
                  </a:lnTo>
                  <a:lnTo>
                    <a:pt x="9626" y="144907"/>
                  </a:lnTo>
                  <a:lnTo>
                    <a:pt x="4546" y="185547"/>
                  </a:lnTo>
                  <a:lnTo>
                    <a:pt x="4546" y="185420"/>
                  </a:lnTo>
                  <a:lnTo>
                    <a:pt x="4521" y="185547"/>
                  </a:lnTo>
                  <a:lnTo>
                    <a:pt x="50" y="219849"/>
                  </a:lnTo>
                  <a:lnTo>
                    <a:pt x="0" y="221081"/>
                  </a:lnTo>
                  <a:lnTo>
                    <a:pt x="101" y="223393"/>
                  </a:lnTo>
                  <a:lnTo>
                    <a:pt x="4800" y="244221"/>
                  </a:lnTo>
                  <a:lnTo>
                    <a:pt x="5562" y="246507"/>
                  </a:lnTo>
                  <a:lnTo>
                    <a:pt x="11404" y="256794"/>
                  </a:lnTo>
                  <a:lnTo>
                    <a:pt x="12547" y="258953"/>
                  </a:lnTo>
                  <a:lnTo>
                    <a:pt x="14579" y="260362"/>
                  </a:lnTo>
                  <a:lnTo>
                    <a:pt x="16992" y="260731"/>
                  </a:lnTo>
                  <a:lnTo>
                    <a:pt x="19405" y="261239"/>
                  </a:lnTo>
                  <a:lnTo>
                    <a:pt x="21818" y="260477"/>
                  </a:lnTo>
                  <a:lnTo>
                    <a:pt x="23596" y="258953"/>
                  </a:lnTo>
                  <a:lnTo>
                    <a:pt x="32867" y="250837"/>
                  </a:lnTo>
                  <a:lnTo>
                    <a:pt x="34518" y="249428"/>
                  </a:lnTo>
                  <a:lnTo>
                    <a:pt x="36169" y="248031"/>
                  </a:lnTo>
                  <a:lnTo>
                    <a:pt x="36550" y="243205"/>
                  </a:lnTo>
                  <a:lnTo>
                    <a:pt x="30962" y="236613"/>
                  </a:lnTo>
                  <a:lnTo>
                    <a:pt x="26009" y="236093"/>
                  </a:lnTo>
                  <a:lnTo>
                    <a:pt x="22707" y="238899"/>
                  </a:lnTo>
                  <a:lnTo>
                    <a:pt x="21196" y="240131"/>
                  </a:lnTo>
                  <a:lnTo>
                    <a:pt x="21183" y="240792"/>
                  </a:lnTo>
                  <a:lnTo>
                    <a:pt x="21069" y="240233"/>
                  </a:lnTo>
                  <a:lnTo>
                    <a:pt x="20955" y="239649"/>
                  </a:lnTo>
                  <a:lnTo>
                    <a:pt x="20789" y="238760"/>
                  </a:lnTo>
                  <a:lnTo>
                    <a:pt x="17792" y="222758"/>
                  </a:lnTo>
                  <a:lnTo>
                    <a:pt x="17475" y="221081"/>
                  </a:lnTo>
                  <a:lnTo>
                    <a:pt x="17246" y="222758"/>
                  </a:lnTo>
                  <a:lnTo>
                    <a:pt x="17246" y="219849"/>
                  </a:lnTo>
                  <a:lnTo>
                    <a:pt x="17475" y="221081"/>
                  </a:lnTo>
                  <a:lnTo>
                    <a:pt x="17640" y="219849"/>
                  </a:lnTo>
                  <a:lnTo>
                    <a:pt x="22072" y="187833"/>
                  </a:lnTo>
                  <a:lnTo>
                    <a:pt x="22072" y="187706"/>
                  </a:lnTo>
                  <a:lnTo>
                    <a:pt x="27063" y="147701"/>
                  </a:lnTo>
                  <a:lnTo>
                    <a:pt x="27127" y="147167"/>
                  </a:lnTo>
                  <a:lnTo>
                    <a:pt x="35471" y="107569"/>
                  </a:lnTo>
                  <a:lnTo>
                    <a:pt x="35610" y="106895"/>
                  </a:lnTo>
                  <a:lnTo>
                    <a:pt x="51028" y="48133"/>
                  </a:lnTo>
                  <a:lnTo>
                    <a:pt x="51409" y="44831"/>
                  </a:lnTo>
                  <a:lnTo>
                    <a:pt x="52933" y="30099"/>
                  </a:lnTo>
                  <a:close/>
                </a:path>
                <a:path w="251460" h="553720">
                  <a:moveTo>
                    <a:pt x="228320" y="138811"/>
                  </a:moveTo>
                  <a:lnTo>
                    <a:pt x="228193" y="139192"/>
                  </a:lnTo>
                  <a:lnTo>
                    <a:pt x="228320" y="138811"/>
                  </a:lnTo>
                  <a:close/>
                </a:path>
                <a:path w="251460" h="553720">
                  <a:moveTo>
                    <a:pt x="245719" y="312039"/>
                  </a:moveTo>
                  <a:lnTo>
                    <a:pt x="244640" y="310007"/>
                  </a:lnTo>
                  <a:lnTo>
                    <a:pt x="244373" y="309499"/>
                  </a:lnTo>
                  <a:lnTo>
                    <a:pt x="243179" y="307213"/>
                  </a:lnTo>
                  <a:lnTo>
                    <a:pt x="233908" y="304165"/>
                  </a:lnTo>
                  <a:lnTo>
                    <a:pt x="228955" y="303911"/>
                  </a:lnTo>
                  <a:lnTo>
                    <a:pt x="222097" y="305689"/>
                  </a:lnTo>
                  <a:lnTo>
                    <a:pt x="220954" y="305943"/>
                  </a:lnTo>
                  <a:lnTo>
                    <a:pt x="211785" y="309613"/>
                  </a:lnTo>
                  <a:lnTo>
                    <a:pt x="196443" y="312801"/>
                  </a:lnTo>
                  <a:lnTo>
                    <a:pt x="195554" y="313055"/>
                  </a:lnTo>
                  <a:lnTo>
                    <a:pt x="178028" y="318516"/>
                  </a:lnTo>
                  <a:lnTo>
                    <a:pt x="178536" y="318262"/>
                  </a:lnTo>
                  <a:lnTo>
                    <a:pt x="156311" y="323596"/>
                  </a:lnTo>
                  <a:lnTo>
                    <a:pt x="156159" y="323621"/>
                  </a:lnTo>
                  <a:lnTo>
                    <a:pt x="132181" y="326263"/>
                  </a:lnTo>
                  <a:lnTo>
                    <a:pt x="132308" y="326263"/>
                  </a:lnTo>
                  <a:lnTo>
                    <a:pt x="110337" y="328549"/>
                  </a:lnTo>
                  <a:lnTo>
                    <a:pt x="110718" y="328549"/>
                  </a:lnTo>
                  <a:lnTo>
                    <a:pt x="90779" y="329768"/>
                  </a:lnTo>
                  <a:lnTo>
                    <a:pt x="86626" y="329311"/>
                  </a:lnTo>
                  <a:lnTo>
                    <a:pt x="76174" y="328168"/>
                  </a:lnTo>
                  <a:lnTo>
                    <a:pt x="75031" y="328168"/>
                  </a:lnTo>
                  <a:lnTo>
                    <a:pt x="67246" y="328371"/>
                  </a:lnTo>
                  <a:lnTo>
                    <a:pt x="62966" y="326136"/>
                  </a:lnTo>
                  <a:lnTo>
                    <a:pt x="61290" y="325272"/>
                  </a:lnTo>
                  <a:lnTo>
                    <a:pt x="60756" y="324739"/>
                  </a:lnTo>
                  <a:lnTo>
                    <a:pt x="59042" y="323088"/>
                  </a:lnTo>
                  <a:lnTo>
                    <a:pt x="56413" y="320548"/>
                  </a:lnTo>
                  <a:lnTo>
                    <a:pt x="56108" y="318770"/>
                  </a:lnTo>
                  <a:lnTo>
                    <a:pt x="55587" y="315849"/>
                  </a:lnTo>
                  <a:lnTo>
                    <a:pt x="55473" y="315175"/>
                  </a:lnTo>
                  <a:lnTo>
                    <a:pt x="55473" y="314452"/>
                  </a:lnTo>
                  <a:lnTo>
                    <a:pt x="55473" y="307848"/>
                  </a:lnTo>
                  <a:lnTo>
                    <a:pt x="55473" y="306235"/>
                  </a:lnTo>
                  <a:lnTo>
                    <a:pt x="55930" y="305054"/>
                  </a:lnTo>
                  <a:lnTo>
                    <a:pt x="60147" y="294259"/>
                  </a:lnTo>
                  <a:lnTo>
                    <a:pt x="60299" y="293878"/>
                  </a:lnTo>
                  <a:lnTo>
                    <a:pt x="60045" y="294259"/>
                  </a:lnTo>
                  <a:lnTo>
                    <a:pt x="66903" y="279146"/>
                  </a:lnTo>
                  <a:lnTo>
                    <a:pt x="66903" y="279019"/>
                  </a:lnTo>
                  <a:lnTo>
                    <a:pt x="75412" y="259969"/>
                  </a:lnTo>
                  <a:lnTo>
                    <a:pt x="75666" y="259334"/>
                  </a:lnTo>
                  <a:lnTo>
                    <a:pt x="77584" y="253619"/>
                  </a:lnTo>
                  <a:lnTo>
                    <a:pt x="81788" y="241173"/>
                  </a:lnTo>
                  <a:lnTo>
                    <a:pt x="82016" y="240512"/>
                  </a:lnTo>
                  <a:lnTo>
                    <a:pt x="82448" y="239788"/>
                  </a:lnTo>
                  <a:lnTo>
                    <a:pt x="90906" y="225298"/>
                  </a:lnTo>
                  <a:lnTo>
                    <a:pt x="92557" y="222631"/>
                  </a:lnTo>
                  <a:lnTo>
                    <a:pt x="91795" y="219087"/>
                  </a:lnTo>
                  <a:lnTo>
                    <a:pt x="89128" y="217297"/>
                  </a:lnTo>
                  <a:lnTo>
                    <a:pt x="86461" y="215392"/>
                  </a:lnTo>
                  <a:lnTo>
                    <a:pt x="82905" y="215900"/>
                  </a:lnTo>
                  <a:lnTo>
                    <a:pt x="81000" y="218440"/>
                  </a:lnTo>
                  <a:lnTo>
                    <a:pt x="69443" y="232664"/>
                  </a:lnTo>
                  <a:lnTo>
                    <a:pt x="68300" y="234823"/>
                  </a:lnTo>
                  <a:lnTo>
                    <a:pt x="61328" y="253860"/>
                  </a:lnTo>
                  <a:lnTo>
                    <a:pt x="61150" y="254254"/>
                  </a:lnTo>
                  <a:lnTo>
                    <a:pt x="52679" y="272669"/>
                  </a:lnTo>
                  <a:lnTo>
                    <a:pt x="45821" y="287782"/>
                  </a:lnTo>
                  <a:lnTo>
                    <a:pt x="45567" y="288175"/>
                  </a:lnTo>
                  <a:lnTo>
                    <a:pt x="40106" y="302260"/>
                  </a:lnTo>
                  <a:lnTo>
                    <a:pt x="39751" y="304165"/>
                  </a:lnTo>
                  <a:lnTo>
                    <a:pt x="39674" y="316611"/>
                  </a:lnTo>
                  <a:lnTo>
                    <a:pt x="39725" y="317119"/>
                  </a:lnTo>
                  <a:lnTo>
                    <a:pt x="75031" y="345313"/>
                  </a:lnTo>
                  <a:lnTo>
                    <a:pt x="89255" y="347218"/>
                  </a:lnTo>
                  <a:lnTo>
                    <a:pt x="90779" y="347345"/>
                  </a:lnTo>
                  <a:lnTo>
                    <a:pt x="111607" y="346456"/>
                  </a:lnTo>
                  <a:lnTo>
                    <a:pt x="112115" y="346329"/>
                  </a:lnTo>
                  <a:lnTo>
                    <a:pt x="125285" y="345186"/>
                  </a:lnTo>
                  <a:lnTo>
                    <a:pt x="128270" y="344932"/>
                  </a:lnTo>
                  <a:lnTo>
                    <a:pt x="126974" y="346075"/>
                  </a:lnTo>
                  <a:lnTo>
                    <a:pt x="126466" y="349250"/>
                  </a:lnTo>
                  <a:lnTo>
                    <a:pt x="129514" y="354076"/>
                  </a:lnTo>
                  <a:lnTo>
                    <a:pt x="132562" y="355092"/>
                  </a:lnTo>
                  <a:lnTo>
                    <a:pt x="135229" y="353822"/>
                  </a:lnTo>
                  <a:lnTo>
                    <a:pt x="142976" y="350266"/>
                  </a:lnTo>
                  <a:lnTo>
                    <a:pt x="143179" y="350177"/>
                  </a:lnTo>
                  <a:lnTo>
                    <a:pt x="148882" y="349631"/>
                  </a:lnTo>
                  <a:lnTo>
                    <a:pt x="155549" y="348996"/>
                  </a:lnTo>
                  <a:lnTo>
                    <a:pt x="168008" y="348767"/>
                  </a:lnTo>
                  <a:lnTo>
                    <a:pt x="180987" y="350329"/>
                  </a:lnTo>
                  <a:lnTo>
                    <a:pt x="187782" y="353936"/>
                  </a:lnTo>
                  <a:lnTo>
                    <a:pt x="190055" y="358736"/>
                  </a:lnTo>
                  <a:lnTo>
                    <a:pt x="190004" y="362127"/>
                  </a:lnTo>
                  <a:lnTo>
                    <a:pt x="184378" y="371602"/>
                  </a:lnTo>
                  <a:lnTo>
                    <a:pt x="184378" y="371475"/>
                  </a:lnTo>
                  <a:lnTo>
                    <a:pt x="184289" y="371602"/>
                  </a:lnTo>
                  <a:lnTo>
                    <a:pt x="147370" y="408901"/>
                  </a:lnTo>
                  <a:lnTo>
                    <a:pt x="108839" y="417233"/>
                  </a:lnTo>
                  <a:lnTo>
                    <a:pt x="113004" y="397383"/>
                  </a:lnTo>
                  <a:lnTo>
                    <a:pt x="113461" y="394208"/>
                  </a:lnTo>
                  <a:lnTo>
                    <a:pt x="114896" y="384429"/>
                  </a:lnTo>
                  <a:lnTo>
                    <a:pt x="115341" y="381317"/>
                  </a:lnTo>
                  <a:lnTo>
                    <a:pt x="115430" y="380377"/>
                  </a:lnTo>
                  <a:lnTo>
                    <a:pt x="115925" y="380111"/>
                  </a:lnTo>
                  <a:lnTo>
                    <a:pt x="117449" y="375285"/>
                  </a:lnTo>
                  <a:lnTo>
                    <a:pt x="116306" y="373011"/>
                  </a:lnTo>
                  <a:lnTo>
                    <a:pt x="116306" y="371856"/>
                  </a:lnTo>
                  <a:lnTo>
                    <a:pt x="114655" y="369062"/>
                  </a:lnTo>
                  <a:lnTo>
                    <a:pt x="114211" y="368833"/>
                  </a:lnTo>
                  <a:lnTo>
                    <a:pt x="113385" y="367157"/>
                  </a:lnTo>
                  <a:lnTo>
                    <a:pt x="111467" y="366509"/>
                  </a:lnTo>
                  <a:lnTo>
                    <a:pt x="111467" y="382409"/>
                  </a:lnTo>
                  <a:lnTo>
                    <a:pt x="111467" y="366509"/>
                  </a:lnTo>
                  <a:lnTo>
                    <a:pt x="108559" y="365506"/>
                  </a:lnTo>
                  <a:lnTo>
                    <a:pt x="107594" y="365963"/>
                  </a:lnTo>
                  <a:lnTo>
                    <a:pt x="106019" y="365887"/>
                  </a:lnTo>
                  <a:lnTo>
                    <a:pt x="103606" y="367030"/>
                  </a:lnTo>
                  <a:lnTo>
                    <a:pt x="101206" y="368300"/>
                  </a:lnTo>
                  <a:lnTo>
                    <a:pt x="101206" y="380111"/>
                  </a:lnTo>
                  <a:lnTo>
                    <a:pt x="100266" y="377825"/>
                  </a:lnTo>
                  <a:lnTo>
                    <a:pt x="100431" y="378206"/>
                  </a:lnTo>
                  <a:lnTo>
                    <a:pt x="101206" y="380111"/>
                  </a:lnTo>
                  <a:lnTo>
                    <a:pt x="101206" y="368300"/>
                  </a:lnTo>
                  <a:lnTo>
                    <a:pt x="99415" y="370459"/>
                  </a:lnTo>
                  <a:lnTo>
                    <a:pt x="98780" y="373126"/>
                  </a:lnTo>
                  <a:lnTo>
                    <a:pt x="97891" y="377825"/>
                  </a:lnTo>
                  <a:lnTo>
                    <a:pt x="97764" y="378206"/>
                  </a:lnTo>
                  <a:lnTo>
                    <a:pt x="95097" y="394716"/>
                  </a:lnTo>
                  <a:lnTo>
                    <a:pt x="95224" y="394208"/>
                  </a:lnTo>
                  <a:lnTo>
                    <a:pt x="86080" y="436753"/>
                  </a:lnTo>
                  <a:lnTo>
                    <a:pt x="86080" y="437134"/>
                  </a:lnTo>
                  <a:lnTo>
                    <a:pt x="81254" y="465201"/>
                  </a:lnTo>
                  <a:lnTo>
                    <a:pt x="81254" y="465455"/>
                  </a:lnTo>
                  <a:lnTo>
                    <a:pt x="77317" y="495046"/>
                  </a:lnTo>
                  <a:lnTo>
                    <a:pt x="74269" y="519176"/>
                  </a:lnTo>
                  <a:lnTo>
                    <a:pt x="74307" y="521589"/>
                  </a:lnTo>
                  <a:lnTo>
                    <a:pt x="86969" y="553212"/>
                  </a:lnTo>
                  <a:lnTo>
                    <a:pt x="91033" y="551434"/>
                  </a:lnTo>
                  <a:lnTo>
                    <a:pt x="95224" y="549656"/>
                  </a:lnTo>
                  <a:lnTo>
                    <a:pt x="97256" y="544830"/>
                  </a:lnTo>
                  <a:lnTo>
                    <a:pt x="95605" y="540639"/>
                  </a:lnTo>
                  <a:lnTo>
                    <a:pt x="92976" y="534162"/>
                  </a:lnTo>
                  <a:lnTo>
                    <a:pt x="92379" y="532714"/>
                  </a:lnTo>
                  <a:lnTo>
                    <a:pt x="92341" y="531241"/>
                  </a:lnTo>
                  <a:lnTo>
                    <a:pt x="92075" y="521589"/>
                  </a:lnTo>
                  <a:lnTo>
                    <a:pt x="92075" y="521373"/>
                  </a:lnTo>
                  <a:lnTo>
                    <a:pt x="92049" y="521589"/>
                  </a:lnTo>
                  <a:lnTo>
                    <a:pt x="92049" y="520192"/>
                  </a:lnTo>
                  <a:lnTo>
                    <a:pt x="92075" y="521373"/>
                  </a:lnTo>
                  <a:lnTo>
                    <a:pt x="92240" y="520192"/>
                  </a:lnTo>
                  <a:lnTo>
                    <a:pt x="95478" y="497459"/>
                  </a:lnTo>
                  <a:lnTo>
                    <a:pt x="99377" y="468249"/>
                  </a:lnTo>
                  <a:lnTo>
                    <a:pt x="99415" y="468122"/>
                  </a:lnTo>
                  <a:lnTo>
                    <a:pt x="99415" y="468249"/>
                  </a:lnTo>
                  <a:lnTo>
                    <a:pt x="99453" y="467995"/>
                  </a:lnTo>
                  <a:lnTo>
                    <a:pt x="104051" y="440436"/>
                  </a:lnTo>
                  <a:lnTo>
                    <a:pt x="104114" y="440055"/>
                  </a:lnTo>
                  <a:lnTo>
                    <a:pt x="103987" y="440436"/>
                  </a:lnTo>
                  <a:lnTo>
                    <a:pt x="104902" y="436067"/>
                  </a:lnTo>
                  <a:lnTo>
                    <a:pt x="154406" y="425577"/>
                  </a:lnTo>
                  <a:lnTo>
                    <a:pt x="170281" y="415798"/>
                  </a:lnTo>
                  <a:lnTo>
                    <a:pt x="170878" y="415417"/>
                  </a:lnTo>
                  <a:lnTo>
                    <a:pt x="177012" y="411480"/>
                  </a:lnTo>
                  <a:lnTo>
                    <a:pt x="179171" y="409702"/>
                  </a:lnTo>
                  <a:lnTo>
                    <a:pt x="179374" y="409448"/>
                  </a:lnTo>
                  <a:lnTo>
                    <a:pt x="180225" y="408432"/>
                  </a:lnTo>
                  <a:lnTo>
                    <a:pt x="189141" y="397764"/>
                  </a:lnTo>
                  <a:lnTo>
                    <a:pt x="190627" y="395986"/>
                  </a:lnTo>
                  <a:lnTo>
                    <a:pt x="192125" y="394208"/>
                  </a:lnTo>
                  <a:lnTo>
                    <a:pt x="193014" y="393065"/>
                  </a:lnTo>
                  <a:lnTo>
                    <a:pt x="198755" y="383413"/>
                  </a:lnTo>
                  <a:lnTo>
                    <a:pt x="199440" y="382270"/>
                  </a:lnTo>
                  <a:lnTo>
                    <a:pt x="200126" y="381127"/>
                  </a:lnTo>
                  <a:lnTo>
                    <a:pt x="200253" y="381000"/>
                  </a:lnTo>
                  <a:lnTo>
                    <a:pt x="206984" y="369443"/>
                  </a:lnTo>
                  <a:lnTo>
                    <a:pt x="208254" y="364617"/>
                  </a:lnTo>
                  <a:lnTo>
                    <a:pt x="208178" y="360045"/>
                  </a:lnTo>
                  <a:lnTo>
                    <a:pt x="208127" y="356743"/>
                  </a:lnTo>
                  <a:lnTo>
                    <a:pt x="207695" y="355219"/>
                  </a:lnTo>
                  <a:lnTo>
                    <a:pt x="206984" y="352679"/>
                  </a:lnTo>
                  <a:lnTo>
                    <a:pt x="206248" y="351282"/>
                  </a:lnTo>
                  <a:lnTo>
                    <a:pt x="205854" y="350520"/>
                  </a:lnTo>
                  <a:lnTo>
                    <a:pt x="205397" y="349631"/>
                  </a:lnTo>
                  <a:lnTo>
                    <a:pt x="204927" y="348742"/>
                  </a:lnTo>
                  <a:lnTo>
                    <a:pt x="202158" y="343408"/>
                  </a:lnTo>
                  <a:lnTo>
                    <a:pt x="201269" y="341757"/>
                  </a:lnTo>
                  <a:lnTo>
                    <a:pt x="199872" y="340360"/>
                  </a:lnTo>
                  <a:lnTo>
                    <a:pt x="198094" y="339598"/>
                  </a:lnTo>
                  <a:lnTo>
                    <a:pt x="190982" y="336296"/>
                  </a:lnTo>
                  <a:lnTo>
                    <a:pt x="190982" y="360680"/>
                  </a:lnTo>
                  <a:lnTo>
                    <a:pt x="190855" y="360680"/>
                  </a:lnTo>
                  <a:lnTo>
                    <a:pt x="190906" y="360540"/>
                  </a:lnTo>
                  <a:lnTo>
                    <a:pt x="190830" y="360045"/>
                  </a:lnTo>
                  <a:lnTo>
                    <a:pt x="190944" y="360540"/>
                  </a:lnTo>
                  <a:lnTo>
                    <a:pt x="190982" y="360680"/>
                  </a:lnTo>
                  <a:lnTo>
                    <a:pt x="190982" y="336296"/>
                  </a:lnTo>
                  <a:lnTo>
                    <a:pt x="188036" y="334924"/>
                  </a:lnTo>
                  <a:lnTo>
                    <a:pt x="200291" y="331216"/>
                  </a:lnTo>
                  <a:lnTo>
                    <a:pt x="201472" y="330962"/>
                  </a:lnTo>
                  <a:lnTo>
                    <a:pt x="206959" y="329819"/>
                  </a:lnTo>
                  <a:lnTo>
                    <a:pt x="216128" y="327914"/>
                  </a:lnTo>
                  <a:lnTo>
                    <a:pt x="218160" y="327279"/>
                  </a:lnTo>
                  <a:lnTo>
                    <a:pt x="225386" y="323850"/>
                  </a:lnTo>
                  <a:lnTo>
                    <a:pt x="225920" y="323596"/>
                  </a:lnTo>
                  <a:lnTo>
                    <a:pt x="226987" y="323088"/>
                  </a:lnTo>
                  <a:lnTo>
                    <a:pt x="227380" y="322910"/>
                  </a:lnTo>
                  <a:lnTo>
                    <a:pt x="228625" y="322580"/>
                  </a:lnTo>
                  <a:lnTo>
                    <a:pt x="231063" y="321957"/>
                  </a:lnTo>
                  <a:lnTo>
                    <a:pt x="237972" y="323850"/>
                  </a:lnTo>
                  <a:lnTo>
                    <a:pt x="242798" y="321310"/>
                  </a:lnTo>
                  <a:lnTo>
                    <a:pt x="243700" y="318516"/>
                  </a:lnTo>
                  <a:lnTo>
                    <a:pt x="244322" y="316611"/>
                  </a:lnTo>
                  <a:lnTo>
                    <a:pt x="245719" y="312039"/>
                  </a:lnTo>
                  <a:close/>
                </a:path>
                <a:path w="251460" h="553720">
                  <a:moveTo>
                    <a:pt x="251434" y="10922"/>
                  </a:moveTo>
                  <a:lnTo>
                    <a:pt x="250418" y="8140"/>
                  </a:lnTo>
                  <a:lnTo>
                    <a:pt x="250418" y="6223"/>
                  </a:lnTo>
                  <a:lnTo>
                    <a:pt x="248805" y="3733"/>
                  </a:lnTo>
                  <a:lnTo>
                    <a:pt x="248386" y="2540"/>
                  </a:lnTo>
                  <a:lnTo>
                    <a:pt x="244068" y="0"/>
                  </a:lnTo>
                  <a:lnTo>
                    <a:pt x="242658" y="241"/>
                  </a:lnTo>
                  <a:lnTo>
                    <a:pt x="242163" y="0"/>
                  </a:lnTo>
                  <a:lnTo>
                    <a:pt x="239750" y="241"/>
                  </a:lnTo>
                  <a:lnTo>
                    <a:pt x="239750" y="22910"/>
                  </a:lnTo>
                  <a:lnTo>
                    <a:pt x="231673" y="34163"/>
                  </a:lnTo>
                  <a:lnTo>
                    <a:pt x="239407" y="23368"/>
                  </a:lnTo>
                  <a:lnTo>
                    <a:pt x="239750" y="22910"/>
                  </a:lnTo>
                  <a:lnTo>
                    <a:pt x="239750" y="241"/>
                  </a:lnTo>
                  <a:lnTo>
                    <a:pt x="238353" y="381"/>
                  </a:lnTo>
                  <a:lnTo>
                    <a:pt x="237350" y="1155"/>
                  </a:lnTo>
                  <a:lnTo>
                    <a:pt x="235178" y="1524"/>
                  </a:lnTo>
                  <a:lnTo>
                    <a:pt x="232003" y="5334"/>
                  </a:lnTo>
                  <a:lnTo>
                    <a:pt x="232003" y="5461"/>
                  </a:lnTo>
                  <a:lnTo>
                    <a:pt x="230568" y="6896"/>
                  </a:lnTo>
                  <a:lnTo>
                    <a:pt x="230568" y="34544"/>
                  </a:lnTo>
                  <a:lnTo>
                    <a:pt x="230543" y="34874"/>
                  </a:lnTo>
                  <a:lnTo>
                    <a:pt x="230466" y="35166"/>
                  </a:lnTo>
                  <a:lnTo>
                    <a:pt x="230568" y="34544"/>
                  </a:lnTo>
                  <a:lnTo>
                    <a:pt x="230568" y="6896"/>
                  </a:lnTo>
                  <a:lnTo>
                    <a:pt x="205968" y="50165"/>
                  </a:lnTo>
                  <a:lnTo>
                    <a:pt x="205841" y="50800"/>
                  </a:lnTo>
                  <a:lnTo>
                    <a:pt x="196697" y="78105"/>
                  </a:lnTo>
                  <a:lnTo>
                    <a:pt x="196824" y="77851"/>
                  </a:lnTo>
                  <a:lnTo>
                    <a:pt x="185394" y="107442"/>
                  </a:lnTo>
                  <a:lnTo>
                    <a:pt x="185521" y="107061"/>
                  </a:lnTo>
                  <a:lnTo>
                    <a:pt x="185343" y="107442"/>
                  </a:lnTo>
                  <a:lnTo>
                    <a:pt x="173456" y="134493"/>
                  </a:lnTo>
                  <a:lnTo>
                    <a:pt x="164376" y="158965"/>
                  </a:lnTo>
                  <a:lnTo>
                    <a:pt x="147929" y="175895"/>
                  </a:lnTo>
                  <a:lnTo>
                    <a:pt x="133883" y="190055"/>
                  </a:lnTo>
                  <a:lnTo>
                    <a:pt x="124053" y="193052"/>
                  </a:lnTo>
                  <a:lnTo>
                    <a:pt x="113144" y="191389"/>
                  </a:lnTo>
                  <a:lnTo>
                    <a:pt x="112826" y="190881"/>
                  </a:lnTo>
                  <a:lnTo>
                    <a:pt x="106514" y="180848"/>
                  </a:lnTo>
                  <a:lnTo>
                    <a:pt x="105943" y="179946"/>
                  </a:lnTo>
                  <a:lnTo>
                    <a:pt x="105765" y="179451"/>
                  </a:lnTo>
                  <a:lnTo>
                    <a:pt x="99682" y="162560"/>
                  </a:lnTo>
                  <a:lnTo>
                    <a:pt x="99161" y="161086"/>
                  </a:lnTo>
                  <a:lnTo>
                    <a:pt x="99161" y="160020"/>
                  </a:lnTo>
                  <a:lnTo>
                    <a:pt x="99225" y="135128"/>
                  </a:lnTo>
                  <a:lnTo>
                    <a:pt x="101828" y="108331"/>
                  </a:lnTo>
                  <a:lnTo>
                    <a:pt x="102171" y="107061"/>
                  </a:lnTo>
                  <a:lnTo>
                    <a:pt x="109702" y="79502"/>
                  </a:lnTo>
                  <a:lnTo>
                    <a:pt x="109575" y="80010"/>
                  </a:lnTo>
                  <a:lnTo>
                    <a:pt x="109740" y="79502"/>
                  </a:lnTo>
                  <a:lnTo>
                    <a:pt x="118795" y="53467"/>
                  </a:lnTo>
                  <a:lnTo>
                    <a:pt x="118973" y="52959"/>
                  </a:lnTo>
                  <a:lnTo>
                    <a:pt x="118719" y="53467"/>
                  </a:lnTo>
                  <a:lnTo>
                    <a:pt x="126238" y="36195"/>
                  </a:lnTo>
                  <a:lnTo>
                    <a:pt x="126695" y="35166"/>
                  </a:lnTo>
                  <a:lnTo>
                    <a:pt x="128333" y="33655"/>
                  </a:lnTo>
                  <a:lnTo>
                    <a:pt x="140741" y="22225"/>
                  </a:lnTo>
                  <a:lnTo>
                    <a:pt x="141097" y="21894"/>
                  </a:lnTo>
                  <a:lnTo>
                    <a:pt x="140563" y="22225"/>
                  </a:lnTo>
                  <a:lnTo>
                    <a:pt x="141147" y="21844"/>
                  </a:lnTo>
                  <a:lnTo>
                    <a:pt x="141998" y="21336"/>
                  </a:lnTo>
                  <a:lnTo>
                    <a:pt x="149199" y="16891"/>
                  </a:lnTo>
                  <a:lnTo>
                    <a:pt x="149250" y="16370"/>
                  </a:lnTo>
                  <a:lnTo>
                    <a:pt x="149339" y="16814"/>
                  </a:lnTo>
                  <a:lnTo>
                    <a:pt x="150723" y="23114"/>
                  </a:lnTo>
                  <a:lnTo>
                    <a:pt x="153136" y="24892"/>
                  </a:lnTo>
                  <a:lnTo>
                    <a:pt x="155930" y="24765"/>
                  </a:lnTo>
                  <a:lnTo>
                    <a:pt x="158724" y="24511"/>
                  </a:lnTo>
                  <a:lnTo>
                    <a:pt x="160883" y="22225"/>
                  </a:lnTo>
                  <a:lnTo>
                    <a:pt x="161455" y="11303"/>
                  </a:lnTo>
                  <a:lnTo>
                    <a:pt x="161544" y="9652"/>
                  </a:lnTo>
                  <a:lnTo>
                    <a:pt x="161544" y="8140"/>
                  </a:lnTo>
                  <a:lnTo>
                    <a:pt x="161010" y="6604"/>
                  </a:lnTo>
                  <a:lnTo>
                    <a:pt x="159740" y="5334"/>
                  </a:lnTo>
                  <a:lnTo>
                    <a:pt x="158597" y="3937"/>
                  </a:lnTo>
                  <a:lnTo>
                    <a:pt x="156946" y="3175"/>
                  </a:lnTo>
                  <a:lnTo>
                    <a:pt x="155041" y="3175"/>
                  </a:lnTo>
                  <a:lnTo>
                    <a:pt x="147548" y="2794"/>
                  </a:lnTo>
                  <a:lnTo>
                    <a:pt x="115671" y="25273"/>
                  </a:lnTo>
                  <a:lnTo>
                    <a:pt x="105257" y="47625"/>
                  </a:lnTo>
                  <a:lnTo>
                    <a:pt x="105003" y="48133"/>
                  </a:lnTo>
                  <a:lnTo>
                    <a:pt x="95478" y="75565"/>
                  </a:lnTo>
                  <a:lnTo>
                    <a:pt x="87604" y="104394"/>
                  </a:lnTo>
                  <a:lnTo>
                    <a:pt x="87350" y="105664"/>
                  </a:lnTo>
                  <a:lnTo>
                    <a:pt x="84429" y="134366"/>
                  </a:lnTo>
                  <a:lnTo>
                    <a:pt x="84429" y="162560"/>
                  </a:lnTo>
                  <a:lnTo>
                    <a:pt x="102463" y="202057"/>
                  </a:lnTo>
                  <a:lnTo>
                    <a:pt x="107543" y="205359"/>
                  </a:lnTo>
                  <a:lnTo>
                    <a:pt x="123418" y="208026"/>
                  </a:lnTo>
                  <a:lnTo>
                    <a:pt x="126593" y="207772"/>
                  </a:lnTo>
                  <a:lnTo>
                    <a:pt x="139928" y="203835"/>
                  </a:lnTo>
                  <a:lnTo>
                    <a:pt x="143103" y="202057"/>
                  </a:lnTo>
                  <a:lnTo>
                    <a:pt x="151104" y="194183"/>
                  </a:lnTo>
                  <a:lnTo>
                    <a:pt x="151752" y="193548"/>
                  </a:lnTo>
                  <a:lnTo>
                    <a:pt x="153936" y="191389"/>
                  </a:lnTo>
                  <a:lnTo>
                    <a:pt x="155879" y="189484"/>
                  </a:lnTo>
                  <a:lnTo>
                    <a:pt x="158724" y="186690"/>
                  </a:lnTo>
                  <a:lnTo>
                    <a:pt x="158724" y="186563"/>
                  </a:lnTo>
                  <a:lnTo>
                    <a:pt x="176504" y="168656"/>
                  </a:lnTo>
                  <a:lnTo>
                    <a:pt x="178282" y="165989"/>
                  </a:lnTo>
                  <a:lnTo>
                    <a:pt x="180365" y="160528"/>
                  </a:lnTo>
                  <a:lnTo>
                    <a:pt x="181394" y="157861"/>
                  </a:lnTo>
                  <a:lnTo>
                    <a:pt x="188061" y="140462"/>
                  </a:lnTo>
                  <a:lnTo>
                    <a:pt x="187934" y="140970"/>
                  </a:lnTo>
                  <a:lnTo>
                    <a:pt x="188163" y="140462"/>
                  </a:lnTo>
                  <a:lnTo>
                    <a:pt x="200380" y="113665"/>
                  </a:lnTo>
                  <a:lnTo>
                    <a:pt x="200507" y="113284"/>
                  </a:lnTo>
                  <a:lnTo>
                    <a:pt x="212191" y="83820"/>
                  </a:lnTo>
                  <a:lnTo>
                    <a:pt x="212318" y="83566"/>
                  </a:lnTo>
                  <a:lnTo>
                    <a:pt x="214299" y="77851"/>
                  </a:lnTo>
                  <a:lnTo>
                    <a:pt x="221665" y="56769"/>
                  </a:lnTo>
                  <a:lnTo>
                    <a:pt x="221843" y="56261"/>
                  </a:lnTo>
                  <a:lnTo>
                    <a:pt x="221589" y="56769"/>
                  </a:lnTo>
                  <a:lnTo>
                    <a:pt x="229908" y="37338"/>
                  </a:lnTo>
                  <a:lnTo>
                    <a:pt x="223494" y="62230"/>
                  </a:lnTo>
                  <a:lnTo>
                    <a:pt x="217398" y="96393"/>
                  </a:lnTo>
                  <a:lnTo>
                    <a:pt x="217398" y="96647"/>
                  </a:lnTo>
                  <a:lnTo>
                    <a:pt x="210972" y="135890"/>
                  </a:lnTo>
                  <a:lnTo>
                    <a:pt x="210921" y="136525"/>
                  </a:lnTo>
                  <a:lnTo>
                    <a:pt x="205130" y="180848"/>
                  </a:lnTo>
                  <a:lnTo>
                    <a:pt x="204698" y="184023"/>
                  </a:lnTo>
                  <a:lnTo>
                    <a:pt x="208000" y="188341"/>
                  </a:lnTo>
                  <a:lnTo>
                    <a:pt x="217398" y="189611"/>
                  </a:lnTo>
                  <a:lnTo>
                    <a:pt x="221716" y="186309"/>
                  </a:lnTo>
                  <a:lnTo>
                    <a:pt x="228079" y="140462"/>
                  </a:lnTo>
                  <a:lnTo>
                    <a:pt x="228193" y="139192"/>
                  </a:lnTo>
                  <a:lnTo>
                    <a:pt x="235534" y="99822"/>
                  </a:lnTo>
                  <a:lnTo>
                    <a:pt x="235572" y="99695"/>
                  </a:lnTo>
                  <a:lnTo>
                    <a:pt x="241655" y="66929"/>
                  </a:lnTo>
                  <a:lnTo>
                    <a:pt x="241782" y="66294"/>
                  </a:lnTo>
                  <a:lnTo>
                    <a:pt x="241681" y="66814"/>
                  </a:lnTo>
                  <a:lnTo>
                    <a:pt x="241808" y="66294"/>
                  </a:lnTo>
                  <a:lnTo>
                    <a:pt x="248894" y="38862"/>
                  </a:lnTo>
                  <a:lnTo>
                    <a:pt x="249135" y="37363"/>
                  </a:lnTo>
                  <a:lnTo>
                    <a:pt x="250469" y="22225"/>
                  </a:lnTo>
                  <a:lnTo>
                    <a:pt x="250456" y="13703"/>
                  </a:lnTo>
                  <a:lnTo>
                    <a:pt x="251434" y="109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7761" y="3183001"/>
              <a:ext cx="174243" cy="426593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4533265" y="3644646"/>
              <a:ext cx="38100" cy="270510"/>
            </a:xfrm>
            <a:custGeom>
              <a:avLst/>
              <a:gdLst/>
              <a:ahLst/>
              <a:cxnLst/>
              <a:rect l="l" t="t" r="r" b="b"/>
              <a:pathLst>
                <a:path w="38100" h="270510">
                  <a:moveTo>
                    <a:pt x="22849" y="77723"/>
                  </a:moveTo>
                  <a:lnTo>
                    <a:pt x="6096" y="77723"/>
                  </a:lnTo>
                  <a:lnTo>
                    <a:pt x="4182" y="149097"/>
                  </a:lnTo>
                  <a:lnTo>
                    <a:pt x="3560" y="184403"/>
                  </a:lnTo>
                  <a:lnTo>
                    <a:pt x="3556" y="185419"/>
                  </a:lnTo>
                  <a:lnTo>
                    <a:pt x="5461" y="213486"/>
                  </a:lnTo>
                  <a:lnTo>
                    <a:pt x="5587" y="214629"/>
                  </a:lnTo>
                  <a:lnTo>
                    <a:pt x="10540" y="238632"/>
                  </a:lnTo>
                  <a:lnTo>
                    <a:pt x="10668" y="239394"/>
                  </a:lnTo>
                  <a:lnTo>
                    <a:pt x="14986" y="253364"/>
                  </a:lnTo>
                  <a:lnTo>
                    <a:pt x="15875" y="255269"/>
                  </a:lnTo>
                  <a:lnTo>
                    <a:pt x="22941" y="266064"/>
                  </a:lnTo>
                  <a:lnTo>
                    <a:pt x="25146" y="269493"/>
                  </a:lnTo>
                  <a:lnTo>
                    <a:pt x="29718" y="270382"/>
                  </a:lnTo>
                  <a:lnTo>
                    <a:pt x="33147" y="268223"/>
                  </a:lnTo>
                  <a:lnTo>
                    <a:pt x="36702" y="266064"/>
                  </a:lnTo>
                  <a:lnTo>
                    <a:pt x="37719" y="261492"/>
                  </a:lnTo>
                  <a:lnTo>
                    <a:pt x="35560" y="257936"/>
                  </a:lnTo>
                  <a:lnTo>
                    <a:pt x="30159" y="249173"/>
                  </a:lnTo>
                  <a:lnTo>
                    <a:pt x="29718" y="249173"/>
                  </a:lnTo>
                  <a:lnTo>
                    <a:pt x="28829" y="247014"/>
                  </a:lnTo>
                  <a:lnTo>
                    <a:pt x="29173" y="247014"/>
                  </a:lnTo>
                  <a:lnTo>
                    <a:pt x="26290" y="235584"/>
                  </a:lnTo>
                  <a:lnTo>
                    <a:pt x="22031" y="212470"/>
                  </a:lnTo>
                  <a:lnTo>
                    <a:pt x="20379" y="185419"/>
                  </a:lnTo>
                  <a:lnTo>
                    <a:pt x="20320" y="185038"/>
                  </a:lnTo>
                  <a:lnTo>
                    <a:pt x="21095" y="148589"/>
                  </a:lnTo>
                  <a:lnTo>
                    <a:pt x="22109" y="111124"/>
                  </a:lnTo>
                  <a:lnTo>
                    <a:pt x="22860" y="78104"/>
                  </a:lnTo>
                  <a:lnTo>
                    <a:pt x="22849" y="77723"/>
                  </a:lnTo>
                  <a:close/>
                </a:path>
                <a:path w="38100" h="270510">
                  <a:moveTo>
                    <a:pt x="28829" y="247014"/>
                  </a:moveTo>
                  <a:lnTo>
                    <a:pt x="29718" y="249173"/>
                  </a:lnTo>
                  <a:lnTo>
                    <a:pt x="29412" y="247961"/>
                  </a:lnTo>
                  <a:lnTo>
                    <a:pt x="28829" y="247014"/>
                  </a:lnTo>
                  <a:close/>
                </a:path>
                <a:path w="38100" h="270510">
                  <a:moveTo>
                    <a:pt x="29412" y="247961"/>
                  </a:moveTo>
                  <a:lnTo>
                    <a:pt x="29718" y="249173"/>
                  </a:lnTo>
                  <a:lnTo>
                    <a:pt x="30159" y="249173"/>
                  </a:lnTo>
                  <a:lnTo>
                    <a:pt x="29412" y="247961"/>
                  </a:lnTo>
                  <a:close/>
                </a:path>
                <a:path w="38100" h="270510">
                  <a:moveTo>
                    <a:pt x="29173" y="247014"/>
                  </a:moveTo>
                  <a:lnTo>
                    <a:pt x="28829" y="247014"/>
                  </a:lnTo>
                  <a:lnTo>
                    <a:pt x="29412" y="247961"/>
                  </a:lnTo>
                  <a:lnTo>
                    <a:pt x="29173" y="247014"/>
                  </a:lnTo>
                  <a:close/>
                </a:path>
                <a:path w="38100" h="270510">
                  <a:moveTo>
                    <a:pt x="26285" y="235568"/>
                  </a:moveTo>
                  <a:close/>
                </a:path>
                <a:path w="38100" h="270510">
                  <a:moveTo>
                    <a:pt x="26195" y="235076"/>
                  </a:moveTo>
                  <a:lnTo>
                    <a:pt x="26285" y="235568"/>
                  </a:lnTo>
                  <a:lnTo>
                    <a:pt x="26195" y="235076"/>
                  </a:lnTo>
                  <a:close/>
                </a:path>
                <a:path w="38100" h="270510">
                  <a:moveTo>
                    <a:pt x="21942" y="211991"/>
                  </a:moveTo>
                  <a:lnTo>
                    <a:pt x="21971" y="212470"/>
                  </a:lnTo>
                  <a:lnTo>
                    <a:pt x="21942" y="211991"/>
                  </a:lnTo>
                  <a:close/>
                </a:path>
                <a:path w="38100" h="270510">
                  <a:moveTo>
                    <a:pt x="21911" y="211454"/>
                  </a:moveTo>
                  <a:lnTo>
                    <a:pt x="21942" y="211991"/>
                  </a:lnTo>
                  <a:lnTo>
                    <a:pt x="21911" y="211454"/>
                  </a:lnTo>
                  <a:close/>
                </a:path>
                <a:path w="38100" h="270510">
                  <a:moveTo>
                    <a:pt x="20329" y="184571"/>
                  </a:moveTo>
                  <a:lnTo>
                    <a:pt x="20320" y="185038"/>
                  </a:lnTo>
                  <a:lnTo>
                    <a:pt x="20329" y="184571"/>
                  </a:lnTo>
                  <a:close/>
                </a:path>
                <a:path w="38100" h="270510">
                  <a:moveTo>
                    <a:pt x="20333" y="184403"/>
                  </a:moveTo>
                  <a:lnTo>
                    <a:pt x="20329" y="184571"/>
                  </a:lnTo>
                  <a:lnTo>
                    <a:pt x="20333" y="184403"/>
                  </a:lnTo>
                  <a:close/>
                </a:path>
                <a:path w="38100" h="270510">
                  <a:moveTo>
                    <a:pt x="21085" y="148970"/>
                  </a:moveTo>
                  <a:close/>
                </a:path>
                <a:path w="38100" h="270510">
                  <a:moveTo>
                    <a:pt x="5207" y="111124"/>
                  </a:moveTo>
                  <a:lnTo>
                    <a:pt x="5203" y="111251"/>
                  </a:lnTo>
                  <a:lnTo>
                    <a:pt x="5207" y="111124"/>
                  </a:lnTo>
                  <a:close/>
                </a:path>
                <a:path w="38100" h="270510">
                  <a:moveTo>
                    <a:pt x="22261" y="28447"/>
                  </a:moveTo>
                  <a:lnTo>
                    <a:pt x="6476" y="28447"/>
                  </a:lnTo>
                  <a:lnTo>
                    <a:pt x="6731" y="30987"/>
                  </a:lnTo>
                  <a:lnTo>
                    <a:pt x="6327" y="30987"/>
                  </a:lnTo>
                  <a:lnTo>
                    <a:pt x="5461" y="45719"/>
                  </a:lnTo>
                  <a:lnTo>
                    <a:pt x="6091" y="77885"/>
                  </a:lnTo>
                  <a:lnTo>
                    <a:pt x="6096" y="77723"/>
                  </a:lnTo>
                  <a:lnTo>
                    <a:pt x="22849" y="77723"/>
                  </a:lnTo>
                  <a:lnTo>
                    <a:pt x="21985" y="46481"/>
                  </a:lnTo>
                  <a:lnTo>
                    <a:pt x="22310" y="30987"/>
                  </a:lnTo>
                  <a:lnTo>
                    <a:pt x="6731" y="30987"/>
                  </a:lnTo>
                  <a:lnTo>
                    <a:pt x="6399" y="29762"/>
                  </a:lnTo>
                  <a:lnTo>
                    <a:pt x="22337" y="29762"/>
                  </a:lnTo>
                  <a:lnTo>
                    <a:pt x="22261" y="28447"/>
                  </a:lnTo>
                  <a:close/>
                </a:path>
                <a:path w="38100" h="270510">
                  <a:moveTo>
                    <a:pt x="21977" y="46198"/>
                  </a:moveTo>
                  <a:lnTo>
                    <a:pt x="21971" y="46481"/>
                  </a:lnTo>
                  <a:lnTo>
                    <a:pt x="21977" y="46198"/>
                  </a:lnTo>
                  <a:close/>
                </a:path>
                <a:path w="38100" h="270510">
                  <a:moveTo>
                    <a:pt x="6476" y="28447"/>
                  </a:moveTo>
                  <a:lnTo>
                    <a:pt x="6399" y="29762"/>
                  </a:lnTo>
                  <a:lnTo>
                    <a:pt x="6731" y="30987"/>
                  </a:lnTo>
                  <a:lnTo>
                    <a:pt x="6476" y="28447"/>
                  </a:lnTo>
                  <a:close/>
                </a:path>
                <a:path w="38100" h="270510">
                  <a:moveTo>
                    <a:pt x="6476" y="0"/>
                  </a:moveTo>
                  <a:lnTo>
                    <a:pt x="3937" y="1269"/>
                  </a:lnTo>
                  <a:lnTo>
                    <a:pt x="1397" y="2412"/>
                  </a:lnTo>
                  <a:lnTo>
                    <a:pt x="0" y="5333"/>
                  </a:lnTo>
                  <a:lnTo>
                    <a:pt x="762" y="8127"/>
                  </a:lnTo>
                  <a:lnTo>
                    <a:pt x="2539" y="15366"/>
                  </a:lnTo>
                  <a:lnTo>
                    <a:pt x="6399" y="29762"/>
                  </a:lnTo>
                  <a:lnTo>
                    <a:pt x="6476" y="28447"/>
                  </a:lnTo>
                  <a:lnTo>
                    <a:pt x="22261" y="28447"/>
                  </a:lnTo>
                  <a:lnTo>
                    <a:pt x="21971" y="26415"/>
                  </a:lnTo>
                  <a:lnTo>
                    <a:pt x="16763" y="11175"/>
                  </a:lnTo>
                  <a:lnTo>
                    <a:pt x="15748" y="9016"/>
                  </a:lnTo>
                  <a:lnTo>
                    <a:pt x="11302" y="3047"/>
                  </a:lnTo>
                  <a:lnTo>
                    <a:pt x="9651" y="761"/>
                  </a:lnTo>
                  <a:lnTo>
                    <a:pt x="64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638" y="3668903"/>
              <a:ext cx="132841" cy="17653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5446649" y="4851527"/>
              <a:ext cx="164465" cy="30480"/>
            </a:xfrm>
            <a:custGeom>
              <a:avLst/>
              <a:gdLst/>
              <a:ahLst/>
              <a:cxnLst/>
              <a:rect l="l" t="t" r="r" b="b"/>
              <a:pathLst>
                <a:path w="164464" h="30479">
                  <a:moveTo>
                    <a:pt x="0" y="30225"/>
                  </a:moveTo>
                  <a:lnTo>
                    <a:pt x="73787" y="13716"/>
                  </a:lnTo>
                  <a:lnTo>
                    <a:pt x="164084" y="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/>
          <p:nvPr/>
        </p:nvSpPr>
        <p:spPr>
          <a:xfrm>
            <a:off x="7322184" y="5044440"/>
            <a:ext cx="635" cy="0"/>
          </a:xfrm>
          <a:custGeom>
            <a:avLst/>
            <a:gdLst/>
            <a:ahLst/>
            <a:cxnLst/>
            <a:rect l="l" t="t" r="r" b="b"/>
            <a:pathLst>
              <a:path w="634" h="0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872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493" y="1304925"/>
            <a:ext cx="337057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193" y="2219706"/>
            <a:ext cx="2182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Similarity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function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16504" y="2350769"/>
            <a:ext cx="22097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att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4088" y="4353255"/>
            <a:ext cx="49155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3500" marR="43180">
              <a:lnSpc>
                <a:spcPct val="100000"/>
              </a:lnSpc>
              <a:tabLst>
                <a:tab pos="2879725" algn="l"/>
              </a:tabLst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 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r>
              <a:rPr dirty="0" sz="2000">
                <a:latin typeface="Calibri"/>
                <a:cs typeface="Calibri"/>
              </a:rPr>
              <a:t>	e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30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</a:t>
            </a:r>
            <a:r>
              <a:rPr dirty="0" baseline="-12820" sz="1950">
                <a:latin typeface="Calibri"/>
                <a:cs typeface="Calibri"/>
              </a:rPr>
              <a:t>att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37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softmax(e)</a:t>
            </a:r>
            <a:r>
              <a:rPr dirty="0" sz="2000" spc="4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19" name="object 19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2" name="object 22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6" name="object 36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0119359" y="2488692"/>
            <a:ext cx="560705" cy="358140"/>
          </a:xfrm>
          <a:custGeom>
            <a:avLst/>
            <a:gdLst/>
            <a:ahLst/>
            <a:cxnLst/>
            <a:rect l="l" t="t" r="r" b="b"/>
            <a:pathLst>
              <a:path w="560704" h="358139">
                <a:moveTo>
                  <a:pt x="9017" y="0"/>
                </a:moveTo>
                <a:lnTo>
                  <a:pt x="0" y="14224"/>
                </a:lnTo>
                <a:lnTo>
                  <a:pt x="512953" y="337947"/>
                </a:lnTo>
                <a:lnTo>
                  <a:pt x="504063" y="352171"/>
                </a:lnTo>
                <a:lnTo>
                  <a:pt x="560197" y="357759"/>
                </a:lnTo>
                <a:lnTo>
                  <a:pt x="530987" y="309372"/>
                </a:lnTo>
                <a:lnTo>
                  <a:pt x="521970" y="323596"/>
                </a:lnTo>
                <a:lnTo>
                  <a:pt x="9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8363711" y="1569719"/>
            <a:ext cx="50165" cy="129539"/>
          </a:xfrm>
          <a:custGeom>
            <a:avLst/>
            <a:gdLst/>
            <a:ahLst/>
            <a:cxnLst/>
            <a:rect l="l" t="t" r="r" b="b"/>
            <a:pathLst>
              <a:path w="50165" h="129539">
                <a:moveTo>
                  <a:pt x="25019" y="0"/>
                </a:moveTo>
                <a:lnTo>
                  <a:pt x="0" y="50800"/>
                </a:lnTo>
                <a:lnTo>
                  <a:pt x="16637" y="50800"/>
                </a:lnTo>
                <a:lnTo>
                  <a:pt x="16637" y="129285"/>
                </a:lnTo>
                <a:lnTo>
                  <a:pt x="33274" y="129285"/>
                </a:lnTo>
                <a:lnTo>
                  <a:pt x="33274" y="50800"/>
                </a:lnTo>
                <a:lnTo>
                  <a:pt x="50038" y="50800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object 47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 descr=""/>
          <p:cNvSpPr txBox="1"/>
          <p:nvPr/>
        </p:nvSpPr>
        <p:spPr>
          <a:xfrm>
            <a:off x="5920740" y="676478"/>
            <a:ext cx="184403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00"/>
              </a:spcBef>
            </a:pPr>
            <a:r>
              <a:rPr dirty="0" baseline="10510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0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104">
                <a:latin typeface="Calibri"/>
                <a:cs typeface="Calibri"/>
              </a:rPr>
              <a:t> </a:t>
            </a:r>
            <a:r>
              <a:rPr dirty="0" baseline="10510" sz="2775" spc="-75">
                <a:latin typeface="Calibri"/>
                <a:cs typeface="Calibri"/>
              </a:rPr>
              <a:t>f</a:t>
            </a:r>
            <a:r>
              <a:rPr dirty="0" sz="1250" spc="-50">
                <a:latin typeface="Calibri"/>
                <a:cs typeface="Calibri"/>
              </a:rPr>
              <a:t>att</a:t>
            </a:r>
            <a:r>
              <a:rPr dirty="0" baseline="10510" sz="2775" spc="-75">
                <a:latin typeface="Calibri"/>
                <a:cs typeface="Calibri"/>
              </a:rPr>
              <a:t>(s</a:t>
            </a:r>
            <a:r>
              <a:rPr dirty="0" sz="1250" spc="-5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0510" sz="2775">
                <a:latin typeface="Calibri"/>
                <a:cs typeface="Calibri"/>
              </a:rPr>
              <a:t>,</a:t>
            </a:r>
            <a:r>
              <a:rPr dirty="0" baseline="10510" sz="2775" spc="-7">
                <a:latin typeface="Calibri"/>
                <a:cs typeface="Calibri"/>
              </a:rPr>
              <a:t> </a:t>
            </a:r>
            <a:r>
              <a:rPr dirty="0" baseline="10510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0510" sz="2775" spc="-30">
                <a:latin typeface="Calibri"/>
                <a:cs typeface="Calibri"/>
              </a:rPr>
              <a:t>)</a:t>
            </a:r>
            <a:endParaRPr baseline="10510" sz="2775">
              <a:latin typeface="Calibri"/>
              <a:cs typeface="Calibri"/>
            </a:endParaRPr>
          </a:p>
          <a:p>
            <a:pPr marL="38100">
              <a:lnSpc>
                <a:spcPts val="2060"/>
              </a:lnSpc>
            </a:pPr>
            <a:r>
              <a:rPr dirty="0" sz="1850">
                <a:latin typeface="Calibri"/>
                <a:cs typeface="Calibri"/>
              </a:rPr>
              <a:t>a</a:t>
            </a:r>
            <a:r>
              <a:rPr dirty="0" baseline="-13333" sz="1875">
                <a:latin typeface="Calibri"/>
                <a:cs typeface="Calibri"/>
              </a:rPr>
              <a:t>t,:,:</a:t>
            </a:r>
            <a:r>
              <a:rPr dirty="0" baseline="-13333" sz="1875" spc="112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=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baseline="-13333" sz="1875" spc="-15">
                <a:latin typeface="Calibri"/>
                <a:cs typeface="Calibri"/>
              </a:rPr>
              <a:t>t,:,:</a:t>
            </a:r>
            <a:r>
              <a:rPr dirty="0" sz="1850" spc="-1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2" name="object 5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981" y="2310892"/>
                  </a:moveTo>
                  <a:lnTo>
                    <a:pt x="813435" y="2285619"/>
                  </a:lnTo>
                  <a:lnTo>
                    <a:pt x="813435" y="2302510"/>
                  </a:lnTo>
                  <a:lnTo>
                    <a:pt x="16891" y="2302510"/>
                  </a:lnTo>
                  <a:lnTo>
                    <a:pt x="16891" y="1304544"/>
                  </a:lnTo>
                  <a:lnTo>
                    <a:pt x="0" y="1304544"/>
                  </a:lnTo>
                  <a:lnTo>
                    <a:pt x="0" y="2319401"/>
                  </a:lnTo>
                  <a:lnTo>
                    <a:pt x="813435" y="2319401"/>
                  </a:lnTo>
                  <a:lnTo>
                    <a:pt x="813435" y="2336165"/>
                  </a:lnTo>
                  <a:lnTo>
                    <a:pt x="863981" y="2310892"/>
                  </a:lnTo>
                  <a:close/>
                </a:path>
                <a:path w="2928620" h="2336165">
                  <a:moveTo>
                    <a:pt x="960374" y="2192020"/>
                  </a:moveTo>
                  <a:lnTo>
                    <a:pt x="943483" y="2192020"/>
                  </a:lnTo>
                  <a:lnTo>
                    <a:pt x="943483" y="0"/>
                  </a:lnTo>
                  <a:lnTo>
                    <a:pt x="926592" y="0"/>
                  </a:lnTo>
                  <a:lnTo>
                    <a:pt x="926592" y="2192020"/>
                  </a:lnTo>
                  <a:lnTo>
                    <a:pt x="909828" y="2192020"/>
                  </a:lnTo>
                  <a:lnTo>
                    <a:pt x="935101" y="2242566"/>
                  </a:lnTo>
                  <a:lnTo>
                    <a:pt x="960374" y="2192020"/>
                  </a:lnTo>
                  <a:close/>
                </a:path>
                <a:path w="2928620" h="2336165">
                  <a:moveTo>
                    <a:pt x="2928620" y="1751076"/>
                  </a:moveTo>
                  <a:lnTo>
                    <a:pt x="2903347" y="1700530"/>
                  </a:lnTo>
                  <a:lnTo>
                    <a:pt x="2878074" y="1751076"/>
                  </a:lnTo>
                  <a:lnTo>
                    <a:pt x="2894965" y="1751076"/>
                  </a:lnTo>
                  <a:lnTo>
                    <a:pt x="2894965" y="2307082"/>
                  </a:lnTo>
                  <a:lnTo>
                    <a:pt x="1002411" y="2307082"/>
                  </a:lnTo>
                  <a:lnTo>
                    <a:pt x="1002411" y="2323973"/>
                  </a:lnTo>
                  <a:lnTo>
                    <a:pt x="2911856" y="2323973"/>
                  </a:lnTo>
                  <a:lnTo>
                    <a:pt x="2911856" y="1751076"/>
                  </a:lnTo>
                  <a:lnTo>
                    <a:pt x="2928620" y="1751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354888" y="5331840"/>
            <a:ext cx="248348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15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040507" y="5331840"/>
            <a:ext cx="117602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872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188" y="1304925"/>
            <a:ext cx="339597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279" y="2219706"/>
            <a:ext cx="20415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Similarity</a:t>
            </a:r>
            <a:r>
              <a:rPr dirty="0" sz="2000" spc="-10" b="1">
                <a:latin typeface="Calibri"/>
                <a:cs typeface="Calibri"/>
              </a:rPr>
              <a:t> function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07157" y="2312682"/>
            <a:ext cx="1339215" cy="2667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ts val="1770"/>
              </a:lnSpc>
            </a:pP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8879" y="4353255"/>
            <a:ext cx="27317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 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4773" y="4709921"/>
            <a:ext cx="1073150" cy="3752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2075"/>
              </a:lnSpc>
            </a:pP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52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9488" y="4963414"/>
            <a:ext cx="4877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softmax(e)</a:t>
            </a:r>
            <a:r>
              <a:rPr dirty="0" sz="2000" spc="4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21" name="object 21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4" name="object 24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8" name="object 38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363712" y="1569719"/>
            <a:ext cx="2315210" cy="1276985"/>
          </a:xfrm>
          <a:custGeom>
            <a:avLst/>
            <a:gdLst/>
            <a:ahLst/>
            <a:cxnLst/>
            <a:rect l="l" t="t" r="r" b="b"/>
            <a:pathLst>
              <a:path w="2315209" h="1276985">
                <a:moveTo>
                  <a:pt x="50546" y="50546"/>
                </a:moveTo>
                <a:lnTo>
                  <a:pt x="25273" y="0"/>
                </a:lnTo>
                <a:lnTo>
                  <a:pt x="0" y="50546"/>
                </a:lnTo>
                <a:lnTo>
                  <a:pt x="16891" y="50546"/>
                </a:lnTo>
                <a:lnTo>
                  <a:pt x="16891" y="128778"/>
                </a:lnTo>
                <a:lnTo>
                  <a:pt x="33655" y="128778"/>
                </a:lnTo>
                <a:lnTo>
                  <a:pt x="33655" y="50546"/>
                </a:lnTo>
                <a:lnTo>
                  <a:pt x="50546" y="50546"/>
                </a:lnTo>
                <a:close/>
              </a:path>
              <a:path w="2315209" h="1276985">
                <a:moveTo>
                  <a:pt x="2314829" y="1276731"/>
                </a:moveTo>
                <a:lnTo>
                  <a:pt x="2285619" y="1228471"/>
                </a:lnTo>
                <a:lnTo>
                  <a:pt x="2276602" y="1242695"/>
                </a:lnTo>
                <a:lnTo>
                  <a:pt x="1763776" y="919480"/>
                </a:lnTo>
                <a:lnTo>
                  <a:pt x="1754759" y="933704"/>
                </a:lnTo>
                <a:lnTo>
                  <a:pt x="2267585" y="1256919"/>
                </a:lnTo>
                <a:lnTo>
                  <a:pt x="2258695" y="1271270"/>
                </a:lnTo>
                <a:lnTo>
                  <a:pt x="2314829" y="127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7" name="object 47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 descr=""/>
          <p:cNvSpPr txBox="1"/>
          <p:nvPr/>
        </p:nvSpPr>
        <p:spPr>
          <a:xfrm>
            <a:off x="5920740" y="676478"/>
            <a:ext cx="184403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00"/>
              </a:spcBef>
            </a:pPr>
            <a:r>
              <a:rPr dirty="0" baseline="10510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0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104">
                <a:latin typeface="Calibri"/>
                <a:cs typeface="Calibri"/>
              </a:rPr>
              <a:t> </a:t>
            </a:r>
            <a:r>
              <a:rPr dirty="0" baseline="10510" sz="2775" spc="-75">
                <a:latin typeface="Calibri"/>
                <a:cs typeface="Calibri"/>
              </a:rPr>
              <a:t>f</a:t>
            </a:r>
            <a:r>
              <a:rPr dirty="0" sz="1250" spc="-50">
                <a:latin typeface="Calibri"/>
                <a:cs typeface="Calibri"/>
              </a:rPr>
              <a:t>att</a:t>
            </a:r>
            <a:r>
              <a:rPr dirty="0" baseline="10510" sz="2775" spc="-75">
                <a:latin typeface="Calibri"/>
                <a:cs typeface="Calibri"/>
              </a:rPr>
              <a:t>(s</a:t>
            </a:r>
            <a:r>
              <a:rPr dirty="0" sz="1250" spc="-5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0510" sz="2775">
                <a:latin typeface="Calibri"/>
                <a:cs typeface="Calibri"/>
              </a:rPr>
              <a:t>,</a:t>
            </a:r>
            <a:r>
              <a:rPr dirty="0" baseline="10510" sz="2775" spc="-7">
                <a:latin typeface="Calibri"/>
                <a:cs typeface="Calibri"/>
              </a:rPr>
              <a:t> </a:t>
            </a:r>
            <a:r>
              <a:rPr dirty="0" baseline="10510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0510" sz="2775" spc="-30">
                <a:latin typeface="Calibri"/>
                <a:cs typeface="Calibri"/>
              </a:rPr>
              <a:t>)</a:t>
            </a:r>
            <a:endParaRPr baseline="10510" sz="2775">
              <a:latin typeface="Calibri"/>
              <a:cs typeface="Calibri"/>
            </a:endParaRPr>
          </a:p>
          <a:p>
            <a:pPr marL="38100">
              <a:lnSpc>
                <a:spcPts val="2060"/>
              </a:lnSpc>
            </a:pPr>
            <a:r>
              <a:rPr dirty="0" sz="1850">
                <a:latin typeface="Calibri"/>
                <a:cs typeface="Calibri"/>
              </a:rPr>
              <a:t>a</a:t>
            </a:r>
            <a:r>
              <a:rPr dirty="0" baseline="-13333" sz="1875">
                <a:latin typeface="Calibri"/>
                <a:cs typeface="Calibri"/>
              </a:rPr>
              <a:t>t,:,:</a:t>
            </a:r>
            <a:r>
              <a:rPr dirty="0" baseline="-13333" sz="1875" spc="112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=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baseline="-13333" sz="1875" spc="-15">
                <a:latin typeface="Calibri"/>
                <a:cs typeface="Calibri"/>
              </a:rPr>
              <a:t>t,:,:</a:t>
            </a:r>
            <a:r>
              <a:rPr dirty="0" sz="1850" spc="-1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3" name="object 5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600" y="2310892"/>
                  </a:moveTo>
                  <a:lnTo>
                    <a:pt x="813181" y="2285619"/>
                  </a:lnTo>
                  <a:lnTo>
                    <a:pt x="813181" y="2302510"/>
                  </a:lnTo>
                  <a:lnTo>
                    <a:pt x="16891" y="2302510"/>
                  </a:lnTo>
                  <a:lnTo>
                    <a:pt x="16891" y="1304925"/>
                  </a:lnTo>
                  <a:lnTo>
                    <a:pt x="0" y="1304925"/>
                  </a:lnTo>
                  <a:lnTo>
                    <a:pt x="0" y="2319274"/>
                  </a:lnTo>
                  <a:lnTo>
                    <a:pt x="813181" y="2319274"/>
                  </a:lnTo>
                  <a:lnTo>
                    <a:pt x="813181" y="2336165"/>
                  </a:lnTo>
                  <a:lnTo>
                    <a:pt x="863600" y="2310892"/>
                  </a:lnTo>
                  <a:close/>
                </a:path>
                <a:path w="2928620" h="2336165">
                  <a:moveTo>
                    <a:pt x="959866" y="2192147"/>
                  </a:moveTo>
                  <a:lnTo>
                    <a:pt x="942975" y="2192147"/>
                  </a:lnTo>
                  <a:lnTo>
                    <a:pt x="942975" y="0"/>
                  </a:lnTo>
                  <a:lnTo>
                    <a:pt x="926211" y="0"/>
                  </a:lnTo>
                  <a:lnTo>
                    <a:pt x="926211" y="2192147"/>
                  </a:lnTo>
                  <a:lnTo>
                    <a:pt x="909320" y="2192147"/>
                  </a:lnTo>
                  <a:lnTo>
                    <a:pt x="934593" y="2242693"/>
                  </a:lnTo>
                  <a:lnTo>
                    <a:pt x="959866" y="2192147"/>
                  </a:lnTo>
                  <a:close/>
                </a:path>
                <a:path w="2928620" h="2336165">
                  <a:moveTo>
                    <a:pt x="2928493" y="1751203"/>
                  </a:moveTo>
                  <a:lnTo>
                    <a:pt x="2903220" y="1700657"/>
                  </a:lnTo>
                  <a:lnTo>
                    <a:pt x="2877947" y="1751203"/>
                  </a:lnTo>
                  <a:lnTo>
                    <a:pt x="2894838" y="1751203"/>
                  </a:lnTo>
                  <a:lnTo>
                    <a:pt x="2894838" y="2307209"/>
                  </a:lnTo>
                  <a:lnTo>
                    <a:pt x="1002030" y="2307209"/>
                  </a:lnTo>
                  <a:lnTo>
                    <a:pt x="1002030" y="2324100"/>
                  </a:lnTo>
                  <a:lnTo>
                    <a:pt x="2911729" y="2324100"/>
                  </a:lnTo>
                  <a:lnTo>
                    <a:pt x="2911729" y="1751203"/>
                  </a:lnTo>
                  <a:lnTo>
                    <a:pt x="2928493" y="175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844790" y="4643373"/>
            <a:ext cx="33629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Changes: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5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	Use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similarity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54888" y="5331840"/>
            <a:ext cx="248348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15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040507" y="5331840"/>
            <a:ext cx="117602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872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188" y="1304925"/>
            <a:ext cx="339597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279" y="2219706"/>
            <a:ext cx="20205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Similarity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function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07157" y="2280666"/>
            <a:ext cx="2033270" cy="29718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130">
              <a:lnSpc>
                <a:spcPts val="2060"/>
              </a:lnSpc>
            </a:pPr>
            <a:r>
              <a:rPr dirty="0" sz="2000">
                <a:latin typeface="Calibri"/>
                <a:cs typeface="Calibri"/>
              </a:rPr>
              <a:t>scaled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8879" y="4353255"/>
            <a:ext cx="27317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 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6170" y="4658614"/>
            <a:ext cx="972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37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92702" y="4670297"/>
            <a:ext cx="1071880" cy="3752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21" name="object 21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4" name="object 24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8" name="object 38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363712" y="1569719"/>
            <a:ext cx="2315210" cy="1276985"/>
          </a:xfrm>
          <a:custGeom>
            <a:avLst/>
            <a:gdLst/>
            <a:ahLst/>
            <a:cxnLst/>
            <a:rect l="l" t="t" r="r" b="b"/>
            <a:pathLst>
              <a:path w="2315209" h="1276985">
                <a:moveTo>
                  <a:pt x="50546" y="50546"/>
                </a:moveTo>
                <a:lnTo>
                  <a:pt x="25273" y="0"/>
                </a:lnTo>
                <a:lnTo>
                  <a:pt x="0" y="50546"/>
                </a:lnTo>
                <a:lnTo>
                  <a:pt x="16891" y="50546"/>
                </a:lnTo>
                <a:lnTo>
                  <a:pt x="16891" y="128778"/>
                </a:lnTo>
                <a:lnTo>
                  <a:pt x="33655" y="128778"/>
                </a:lnTo>
                <a:lnTo>
                  <a:pt x="33655" y="50546"/>
                </a:lnTo>
                <a:lnTo>
                  <a:pt x="50546" y="50546"/>
                </a:lnTo>
                <a:close/>
              </a:path>
              <a:path w="2315209" h="1276985">
                <a:moveTo>
                  <a:pt x="2314829" y="1276731"/>
                </a:moveTo>
                <a:lnTo>
                  <a:pt x="2285619" y="1228471"/>
                </a:lnTo>
                <a:lnTo>
                  <a:pt x="2276602" y="1242695"/>
                </a:lnTo>
                <a:lnTo>
                  <a:pt x="1763776" y="919480"/>
                </a:lnTo>
                <a:lnTo>
                  <a:pt x="1754759" y="933704"/>
                </a:lnTo>
                <a:lnTo>
                  <a:pt x="2267585" y="1256919"/>
                </a:lnTo>
                <a:lnTo>
                  <a:pt x="2258695" y="1271270"/>
                </a:lnTo>
                <a:lnTo>
                  <a:pt x="2314829" y="127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7" name="object 47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 descr=""/>
          <p:cNvSpPr txBox="1"/>
          <p:nvPr/>
        </p:nvSpPr>
        <p:spPr>
          <a:xfrm>
            <a:off x="5920740" y="676478"/>
            <a:ext cx="184403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00"/>
              </a:spcBef>
            </a:pPr>
            <a:r>
              <a:rPr dirty="0" baseline="10510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0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104">
                <a:latin typeface="Calibri"/>
                <a:cs typeface="Calibri"/>
              </a:rPr>
              <a:t> </a:t>
            </a:r>
            <a:r>
              <a:rPr dirty="0" baseline="10510" sz="2775" spc="-75">
                <a:latin typeface="Calibri"/>
                <a:cs typeface="Calibri"/>
              </a:rPr>
              <a:t>f</a:t>
            </a:r>
            <a:r>
              <a:rPr dirty="0" sz="1250" spc="-50">
                <a:latin typeface="Calibri"/>
                <a:cs typeface="Calibri"/>
              </a:rPr>
              <a:t>att</a:t>
            </a:r>
            <a:r>
              <a:rPr dirty="0" baseline="10510" sz="2775" spc="-75">
                <a:latin typeface="Calibri"/>
                <a:cs typeface="Calibri"/>
              </a:rPr>
              <a:t>(s</a:t>
            </a:r>
            <a:r>
              <a:rPr dirty="0" sz="1250" spc="-5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0510" sz="2775">
                <a:latin typeface="Calibri"/>
                <a:cs typeface="Calibri"/>
              </a:rPr>
              <a:t>,</a:t>
            </a:r>
            <a:r>
              <a:rPr dirty="0" baseline="10510" sz="2775" spc="-7">
                <a:latin typeface="Calibri"/>
                <a:cs typeface="Calibri"/>
              </a:rPr>
              <a:t> </a:t>
            </a:r>
            <a:r>
              <a:rPr dirty="0" baseline="10510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0510" sz="2775" spc="-30">
                <a:latin typeface="Calibri"/>
                <a:cs typeface="Calibri"/>
              </a:rPr>
              <a:t>)</a:t>
            </a:r>
            <a:endParaRPr baseline="10510" sz="2775">
              <a:latin typeface="Calibri"/>
              <a:cs typeface="Calibri"/>
            </a:endParaRPr>
          </a:p>
          <a:p>
            <a:pPr marL="38100">
              <a:lnSpc>
                <a:spcPts val="2060"/>
              </a:lnSpc>
            </a:pPr>
            <a:r>
              <a:rPr dirty="0" sz="1850">
                <a:latin typeface="Calibri"/>
                <a:cs typeface="Calibri"/>
              </a:rPr>
              <a:t>a</a:t>
            </a:r>
            <a:r>
              <a:rPr dirty="0" baseline="-13333" sz="1875">
                <a:latin typeface="Calibri"/>
                <a:cs typeface="Calibri"/>
              </a:rPr>
              <a:t>t,:,:</a:t>
            </a:r>
            <a:r>
              <a:rPr dirty="0" baseline="-13333" sz="1875" spc="112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=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baseline="-13333" sz="1875" spc="-15">
                <a:latin typeface="Calibri"/>
                <a:cs typeface="Calibri"/>
              </a:rPr>
              <a:t>t,:,:</a:t>
            </a:r>
            <a:r>
              <a:rPr dirty="0" sz="1850" spc="-1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3" name="object 5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600" y="2310892"/>
                  </a:moveTo>
                  <a:lnTo>
                    <a:pt x="813181" y="2285619"/>
                  </a:lnTo>
                  <a:lnTo>
                    <a:pt x="813181" y="2302510"/>
                  </a:lnTo>
                  <a:lnTo>
                    <a:pt x="16891" y="2302510"/>
                  </a:lnTo>
                  <a:lnTo>
                    <a:pt x="16891" y="1304925"/>
                  </a:lnTo>
                  <a:lnTo>
                    <a:pt x="0" y="1304925"/>
                  </a:lnTo>
                  <a:lnTo>
                    <a:pt x="0" y="2319274"/>
                  </a:lnTo>
                  <a:lnTo>
                    <a:pt x="813181" y="2319274"/>
                  </a:lnTo>
                  <a:lnTo>
                    <a:pt x="813181" y="2336165"/>
                  </a:lnTo>
                  <a:lnTo>
                    <a:pt x="863600" y="2310892"/>
                  </a:lnTo>
                  <a:close/>
                </a:path>
                <a:path w="2928620" h="2336165">
                  <a:moveTo>
                    <a:pt x="959866" y="2192147"/>
                  </a:moveTo>
                  <a:lnTo>
                    <a:pt x="942975" y="2192147"/>
                  </a:lnTo>
                  <a:lnTo>
                    <a:pt x="942975" y="0"/>
                  </a:lnTo>
                  <a:lnTo>
                    <a:pt x="926211" y="0"/>
                  </a:lnTo>
                  <a:lnTo>
                    <a:pt x="926211" y="2192147"/>
                  </a:lnTo>
                  <a:lnTo>
                    <a:pt x="909320" y="2192147"/>
                  </a:lnTo>
                  <a:lnTo>
                    <a:pt x="934593" y="2242693"/>
                  </a:lnTo>
                  <a:lnTo>
                    <a:pt x="959866" y="2192147"/>
                  </a:lnTo>
                  <a:close/>
                </a:path>
                <a:path w="2928620" h="2336165">
                  <a:moveTo>
                    <a:pt x="2928493" y="1751203"/>
                  </a:moveTo>
                  <a:lnTo>
                    <a:pt x="2903220" y="1700657"/>
                  </a:lnTo>
                  <a:lnTo>
                    <a:pt x="2877947" y="1751203"/>
                  </a:lnTo>
                  <a:lnTo>
                    <a:pt x="2894838" y="1751203"/>
                  </a:lnTo>
                  <a:lnTo>
                    <a:pt x="2894838" y="2307209"/>
                  </a:lnTo>
                  <a:lnTo>
                    <a:pt x="1002030" y="2307209"/>
                  </a:lnTo>
                  <a:lnTo>
                    <a:pt x="1002030" y="2324100"/>
                  </a:lnTo>
                  <a:lnTo>
                    <a:pt x="2911729" y="2324100"/>
                  </a:lnTo>
                  <a:lnTo>
                    <a:pt x="2911729" y="1751203"/>
                  </a:lnTo>
                  <a:lnTo>
                    <a:pt x="2928493" y="175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844790" y="4643373"/>
            <a:ext cx="9531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Changes: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844790" y="5011801"/>
            <a:ext cx="10350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187690" y="5011801"/>
            <a:ext cx="373189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scaled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similarity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54888" y="5027040"/>
            <a:ext cx="482663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softmax(e)</a:t>
            </a:r>
            <a:r>
              <a:rPr dirty="0" sz="2000" spc="4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54888" y="5331840"/>
            <a:ext cx="248348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15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040507" y="5331840"/>
            <a:ext cx="117602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872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188" y="1304925"/>
            <a:ext cx="339597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279" y="2219706"/>
            <a:ext cx="20205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Similarity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function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07157" y="2280666"/>
            <a:ext cx="2033270" cy="29718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130">
              <a:lnSpc>
                <a:spcPts val="2060"/>
              </a:lnSpc>
            </a:pPr>
            <a:r>
              <a:rPr dirty="0" sz="2000">
                <a:latin typeface="Calibri"/>
                <a:cs typeface="Calibri"/>
              </a:rPr>
              <a:t>scaled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6179" y="4353255"/>
            <a:ext cx="38144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2867660" algn="l"/>
              </a:tabLst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 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r>
              <a:rPr dirty="0" sz="2000">
                <a:latin typeface="Calibri"/>
                <a:cs typeface="Calibri"/>
              </a:rPr>
              <a:t>	e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37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92702" y="4670297"/>
            <a:ext cx="1071880" cy="3752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9488" y="4963414"/>
            <a:ext cx="4877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softmax(e)</a:t>
            </a:r>
            <a:r>
              <a:rPr dirty="0" sz="2000" spc="4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6788" y="5268214"/>
            <a:ext cx="3937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736215" algn="l"/>
              </a:tabLst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spc="-15" b="1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dirty="0" baseline="-12820" sz="1950" b="1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22" name="object 22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5" name="object 25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9" name="object 39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8363712" y="1569719"/>
            <a:ext cx="2315210" cy="1276985"/>
          </a:xfrm>
          <a:custGeom>
            <a:avLst/>
            <a:gdLst/>
            <a:ahLst/>
            <a:cxnLst/>
            <a:rect l="l" t="t" r="r" b="b"/>
            <a:pathLst>
              <a:path w="2315209" h="1276985">
                <a:moveTo>
                  <a:pt x="50546" y="50546"/>
                </a:moveTo>
                <a:lnTo>
                  <a:pt x="25273" y="0"/>
                </a:lnTo>
                <a:lnTo>
                  <a:pt x="0" y="50546"/>
                </a:lnTo>
                <a:lnTo>
                  <a:pt x="16891" y="50546"/>
                </a:lnTo>
                <a:lnTo>
                  <a:pt x="16891" y="128778"/>
                </a:lnTo>
                <a:lnTo>
                  <a:pt x="33655" y="128778"/>
                </a:lnTo>
                <a:lnTo>
                  <a:pt x="33655" y="50546"/>
                </a:lnTo>
                <a:lnTo>
                  <a:pt x="50546" y="50546"/>
                </a:lnTo>
                <a:close/>
              </a:path>
              <a:path w="2315209" h="1276985">
                <a:moveTo>
                  <a:pt x="2314829" y="1276731"/>
                </a:moveTo>
                <a:lnTo>
                  <a:pt x="2285619" y="1228471"/>
                </a:lnTo>
                <a:lnTo>
                  <a:pt x="2276602" y="1242695"/>
                </a:lnTo>
                <a:lnTo>
                  <a:pt x="1763776" y="919480"/>
                </a:lnTo>
                <a:lnTo>
                  <a:pt x="1754759" y="933704"/>
                </a:lnTo>
                <a:lnTo>
                  <a:pt x="2267585" y="1256919"/>
                </a:lnTo>
                <a:lnTo>
                  <a:pt x="2258695" y="1271270"/>
                </a:lnTo>
                <a:lnTo>
                  <a:pt x="2314829" y="127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object 49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 descr=""/>
          <p:cNvSpPr txBox="1"/>
          <p:nvPr/>
        </p:nvSpPr>
        <p:spPr>
          <a:xfrm>
            <a:off x="5920740" y="676478"/>
            <a:ext cx="184403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00"/>
              </a:spcBef>
            </a:pPr>
            <a:r>
              <a:rPr dirty="0" baseline="10510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0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104">
                <a:latin typeface="Calibri"/>
                <a:cs typeface="Calibri"/>
              </a:rPr>
              <a:t> </a:t>
            </a:r>
            <a:r>
              <a:rPr dirty="0" baseline="10510" sz="2775" spc="-75">
                <a:latin typeface="Calibri"/>
                <a:cs typeface="Calibri"/>
              </a:rPr>
              <a:t>f</a:t>
            </a:r>
            <a:r>
              <a:rPr dirty="0" sz="1250" spc="-50">
                <a:latin typeface="Calibri"/>
                <a:cs typeface="Calibri"/>
              </a:rPr>
              <a:t>att</a:t>
            </a:r>
            <a:r>
              <a:rPr dirty="0" baseline="10510" sz="2775" spc="-75">
                <a:latin typeface="Calibri"/>
                <a:cs typeface="Calibri"/>
              </a:rPr>
              <a:t>(s</a:t>
            </a:r>
            <a:r>
              <a:rPr dirty="0" sz="1250" spc="-5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0510" sz="2775">
                <a:latin typeface="Calibri"/>
                <a:cs typeface="Calibri"/>
              </a:rPr>
              <a:t>,</a:t>
            </a:r>
            <a:r>
              <a:rPr dirty="0" baseline="10510" sz="2775" spc="-7">
                <a:latin typeface="Calibri"/>
                <a:cs typeface="Calibri"/>
              </a:rPr>
              <a:t> </a:t>
            </a:r>
            <a:r>
              <a:rPr dirty="0" baseline="10510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0510" sz="2775" spc="-30">
                <a:latin typeface="Calibri"/>
                <a:cs typeface="Calibri"/>
              </a:rPr>
              <a:t>)</a:t>
            </a:r>
            <a:endParaRPr baseline="10510" sz="2775">
              <a:latin typeface="Calibri"/>
              <a:cs typeface="Calibri"/>
            </a:endParaRPr>
          </a:p>
          <a:p>
            <a:pPr marL="38100">
              <a:lnSpc>
                <a:spcPts val="2060"/>
              </a:lnSpc>
            </a:pPr>
            <a:r>
              <a:rPr dirty="0" sz="1850">
                <a:latin typeface="Calibri"/>
                <a:cs typeface="Calibri"/>
              </a:rPr>
              <a:t>a</a:t>
            </a:r>
            <a:r>
              <a:rPr dirty="0" baseline="-13333" sz="1875">
                <a:latin typeface="Calibri"/>
                <a:cs typeface="Calibri"/>
              </a:rPr>
              <a:t>t,:,:</a:t>
            </a:r>
            <a:r>
              <a:rPr dirty="0" baseline="-13333" sz="1875" spc="112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=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baseline="-13333" sz="1875" spc="-15">
                <a:latin typeface="Calibri"/>
                <a:cs typeface="Calibri"/>
              </a:rPr>
              <a:t>t,:,:</a:t>
            </a:r>
            <a:r>
              <a:rPr dirty="0" sz="1850" spc="-1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600" y="2310892"/>
                  </a:moveTo>
                  <a:lnTo>
                    <a:pt x="813181" y="2285619"/>
                  </a:lnTo>
                  <a:lnTo>
                    <a:pt x="813181" y="2302510"/>
                  </a:lnTo>
                  <a:lnTo>
                    <a:pt x="16891" y="2302510"/>
                  </a:lnTo>
                  <a:lnTo>
                    <a:pt x="16891" y="1304925"/>
                  </a:lnTo>
                  <a:lnTo>
                    <a:pt x="0" y="1304925"/>
                  </a:lnTo>
                  <a:lnTo>
                    <a:pt x="0" y="2319274"/>
                  </a:lnTo>
                  <a:lnTo>
                    <a:pt x="813181" y="2319274"/>
                  </a:lnTo>
                  <a:lnTo>
                    <a:pt x="813181" y="2336165"/>
                  </a:lnTo>
                  <a:lnTo>
                    <a:pt x="863600" y="2310892"/>
                  </a:lnTo>
                  <a:close/>
                </a:path>
                <a:path w="2928620" h="2336165">
                  <a:moveTo>
                    <a:pt x="959866" y="2192147"/>
                  </a:moveTo>
                  <a:lnTo>
                    <a:pt x="942975" y="2192147"/>
                  </a:lnTo>
                  <a:lnTo>
                    <a:pt x="942975" y="0"/>
                  </a:lnTo>
                  <a:lnTo>
                    <a:pt x="926211" y="0"/>
                  </a:lnTo>
                  <a:lnTo>
                    <a:pt x="926211" y="2192147"/>
                  </a:lnTo>
                  <a:lnTo>
                    <a:pt x="909320" y="2192147"/>
                  </a:lnTo>
                  <a:lnTo>
                    <a:pt x="934593" y="2242693"/>
                  </a:lnTo>
                  <a:lnTo>
                    <a:pt x="959866" y="2192147"/>
                  </a:lnTo>
                  <a:close/>
                </a:path>
                <a:path w="2928620" h="2336165">
                  <a:moveTo>
                    <a:pt x="2928493" y="1751203"/>
                  </a:moveTo>
                  <a:lnTo>
                    <a:pt x="2903220" y="1700657"/>
                  </a:lnTo>
                  <a:lnTo>
                    <a:pt x="2877947" y="1751203"/>
                  </a:lnTo>
                  <a:lnTo>
                    <a:pt x="2894838" y="1751203"/>
                  </a:lnTo>
                  <a:lnTo>
                    <a:pt x="2894838" y="2307209"/>
                  </a:lnTo>
                  <a:lnTo>
                    <a:pt x="1002030" y="2307209"/>
                  </a:lnTo>
                  <a:lnTo>
                    <a:pt x="1002030" y="2324100"/>
                  </a:lnTo>
                  <a:lnTo>
                    <a:pt x="2911729" y="2324100"/>
                  </a:lnTo>
                  <a:lnTo>
                    <a:pt x="2911729" y="1751203"/>
                  </a:lnTo>
                  <a:lnTo>
                    <a:pt x="2928493" y="175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844790" y="4643373"/>
            <a:ext cx="40747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Changes: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000" spc="-5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	Use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scaled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similarity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49300" y="2615310"/>
            <a:ext cx="4188460" cy="16719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100" marR="589280">
              <a:lnSpc>
                <a:spcPts val="2140"/>
              </a:lnSpc>
              <a:spcBef>
                <a:spcPts val="185"/>
              </a:spcBef>
            </a:pPr>
            <a:r>
              <a:rPr dirty="0" sz="1800">
                <a:latin typeface="Calibri"/>
                <a:cs typeface="Calibri"/>
              </a:rPr>
              <a:t>Large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similarities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cause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softmax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saturate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vanishing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gradients </a:t>
            </a:r>
            <a:r>
              <a:rPr dirty="0" sz="1800">
                <a:latin typeface="Calibri"/>
                <a:cs typeface="Calibri"/>
              </a:rPr>
              <a:t>Recall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·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|a||b|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cos(angle)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30"/>
              </a:lnSpc>
              <a:spcBef>
                <a:spcPts val="70"/>
              </a:spcBef>
            </a:pPr>
            <a:r>
              <a:rPr dirty="0" sz="1800">
                <a:latin typeface="Calibri"/>
                <a:cs typeface="Calibri"/>
              </a:rPr>
              <a:t>Suppose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constant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vectors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15"/>
              </a:lnSpc>
            </a:pPr>
            <a:r>
              <a:rPr dirty="0" sz="1800">
                <a:latin typeface="Calibri"/>
                <a:cs typeface="Calibri"/>
              </a:rPr>
              <a:t>dimension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45"/>
              </a:lnSpc>
            </a:pP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|a|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(∑</a:t>
            </a:r>
            <a:r>
              <a:rPr dirty="0" baseline="-11574" sz="180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baseline="18518" sz="180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baseline="18518" sz="1800">
                <a:latin typeface="Calibri"/>
                <a:cs typeface="Calibri"/>
              </a:rPr>
              <a:t>1/2</a:t>
            </a:r>
            <a:r>
              <a:rPr dirty="0" baseline="18518" sz="1800" spc="37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sqrt(D)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872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4279" y="1304925"/>
            <a:ext cx="155702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vectors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34717" y="1632966"/>
            <a:ext cx="2019300" cy="3752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2320"/>
              </a:lnSpc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9488" y="1914220"/>
            <a:ext cx="342137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9488" y="4353255"/>
            <a:ext cx="616648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21367" sz="1950" b="1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baseline="-12820" sz="1950" b="1">
                <a:solidFill>
                  <a:srgbClr val="4471C4"/>
                </a:solidFill>
                <a:latin typeface="Calibri"/>
                <a:cs typeface="Calibri"/>
              </a:rPr>
              <a:t>j</a:t>
            </a:r>
            <a:r>
              <a:rPr dirty="0" baseline="-12820" sz="1950" spc="22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6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>
                <a:latin typeface="Calibri"/>
                <a:cs typeface="Calibri"/>
              </a:rPr>
              <a:t>X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19" name="object 19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2" name="object 22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6" name="object 36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8363712" y="1569719"/>
            <a:ext cx="2315210" cy="1276985"/>
          </a:xfrm>
          <a:custGeom>
            <a:avLst/>
            <a:gdLst/>
            <a:ahLst/>
            <a:cxnLst/>
            <a:rect l="l" t="t" r="r" b="b"/>
            <a:pathLst>
              <a:path w="2315209" h="1276985">
                <a:moveTo>
                  <a:pt x="50546" y="50546"/>
                </a:moveTo>
                <a:lnTo>
                  <a:pt x="25273" y="0"/>
                </a:lnTo>
                <a:lnTo>
                  <a:pt x="0" y="50546"/>
                </a:lnTo>
                <a:lnTo>
                  <a:pt x="16891" y="50546"/>
                </a:lnTo>
                <a:lnTo>
                  <a:pt x="16891" y="128778"/>
                </a:lnTo>
                <a:lnTo>
                  <a:pt x="33655" y="128778"/>
                </a:lnTo>
                <a:lnTo>
                  <a:pt x="33655" y="50546"/>
                </a:lnTo>
                <a:lnTo>
                  <a:pt x="50546" y="50546"/>
                </a:lnTo>
                <a:close/>
              </a:path>
              <a:path w="2315209" h="1276985">
                <a:moveTo>
                  <a:pt x="2314829" y="1276731"/>
                </a:moveTo>
                <a:lnTo>
                  <a:pt x="2285619" y="1228471"/>
                </a:lnTo>
                <a:lnTo>
                  <a:pt x="2276602" y="1242695"/>
                </a:lnTo>
                <a:lnTo>
                  <a:pt x="1763776" y="919480"/>
                </a:lnTo>
                <a:lnTo>
                  <a:pt x="1754759" y="933704"/>
                </a:lnTo>
                <a:lnTo>
                  <a:pt x="2267585" y="1256919"/>
                </a:lnTo>
                <a:lnTo>
                  <a:pt x="2258695" y="1271270"/>
                </a:lnTo>
                <a:lnTo>
                  <a:pt x="2314829" y="127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5" name="object 45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 descr=""/>
          <p:cNvSpPr txBox="1"/>
          <p:nvPr/>
        </p:nvSpPr>
        <p:spPr>
          <a:xfrm>
            <a:off x="5920740" y="676478"/>
            <a:ext cx="184403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00"/>
              </a:spcBef>
            </a:pPr>
            <a:r>
              <a:rPr dirty="0" baseline="10510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0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104">
                <a:latin typeface="Calibri"/>
                <a:cs typeface="Calibri"/>
              </a:rPr>
              <a:t> </a:t>
            </a:r>
            <a:r>
              <a:rPr dirty="0" baseline="10510" sz="2775" spc="-75">
                <a:latin typeface="Calibri"/>
                <a:cs typeface="Calibri"/>
              </a:rPr>
              <a:t>f</a:t>
            </a:r>
            <a:r>
              <a:rPr dirty="0" sz="1250" spc="-50">
                <a:latin typeface="Calibri"/>
                <a:cs typeface="Calibri"/>
              </a:rPr>
              <a:t>att</a:t>
            </a:r>
            <a:r>
              <a:rPr dirty="0" baseline="10510" sz="2775" spc="-75">
                <a:latin typeface="Calibri"/>
                <a:cs typeface="Calibri"/>
              </a:rPr>
              <a:t>(s</a:t>
            </a:r>
            <a:r>
              <a:rPr dirty="0" sz="1250" spc="-5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0510" sz="2775">
                <a:latin typeface="Calibri"/>
                <a:cs typeface="Calibri"/>
              </a:rPr>
              <a:t>,</a:t>
            </a:r>
            <a:r>
              <a:rPr dirty="0" baseline="10510" sz="2775" spc="-7">
                <a:latin typeface="Calibri"/>
                <a:cs typeface="Calibri"/>
              </a:rPr>
              <a:t> </a:t>
            </a:r>
            <a:r>
              <a:rPr dirty="0" baseline="10510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0510" sz="2775" spc="-30">
                <a:latin typeface="Calibri"/>
                <a:cs typeface="Calibri"/>
              </a:rPr>
              <a:t>)</a:t>
            </a:r>
            <a:endParaRPr baseline="10510" sz="2775">
              <a:latin typeface="Calibri"/>
              <a:cs typeface="Calibri"/>
            </a:endParaRPr>
          </a:p>
          <a:p>
            <a:pPr marL="38100">
              <a:lnSpc>
                <a:spcPts val="2060"/>
              </a:lnSpc>
            </a:pPr>
            <a:r>
              <a:rPr dirty="0" sz="1850">
                <a:latin typeface="Calibri"/>
                <a:cs typeface="Calibri"/>
              </a:rPr>
              <a:t>a</a:t>
            </a:r>
            <a:r>
              <a:rPr dirty="0" baseline="-13333" sz="1875">
                <a:latin typeface="Calibri"/>
                <a:cs typeface="Calibri"/>
              </a:rPr>
              <a:t>t,:,:</a:t>
            </a:r>
            <a:r>
              <a:rPr dirty="0" baseline="-13333" sz="1875" spc="112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=</a:t>
            </a:r>
            <a:r>
              <a:rPr dirty="0" sz="1850" spc="-5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baseline="-13333" sz="1875" spc="-15">
                <a:latin typeface="Calibri"/>
                <a:cs typeface="Calibri"/>
              </a:rPr>
              <a:t>t,:,:</a:t>
            </a:r>
            <a:r>
              <a:rPr dirty="0" sz="1850" spc="-1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600" y="2310892"/>
                  </a:moveTo>
                  <a:lnTo>
                    <a:pt x="813181" y="2285619"/>
                  </a:lnTo>
                  <a:lnTo>
                    <a:pt x="813181" y="2302510"/>
                  </a:lnTo>
                  <a:lnTo>
                    <a:pt x="16891" y="2302510"/>
                  </a:lnTo>
                  <a:lnTo>
                    <a:pt x="16891" y="1304925"/>
                  </a:lnTo>
                  <a:lnTo>
                    <a:pt x="0" y="1304925"/>
                  </a:lnTo>
                  <a:lnTo>
                    <a:pt x="0" y="2319274"/>
                  </a:lnTo>
                  <a:lnTo>
                    <a:pt x="813181" y="2319274"/>
                  </a:lnTo>
                  <a:lnTo>
                    <a:pt x="813181" y="2336165"/>
                  </a:lnTo>
                  <a:lnTo>
                    <a:pt x="863600" y="2310892"/>
                  </a:lnTo>
                  <a:close/>
                </a:path>
                <a:path w="2928620" h="2336165">
                  <a:moveTo>
                    <a:pt x="959866" y="2192147"/>
                  </a:moveTo>
                  <a:lnTo>
                    <a:pt x="942975" y="2192147"/>
                  </a:lnTo>
                  <a:lnTo>
                    <a:pt x="942975" y="0"/>
                  </a:lnTo>
                  <a:lnTo>
                    <a:pt x="926211" y="0"/>
                  </a:lnTo>
                  <a:lnTo>
                    <a:pt x="926211" y="2192147"/>
                  </a:lnTo>
                  <a:lnTo>
                    <a:pt x="909320" y="2192147"/>
                  </a:lnTo>
                  <a:lnTo>
                    <a:pt x="934593" y="2242693"/>
                  </a:lnTo>
                  <a:lnTo>
                    <a:pt x="959866" y="2192147"/>
                  </a:lnTo>
                  <a:close/>
                </a:path>
                <a:path w="2928620" h="2336165">
                  <a:moveTo>
                    <a:pt x="2928493" y="1751203"/>
                  </a:moveTo>
                  <a:lnTo>
                    <a:pt x="2903220" y="1700657"/>
                  </a:lnTo>
                  <a:lnTo>
                    <a:pt x="2877947" y="1751203"/>
                  </a:lnTo>
                  <a:lnTo>
                    <a:pt x="2894838" y="1751203"/>
                  </a:lnTo>
                  <a:lnTo>
                    <a:pt x="2894838" y="2307209"/>
                  </a:lnTo>
                  <a:lnTo>
                    <a:pt x="1002030" y="2307209"/>
                  </a:lnTo>
                  <a:lnTo>
                    <a:pt x="1002030" y="2324100"/>
                  </a:lnTo>
                  <a:lnTo>
                    <a:pt x="2911729" y="2324100"/>
                  </a:lnTo>
                  <a:lnTo>
                    <a:pt x="2911729" y="1751203"/>
                  </a:lnTo>
                  <a:lnTo>
                    <a:pt x="2928493" y="175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7844790" y="4643373"/>
            <a:ext cx="9531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Changes: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844790" y="4948173"/>
            <a:ext cx="33616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similarity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188" y="1304925"/>
            <a:ext cx="354901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561" y="2265426"/>
            <a:ext cx="3636645" cy="67056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217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87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4279" y="3743959"/>
            <a:ext cx="1462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9465" y="4097273"/>
            <a:ext cx="4265930" cy="61722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2175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Vectors</a:t>
            </a:r>
            <a:r>
              <a:rPr dirty="0" sz="2000" spc="-25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4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9488" y="4658614"/>
            <a:ext cx="617410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44790" y="4643373"/>
            <a:ext cx="9531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Changes: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44790" y="4948173"/>
            <a:ext cx="33616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similarity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Separate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EC7C30"/>
                </a:solidFill>
                <a:latin typeface="Calibri"/>
                <a:cs typeface="Calibri"/>
              </a:rPr>
              <a:t>key</a:t>
            </a:r>
            <a:r>
              <a:rPr dirty="0" sz="2000" spc="-7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99319" y="2097023"/>
            <a:ext cx="295910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011411" y="2269235"/>
            <a:ext cx="782955" cy="50165"/>
          </a:xfrm>
          <a:custGeom>
            <a:avLst/>
            <a:gdLst/>
            <a:ahLst/>
            <a:cxnLst/>
            <a:rect l="l" t="t" r="r" b="b"/>
            <a:pathLst>
              <a:path w="782954" h="50164">
                <a:moveTo>
                  <a:pt x="732409" y="0"/>
                </a:moveTo>
                <a:lnTo>
                  <a:pt x="732409" y="16637"/>
                </a:lnTo>
                <a:lnTo>
                  <a:pt x="0" y="16637"/>
                </a:lnTo>
                <a:lnTo>
                  <a:pt x="0" y="33274"/>
                </a:lnTo>
                <a:lnTo>
                  <a:pt x="732409" y="33274"/>
                </a:lnTo>
                <a:lnTo>
                  <a:pt x="732409" y="50037"/>
                </a:lnTo>
                <a:lnTo>
                  <a:pt x="782955" y="25018"/>
                </a:lnTo>
                <a:lnTo>
                  <a:pt x="7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869168" y="2097023"/>
            <a:ext cx="285115" cy="390525"/>
          </a:xfrm>
          <a:prstGeom prst="rect">
            <a:avLst/>
          </a:prstGeom>
          <a:solidFill>
            <a:srgbClr val="FFF1CC"/>
          </a:solidFill>
          <a:ln w="8417">
            <a:solidFill>
              <a:srgbClr val="FFC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s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60709" y="3503167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[START]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36807" y="2871216"/>
            <a:ext cx="279400" cy="396240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0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876788" y="1321308"/>
            <a:ext cx="269875" cy="405765"/>
          </a:xfrm>
          <a:prstGeom prst="rect">
            <a:avLst/>
          </a:prstGeom>
          <a:solidFill>
            <a:srgbClr val="E1EFD9"/>
          </a:solidFill>
          <a:ln w="8417">
            <a:solidFill>
              <a:srgbClr val="6FAC46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dirty="0" sz="1300" spc="-25">
                <a:latin typeface="Calibri"/>
                <a:cs typeface="Calibri"/>
              </a:rPr>
              <a:t>y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787633" y="951357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seagull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074907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981943" y="1722120"/>
            <a:ext cx="50165" cy="372745"/>
          </a:xfrm>
          <a:custGeom>
            <a:avLst/>
            <a:gdLst/>
            <a:ahLst/>
            <a:cxnLst/>
            <a:rect l="l" t="t" r="r" b="b"/>
            <a:pathLst>
              <a:path w="50165" h="372744">
                <a:moveTo>
                  <a:pt x="25019" y="0"/>
                </a:moveTo>
                <a:lnTo>
                  <a:pt x="0" y="50545"/>
                </a:lnTo>
                <a:lnTo>
                  <a:pt x="16636" y="50545"/>
                </a:lnTo>
                <a:lnTo>
                  <a:pt x="16636" y="372744"/>
                </a:lnTo>
                <a:lnTo>
                  <a:pt x="33400" y="372744"/>
                </a:lnTo>
                <a:lnTo>
                  <a:pt x="33274" y="50545"/>
                </a:lnTo>
                <a:lnTo>
                  <a:pt x="50037" y="50545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700004" y="2871216"/>
            <a:ext cx="269875" cy="39624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590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1</a:t>
            </a:r>
            <a:endParaRPr baseline="-13071" sz="1275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881359" y="2496311"/>
            <a:ext cx="50165" cy="370205"/>
          </a:xfrm>
          <a:custGeom>
            <a:avLst/>
            <a:gdLst/>
            <a:ahLst/>
            <a:cxnLst/>
            <a:rect l="l" t="t" r="r" b="b"/>
            <a:pathLst>
              <a:path w="50165" h="370205">
                <a:moveTo>
                  <a:pt x="25019" y="0"/>
                </a:moveTo>
                <a:lnTo>
                  <a:pt x="0" y="50546"/>
                </a:lnTo>
                <a:lnTo>
                  <a:pt x="16637" y="50546"/>
                </a:lnTo>
                <a:lnTo>
                  <a:pt x="16637" y="369950"/>
                </a:lnTo>
                <a:lnTo>
                  <a:pt x="33274" y="369950"/>
                </a:lnTo>
                <a:lnTo>
                  <a:pt x="33274" y="50546"/>
                </a:lnTo>
                <a:lnTo>
                  <a:pt x="50038" y="5054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8357616" y="2857500"/>
            <a:ext cx="2480945" cy="575310"/>
            <a:chOff x="8357616" y="2857500"/>
            <a:chExt cx="2480945" cy="575310"/>
          </a:xfrm>
        </p:grpSpPr>
        <p:sp>
          <p:nvSpPr>
            <p:cNvPr id="22" name="object 22" descr=""/>
            <p:cNvSpPr/>
            <p:nvPr/>
          </p:nvSpPr>
          <p:spPr>
            <a:xfrm>
              <a:off x="8398002" y="3423666"/>
              <a:ext cx="2409190" cy="0"/>
            </a:xfrm>
            <a:custGeom>
              <a:avLst/>
              <a:gdLst/>
              <a:ahLst/>
              <a:cxnLst/>
              <a:rect l="l" t="t" r="r" b="b"/>
              <a:pathLst>
                <a:path w="2409190" h="0">
                  <a:moveTo>
                    <a:pt x="0" y="0"/>
                  </a:moveTo>
                  <a:lnTo>
                    <a:pt x="2409063" y="0"/>
                  </a:lnTo>
                </a:path>
              </a:pathLst>
            </a:custGeom>
            <a:ln w="16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357616" y="2857499"/>
              <a:ext cx="2480945" cy="574040"/>
            </a:xfrm>
            <a:custGeom>
              <a:avLst/>
              <a:gdLst/>
              <a:ahLst/>
              <a:cxnLst/>
              <a:rect l="l" t="t" r="r" b="b"/>
              <a:pathLst>
                <a:path w="2480945" h="574039">
                  <a:moveTo>
                    <a:pt x="51562" y="523367"/>
                  </a:moveTo>
                  <a:lnTo>
                    <a:pt x="34290" y="523494"/>
                  </a:lnTo>
                  <a:lnTo>
                    <a:pt x="31750" y="0"/>
                  </a:lnTo>
                  <a:lnTo>
                    <a:pt x="14605" y="127"/>
                  </a:lnTo>
                  <a:lnTo>
                    <a:pt x="17145" y="523494"/>
                  </a:lnTo>
                  <a:lnTo>
                    <a:pt x="0" y="523621"/>
                  </a:lnTo>
                  <a:lnTo>
                    <a:pt x="26035" y="574040"/>
                  </a:lnTo>
                  <a:lnTo>
                    <a:pt x="51562" y="523367"/>
                  </a:lnTo>
                  <a:close/>
                </a:path>
                <a:path w="2480945" h="574039">
                  <a:moveTo>
                    <a:pt x="2480818" y="463296"/>
                  </a:moveTo>
                  <a:lnTo>
                    <a:pt x="2455799" y="413004"/>
                  </a:lnTo>
                  <a:lnTo>
                    <a:pt x="2430780" y="463296"/>
                  </a:lnTo>
                  <a:lnTo>
                    <a:pt x="2447417" y="463296"/>
                  </a:lnTo>
                  <a:lnTo>
                    <a:pt x="2447417" y="561721"/>
                  </a:lnTo>
                  <a:lnTo>
                    <a:pt x="2464054" y="561721"/>
                  </a:lnTo>
                  <a:lnTo>
                    <a:pt x="2464054" y="463296"/>
                  </a:lnTo>
                  <a:lnTo>
                    <a:pt x="2480818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7100678" y="1830687"/>
            <a:ext cx="555625" cy="918210"/>
            <a:chOff x="7100678" y="1830687"/>
            <a:chExt cx="555625" cy="918210"/>
          </a:xfrm>
        </p:grpSpPr>
        <p:sp>
          <p:nvSpPr>
            <p:cNvPr id="25" name="object 25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0"/>
                  </a:moveTo>
                  <a:lnTo>
                    <a:pt x="0" y="909701"/>
                  </a:lnTo>
                  <a:lnTo>
                    <a:pt x="546988" y="727709"/>
                  </a:lnTo>
                  <a:lnTo>
                    <a:pt x="546988" y="18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104887" y="1834896"/>
              <a:ext cx="547370" cy="909955"/>
            </a:xfrm>
            <a:custGeom>
              <a:avLst/>
              <a:gdLst/>
              <a:ahLst/>
              <a:cxnLst/>
              <a:rect l="l" t="t" r="r" b="b"/>
              <a:pathLst>
                <a:path w="547370" h="909955">
                  <a:moveTo>
                    <a:pt x="0" y="909701"/>
                  </a:moveTo>
                  <a:lnTo>
                    <a:pt x="0" y="0"/>
                  </a:lnTo>
                  <a:lnTo>
                    <a:pt x="546988" y="181990"/>
                  </a:lnTo>
                  <a:lnTo>
                    <a:pt x="546988" y="727709"/>
                  </a:lnTo>
                  <a:lnTo>
                    <a:pt x="0" y="909701"/>
                  </a:lnTo>
                  <a:close/>
                </a:path>
              </a:pathLst>
            </a:custGeom>
            <a:ln w="841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177785" y="2124582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Calibri"/>
                <a:cs typeface="Calibri"/>
              </a:rPr>
              <a:t>CNN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5208" y="1755648"/>
            <a:ext cx="1103376" cy="108508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7845552" y="2097023"/>
            <a:ext cx="363220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8208264" y="2096973"/>
            <a:ext cx="362585" cy="360680"/>
          </a:xfrm>
          <a:custGeom>
            <a:avLst/>
            <a:gdLst/>
            <a:ahLst/>
            <a:cxnLst/>
            <a:rect l="l" t="t" r="r" b="b"/>
            <a:pathLst>
              <a:path w="362584" h="360680">
                <a:moveTo>
                  <a:pt x="362127" y="0"/>
                </a:moveTo>
                <a:lnTo>
                  <a:pt x="0" y="0"/>
                </a:lnTo>
                <a:lnTo>
                  <a:pt x="0" y="360603"/>
                </a:lnTo>
                <a:lnTo>
                  <a:pt x="362127" y="360603"/>
                </a:lnTo>
                <a:lnTo>
                  <a:pt x="36212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208264" y="2097023"/>
            <a:ext cx="361950" cy="387985"/>
          </a:xfrm>
          <a:prstGeom prst="rect">
            <a:avLst/>
          </a:prstGeom>
          <a:ln w="9941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70214" y="2097023"/>
            <a:ext cx="371475" cy="387985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75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2,3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45552" y="2484882"/>
            <a:ext cx="363220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08264" y="2484882"/>
            <a:ext cx="361950" cy="34417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570214" y="2484882"/>
            <a:ext cx="371475" cy="34417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56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3,3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845552" y="1734311"/>
            <a:ext cx="363220" cy="363220"/>
          </a:xfrm>
          <a:prstGeom prst="rect">
            <a:avLst/>
          </a:prstGeom>
          <a:solidFill>
            <a:srgbClr val="DAE2F3"/>
          </a:solidFill>
          <a:ln w="8417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208264" y="1734311"/>
            <a:ext cx="361950" cy="363220"/>
          </a:xfrm>
          <a:prstGeom prst="rect">
            <a:avLst/>
          </a:prstGeom>
          <a:solidFill>
            <a:srgbClr val="DAE2F3"/>
          </a:solidFill>
          <a:ln w="9941">
            <a:solidFill>
              <a:srgbClr val="4471C4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40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1,2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565006" y="1729867"/>
            <a:ext cx="381000" cy="372110"/>
            <a:chOff x="8565006" y="1729867"/>
            <a:chExt cx="381000" cy="372110"/>
          </a:xfrm>
        </p:grpSpPr>
        <p:sp>
          <p:nvSpPr>
            <p:cNvPr id="39" name="object 39" descr=""/>
            <p:cNvSpPr/>
            <p:nvPr/>
          </p:nvSpPr>
          <p:spPr>
            <a:xfrm>
              <a:off x="8569451" y="1734261"/>
              <a:ext cx="371475" cy="362585"/>
            </a:xfrm>
            <a:custGeom>
              <a:avLst/>
              <a:gdLst/>
              <a:ahLst/>
              <a:cxnLst/>
              <a:rect l="l" t="t" r="r" b="b"/>
              <a:pathLst>
                <a:path w="371475" h="362585">
                  <a:moveTo>
                    <a:pt x="371424" y="0"/>
                  </a:moveTo>
                  <a:lnTo>
                    <a:pt x="0" y="0"/>
                  </a:lnTo>
                  <a:lnTo>
                    <a:pt x="0" y="362127"/>
                  </a:lnTo>
                  <a:lnTo>
                    <a:pt x="371424" y="362127"/>
                  </a:lnTo>
                  <a:lnTo>
                    <a:pt x="37142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569451" y="1734312"/>
              <a:ext cx="372110" cy="363220"/>
            </a:xfrm>
            <a:custGeom>
              <a:avLst/>
              <a:gdLst/>
              <a:ahLst/>
              <a:cxnLst/>
              <a:rect l="l" t="t" r="r" b="b"/>
              <a:pathLst>
                <a:path w="372109" h="363219">
                  <a:moveTo>
                    <a:pt x="0" y="362712"/>
                  </a:moveTo>
                  <a:lnTo>
                    <a:pt x="371855" y="362712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841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549785" y="1816099"/>
            <a:ext cx="4127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 baseline="8547" sz="1950" spc="-30">
                <a:latin typeface="Calibri"/>
                <a:cs typeface="Calibri"/>
              </a:rPr>
              <a:t>h</a:t>
            </a:r>
            <a:r>
              <a:rPr dirty="0" sz="850" spc="-20">
                <a:latin typeface="Calibri"/>
                <a:cs typeface="Calibri"/>
              </a:rPr>
              <a:t>1,3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0090404" y="2269235"/>
            <a:ext cx="777240" cy="50165"/>
          </a:xfrm>
          <a:custGeom>
            <a:avLst/>
            <a:gdLst/>
            <a:ahLst/>
            <a:cxnLst/>
            <a:rect l="l" t="t" r="r" b="b"/>
            <a:pathLst>
              <a:path w="777240" h="50164">
                <a:moveTo>
                  <a:pt x="726186" y="0"/>
                </a:moveTo>
                <a:lnTo>
                  <a:pt x="726186" y="16637"/>
                </a:lnTo>
                <a:lnTo>
                  <a:pt x="0" y="16637"/>
                </a:lnTo>
                <a:lnTo>
                  <a:pt x="0" y="33274"/>
                </a:lnTo>
                <a:lnTo>
                  <a:pt x="726186" y="33274"/>
                </a:lnTo>
                <a:lnTo>
                  <a:pt x="726186" y="50037"/>
                </a:lnTo>
                <a:lnTo>
                  <a:pt x="776731" y="25018"/>
                </a:lnTo>
                <a:lnTo>
                  <a:pt x="72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0119359" y="2488692"/>
            <a:ext cx="560705" cy="358140"/>
          </a:xfrm>
          <a:custGeom>
            <a:avLst/>
            <a:gdLst/>
            <a:ahLst/>
            <a:cxnLst/>
            <a:rect l="l" t="t" r="r" b="b"/>
            <a:pathLst>
              <a:path w="560704" h="358139">
                <a:moveTo>
                  <a:pt x="9017" y="0"/>
                </a:moveTo>
                <a:lnTo>
                  <a:pt x="0" y="14224"/>
                </a:lnTo>
                <a:lnTo>
                  <a:pt x="512953" y="337947"/>
                </a:lnTo>
                <a:lnTo>
                  <a:pt x="504063" y="352171"/>
                </a:lnTo>
                <a:lnTo>
                  <a:pt x="560197" y="357759"/>
                </a:lnTo>
                <a:lnTo>
                  <a:pt x="530987" y="309372"/>
                </a:lnTo>
                <a:lnTo>
                  <a:pt x="521970" y="323596"/>
                </a:lnTo>
                <a:lnTo>
                  <a:pt x="9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8860535" y="1115567"/>
            <a:ext cx="335280" cy="50165"/>
          </a:xfrm>
          <a:custGeom>
            <a:avLst/>
            <a:gdLst/>
            <a:ahLst/>
            <a:cxnLst/>
            <a:rect l="l" t="t" r="r" b="b"/>
            <a:pathLst>
              <a:path w="335279" h="50165">
                <a:moveTo>
                  <a:pt x="284607" y="0"/>
                </a:moveTo>
                <a:lnTo>
                  <a:pt x="284607" y="16637"/>
                </a:lnTo>
                <a:lnTo>
                  <a:pt x="0" y="16637"/>
                </a:lnTo>
                <a:lnTo>
                  <a:pt x="0" y="33401"/>
                </a:lnTo>
                <a:lnTo>
                  <a:pt x="284607" y="33274"/>
                </a:lnTo>
                <a:lnTo>
                  <a:pt x="284607" y="50037"/>
                </a:lnTo>
                <a:lnTo>
                  <a:pt x="335025" y="25019"/>
                </a:lnTo>
                <a:lnTo>
                  <a:pt x="284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8848725" y="935227"/>
            <a:ext cx="3486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softmax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83143" y="469518"/>
            <a:ext cx="948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Alignment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scores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172447" y="470153"/>
            <a:ext cx="983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Attention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weights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8363711" y="1569719"/>
            <a:ext cx="50165" cy="129539"/>
          </a:xfrm>
          <a:custGeom>
            <a:avLst/>
            <a:gdLst/>
            <a:ahLst/>
            <a:cxnLst/>
            <a:rect l="l" t="t" r="r" b="b"/>
            <a:pathLst>
              <a:path w="50165" h="129539">
                <a:moveTo>
                  <a:pt x="25019" y="0"/>
                </a:moveTo>
                <a:lnTo>
                  <a:pt x="0" y="50800"/>
                </a:lnTo>
                <a:lnTo>
                  <a:pt x="16637" y="50800"/>
                </a:lnTo>
                <a:lnTo>
                  <a:pt x="16637" y="129285"/>
                </a:lnTo>
                <a:lnTo>
                  <a:pt x="33274" y="129285"/>
                </a:lnTo>
                <a:lnTo>
                  <a:pt x="33274" y="50800"/>
                </a:lnTo>
                <a:lnTo>
                  <a:pt x="50038" y="50800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9" name="object 49" descr=""/>
          <p:cNvGraphicFramePr>
            <a:graphicFrameLocks noGrp="1"/>
          </p:cNvGraphicFramePr>
          <p:nvPr/>
        </p:nvGraphicFramePr>
        <p:xfrm>
          <a:off x="9273031" y="716661"/>
          <a:ext cx="890269" cy="81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269240"/>
                <a:gridCol w="269239"/>
              </a:tblGrid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baseline="7407" sz="1125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826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object 50" descr=""/>
          <p:cNvGraphicFramePr>
            <a:graphicFrameLocks noGrp="1"/>
          </p:cNvGraphicFramePr>
          <p:nvPr/>
        </p:nvGraphicFramePr>
        <p:xfrm>
          <a:off x="7976869" y="708279"/>
          <a:ext cx="899794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272415"/>
                <a:gridCol w="272414"/>
              </a:tblGrid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baseline="6944" sz="1200" spc="-1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500" spc="-10">
                          <a:latin typeface="Calibri"/>
                          <a:cs typeface="Calibri"/>
                        </a:rPr>
                        <a:t>2,3,3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 descr=""/>
          <p:cNvSpPr txBox="1"/>
          <p:nvPr/>
        </p:nvSpPr>
        <p:spPr>
          <a:xfrm>
            <a:off x="5920485" y="675513"/>
            <a:ext cx="162623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513" sz="2775">
                <a:latin typeface="Calibri"/>
                <a:cs typeface="Calibri"/>
              </a:rPr>
              <a:t>e</a:t>
            </a:r>
            <a:r>
              <a:rPr dirty="0" sz="1250">
                <a:latin typeface="Calibri"/>
                <a:cs typeface="Calibri"/>
              </a:rPr>
              <a:t>t,i,j</a:t>
            </a:r>
            <a:r>
              <a:rPr dirty="0" sz="1250" spc="155">
                <a:latin typeface="Calibri"/>
                <a:cs typeface="Calibri"/>
              </a:rPr>
              <a:t> </a:t>
            </a:r>
            <a:r>
              <a:rPr dirty="0" baseline="13513" sz="2775">
                <a:latin typeface="Calibri"/>
                <a:cs typeface="Calibri"/>
              </a:rPr>
              <a:t>=</a:t>
            </a:r>
            <a:r>
              <a:rPr dirty="0" baseline="13513" sz="2775" spc="52">
                <a:latin typeface="Calibri"/>
                <a:cs typeface="Calibri"/>
              </a:rPr>
              <a:t> </a:t>
            </a:r>
            <a:r>
              <a:rPr dirty="0" baseline="13513" sz="2775" spc="-60">
                <a:latin typeface="Calibri"/>
                <a:cs typeface="Calibri"/>
              </a:rPr>
              <a:t>f</a:t>
            </a:r>
            <a:r>
              <a:rPr dirty="0" sz="1250" spc="-40">
                <a:latin typeface="Calibri"/>
                <a:cs typeface="Calibri"/>
              </a:rPr>
              <a:t>att</a:t>
            </a:r>
            <a:r>
              <a:rPr dirty="0" baseline="13513" sz="2775" spc="-60">
                <a:latin typeface="Calibri"/>
                <a:cs typeface="Calibri"/>
              </a:rPr>
              <a:t>(s</a:t>
            </a:r>
            <a:r>
              <a:rPr dirty="0" sz="1250" spc="-40">
                <a:latin typeface="Calibri"/>
                <a:cs typeface="Calibri"/>
              </a:rPr>
              <a:t>t-</a:t>
            </a:r>
            <a:r>
              <a:rPr dirty="0" sz="1250">
                <a:latin typeface="Calibri"/>
                <a:cs typeface="Calibri"/>
              </a:rPr>
              <a:t>1</a:t>
            </a:r>
            <a:r>
              <a:rPr dirty="0" baseline="13513" sz="2775">
                <a:latin typeface="Calibri"/>
                <a:cs typeface="Calibri"/>
              </a:rPr>
              <a:t>,</a:t>
            </a:r>
            <a:r>
              <a:rPr dirty="0" baseline="13513" sz="2775" spc="-52">
                <a:latin typeface="Calibri"/>
                <a:cs typeface="Calibri"/>
              </a:rPr>
              <a:t> </a:t>
            </a:r>
            <a:r>
              <a:rPr dirty="0" baseline="13513" sz="2775" spc="-30">
                <a:latin typeface="Calibri"/>
                <a:cs typeface="Calibri"/>
              </a:rPr>
              <a:t>h</a:t>
            </a:r>
            <a:r>
              <a:rPr dirty="0" sz="1250" spc="-20">
                <a:latin typeface="Calibri"/>
                <a:cs typeface="Calibri"/>
              </a:rPr>
              <a:t>i,j</a:t>
            </a:r>
            <a:r>
              <a:rPr dirty="0" baseline="13513" sz="2775" spc="-30">
                <a:latin typeface="Calibri"/>
                <a:cs typeface="Calibri"/>
              </a:rPr>
              <a:t>)</a:t>
            </a:r>
            <a:endParaRPr baseline="13513" sz="2775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946140" y="885825"/>
            <a:ext cx="1793239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1708785" algn="l"/>
              </a:tabLst>
            </a:pPr>
            <a:r>
              <a:rPr dirty="0" sz="1850" spc="-50">
                <a:latin typeface="Calibri"/>
                <a:cs typeface="Calibri"/>
              </a:rPr>
              <a:t>a</a:t>
            </a:r>
            <a:r>
              <a:rPr dirty="0" sz="1850">
                <a:latin typeface="Calibri"/>
                <a:cs typeface="Calibri"/>
              </a:rPr>
              <a:t>	=</a:t>
            </a:r>
            <a:r>
              <a:rPr dirty="0" sz="1850" spc="-4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softmax(e</a:t>
            </a:r>
            <a:r>
              <a:rPr dirty="0" sz="1850">
                <a:latin typeface="Calibri"/>
                <a:cs typeface="Calibri"/>
              </a:rPr>
              <a:t>	</a:t>
            </a:r>
            <a:r>
              <a:rPr dirty="0" sz="1850" spc="-5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908040" y="987529"/>
            <a:ext cx="1786889" cy="5365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220"/>
              </a:spcBef>
              <a:tabLst>
                <a:tab pos="1536700" algn="l"/>
              </a:tabLst>
            </a:pPr>
            <a:r>
              <a:rPr dirty="0" sz="1250" spc="-10">
                <a:latin typeface="Calibri"/>
                <a:cs typeface="Calibri"/>
              </a:rPr>
              <a:t>t,:,:</a:t>
            </a:r>
            <a:r>
              <a:rPr dirty="0" sz="1250">
                <a:latin typeface="Calibri"/>
                <a:cs typeface="Calibri"/>
              </a:rPr>
              <a:t>	</a:t>
            </a:r>
            <a:r>
              <a:rPr dirty="0" sz="1250" spc="-20">
                <a:latin typeface="Calibri"/>
                <a:cs typeface="Calibri"/>
              </a:rPr>
              <a:t>t,:,:</a:t>
            </a:r>
            <a:endParaRPr sz="1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dirty="0" baseline="10510" sz="2775">
                <a:latin typeface="Calibri"/>
                <a:cs typeface="Calibri"/>
              </a:rPr>
              <a:t>c</a:t>
            </a:r>
            <a:r>
              <a:rPr dirty="0" sz="1250">
                <a:latin typeface="Calibri"/>
                <a:cs typeface="Calibri"/>
              </a:rPr>
              <a:t>t</a:t>
            </a:r>
            <a:r>
              <a:rPr dirty="0" sz="1250" spc="-55">
                <a:latin typeface="Calibri"/>
                <a:cs typeface="Calibri"/>
              </a:rPr>
              <a:t> </a:t>
            </a:r>
            <a:r>
              <a:rPr dirty="0" baseline="10510" sz="2775">
                <a:latin typeface="Calibri"/>
                <a:cs typeface="Calibri"/>
              </a:rPr>
              <a:t>=</a:t>
            </a:r>
            <a:r>
              <a:rPr dirty="0" baseline="10510" sz="2775" spc="52">
                <a:latin typeface="Calibri"/>
                <a:cs typeface="Calibri"/>
              </a:rPr>
              <a:t> </a:t>
            </a:r>
            <a:r>
              <a:rPr dirty="0" baseline="10510" sz="2775" spc="-15">
                <a:latin typeface="Calibri"/>
                <a:cs typeface="Calibri"/>
              </a:rPr>
              <a:t>∑</a:t>
            </a:r>
            <a:r>
              <a:rPr dirty="0" sz="1250" spc="-10">
                <a:latin typeface="Calibri"/>
                <a:cs typeface="Calibri"/>
              </a:rPr>
              <a:t>i,j</a:t>
            </a:r>
            <a:r>
              <a:rPr dirty="0" baseline="10510" sz="2775" spc="-15">
                <a:latin typeface="Calibri"/>
                <a:cs typeface="Calibri"/>
              </a:rPr>
              <a:t>a</a:t>
            </a:r>
            <a:r>
              <a:rPr dirty="0" sz="1250" spc="-10">
                <a:latin typeface="Calibri"/>
                <a:cs typeface="Calibri"/>
              </a:rPr>
              <a:t>t,i,j</a:t>
            </a:r>
            <a:r>
              <a:rPr dirty="0" baseline="10510" sz="2775" spc="-15">
                <a:latin typeface="Calibri"/>
                <a:cs typeface="Calibri"/>
              </a:rPr>
              <a:t>h</a:t>
            </a:r>
            <a:r>
              <a:rPr dirty="0" sz="1250" spc="-10">
                <a:latin typeface="Calibri"/>
                <a:cs typeface="Calibri"/>
              </a:rPr>
              <a:t>i,j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8860535" y="1525524"/>
            <a:ext cx="1950720" cy="541020"/>
          </a:xfrm>
          <a:custGeom>
            <a:avLst/>
            <a:gdLst/>
            <a:ahLst/>
            <a:cxnLst/>
            <a:rect l="l" t="t" r="r" b="b"/>
            <a:pathLst>
              <a:path w="1950720" h="541019">
                <a:moveTo>
                  <a:pt x="55245" y="0"/>
                </a:moveTo>
                <a:lnTo>
                  <a:pt x="0" y="11302"/>
                </a:lnTo>
                <a:lnTo>
                  <a:pt x="42291" y="48767"/>
                </a:lnTo>
                <a:lnTo>
                  <a:pt x="46609" y="32512"/>
                </a:lnTo>
                <a:lnTo>
                  <a:pt x="1946148" y="540765"/>
                </a:lnTo>
                <a:lnTo>
                  <a:pt x="1950466" y="524510"/>
                </a:lnTo>
                <a:lnTo>
                  <a:pt x="50927" y="16255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1440668" y="2871216"/>
            <a:ext cx="269875" cy="403860"/>
          </a:xfrm>
          <a:prstGeom prst="rect">
            <a:avLst/>
          </a:prstGeom>
          <a:solidFill>
            <a:srgbClr val="EBDAF3"/>
          </a:solidFill>
          <a:ln w="8417">
            <a:solidFill>
              <a:srgbClr val="BB44C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dirty="0" sz="1300" spc="-25">
                <a:latin typeface="Calibri"/>
                <a:cs typeface="Calibri"/>
              </a:rPr>
              <a:t>c</a:t>
            </a:r>
            <a:r>
              <a:rPr dirty="0" baseline="-13071" sz="1275" spc="-37">
                <a:latin typeface="Calibri"/>
                <a:cs typeface="Calibri"/>
              </a:rPr>
              <a:t>2</a:t>
            </a:r>
            <a:endParaRPr baseline="-13071" sz="1275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8666988" y="1569719"/>
            <a:ext cx="2928620" cy="2391410"/>
            <a:chOff x="8666988" y="1569719"/>
            <a:chExt cx="2928620" cy="2391410"/>
          </a:xfrm>
        </p:grpSpPr>
        <p:pic>
          <p:nvPicPr>
            <p:cNvPr id="57" name="object 5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0" y="3809999"/>
              <a:ext cx="152400" cy="150875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8666988" y="1569719"/>
              <a:ext cx="2928620" cy="2336165"/>
            </a:xfrm>
            <a:custGeom>
              <a:avLst/>
              <a:gdLst/>
              <a:ahLst/>
              <a:cxnLst/>
              <a:rect l="l" t="t" r="r" b="b"/>
              <a:pathLst>
                <a:path w="2928620" h="2336165">
                  <a:moveTo>
                    <a:pt x="863981" y="2310892"/>
                  </a:moveTo>
                  <a:lnTo>
                    <a:pt x="813435" y="2285619"/>
                  </a:lnTo>
                  <a:lnTo>
                    <a:pt x="813435" y="2302510"/>
                  </a:lnTo>
                  <a:lnTo>
                    <a:pt x="16891" y="2302510"/>
                  </a:lnTo>
                  <a:lnTo>
                    <a:pt x="16891" y="1304544"/>
                  </a:lnTo>
                  <a:lnTo>
                    <a:pt x="0" y="1304544"/>
                  </a:lnTo>
                  <a:lnTo>
                    <a:pt x="0" y="2319401"/>
                  </a:lnTo>
                  <a:lnTo>
                    <a:pt x="813435" y="2319401"/>
                  </a:lnTo>
                  <a:lnTo>
                    <a:pt x="813435" y="2336165"/>
                  </a:lnTo>
                  <a:lnTo>
                    <a:pt x="863981" y="2310892"/>
                  </a:lnTo>
                  <a:close/>
                </a:path>
                <a:path w="2928620" h="2336165">
                  <a:moveTo>
                    <a:pt x="960374" y="2192020"/>
                  </a:moveTo>
                  <a:lnTo>
                    <a:pt x="943483" y="2192020"/>
                  </a:lnTo>
                  <a:lnTo>
                    <a:pt x="943483" y="0"/>
                  </a:lnTo>
                  <a:lnTo>
                    <a:pt x="926592" y="0"/>
                  </a:lnTo>
                  <a:lnTo>
                    <a:pt x="926592" y="2192020"/>
                  </a:lnTo>
                  <a:lnTo>
                    <a:pt x="909828" y="2192020"/>
                  </a:lnTo>
                  <a:lnTo>
                    <a:pt x="935101" y="2242566"/>
                  </a:lnTo>
                  <a:lnTo>
                    <a:pt x="960374" y="2192020"/>
                  </a:lnTo>
                  <a:close/>
                </a:path>
                <a:path w="2928620" h="2336165">
                  <a:moveTo>
                    <a:pt x="2928620" y="1751076"/>
                  </a:moveTo>
                  <a:lnTo>
                    <a:pt x="2903347" y="1700530"/>
                  </a:lnTo>
                  <a:lnTo>
                    <a:pt x="2878074" y="1751076"/>
                  </a:lnTo>
                  <a:lnTo>
                    <a:pt x="2894965" y="1751076"/>
                  </a:lnTo>
                  <a:lnTo>
                    <a:pt x="2894965" y="2307082"/>
                  </a:lnTo>
                  <a:lnTo>
                    <a:pt x="1002411" y="2307082"/>
                  </a:lnTo>
                  <a:lnTo>
                    <a:pt x="1002411" y="2323973"/>
                  </a:lnTo>
                  <a:lnTo>
                    <a:pt x="2911856" y="2323973"/>
                  </a:lnTo>
                  <a:lnTo>
                    <a:pt x="2911856" y="1751076"/>
                  </a:lnTo>
                  <a:lnTo>
                    <a:pt x="2928620" y="1751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493" y="1304925"/>
            <a:ext cx="35490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9488" y="3743959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96857" y="5716270"/>
            <a:ext cx="454659" cy="590550"/>
            <a:chOff x="8896857" y="5716270"/>
            <a:chExt cx="454659" cy="590550"/>
          </a:xfrm>
        </p:grpSpPr>
        <p:sp>
          <p:nvSpPr>
            <p:cNvPr id="6" name="object 6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9709150" y="5716270"/>
            <a:ext cx="453390" cy="590550"/>
            <a:chOff x="9709150" y="5716270"/>
            <a:chExt cx="453390" cy="590550"/>
          </a:xfrm>
        </p:grpSpPr>
        <p:sp>
          <p:nvSpPr>
            <p:cNvPr id="9" name="object 9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09250" y="5716270"/>
            <a:ext cx="454659" cy="590550"/>
            <a:chOff x="10509250" y="5716270"/>
            <a:chExt cx="454659" cy="590550"/>
          </a:xfrm>
        </p:grpSpPr>
        <p:sp>
          <p:nvSpPr>
            <p:cNvPr id="12" name="object 12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1321542" y="5716270"/>
            <a:ext cx="454659" cy="590550"/>
            <a:chOff x="11321542" y="5716270"/>
            <a:chExt cx="454659" cy="590550"/>
          </a:xfrm>
        </p:grpSpPr>
        <p:sp>
          <p:nvSpPr>
            <p:cNvPr id="15" name="object 15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967728" y="3759708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67728" y="4329684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67728" y="4904232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493" y="1304925"/>
            <a:ext cx="35490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985" y="3743705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3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87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4957" sz="1950">
                <a:latin typeface="Calibri"/>
                <a:cs typeface="Calibri"/>
              </a:rPr>
              <a:t>Q</a:t>
            </a:r>
            <a:r>
              <a:rPr dirty="0" baseline="-14957" sz="1950" spc="2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4957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4957" sz="1950">
                <a:latin typeface="Calibri"/>
                <a:cs typeface="Calibri"/>
              </a:rPr>
              <a:t>i</a:t>
            </a:r>
            <a:r>
              <a:rPr dirty="0" baseline="-14957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4957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4957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4957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4957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96857" y="5716270"/>
            <a:ext cx="454659" cy="590550"/>
            <a:chOff x="8896857" y="5716270"/>
            <a:chExt cx="454659" cy="590550"/>
          </a:xfrm>
        </p:grpSpPr>
        <p:sp>
          <p:nvSpPr>
            <p:cNvPr id="6" name="object 6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9709150" y="5716270"/>
            <a:ext cx="453390" cy="590550"/>
            <a:chOff x="9709150" y="5716270"/>
            <a:chExt cx="453390" cy="590550"/>
          </a:xfrm>
        </p:grpSpPr>
        <p:sp>
          <p:nvSpPr>
            <p:cNvPr id="9" name="object 9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509250" y="5716270"/>
            <a:ext cx="454659" cy="590550"/>
            <a:chOff x="10509250" y="5716270"/>
            <a:chExt cx="454659" cy="590550"/>
          </a:xfrm>
        </p:grpSpPr>
        <p:sp>
          <p:nvSpPr>
            <p:cNvPr id="12" name="object 12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1321542" y="5716270"/>
            <a:ext cx="454659" cy="590550"/>
            <a:chOff x="11321542" y="5716270"/>
            <a:chExt cx="454659" cy="590550"/>
          </a:xfrm>
        </p:grpSpPr>
        <p:sp>
          <p:nvSpPr>
            <p:cNvPr id="15" name="object 15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967728" y="3759708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67728" y="4329684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67728" y="4904232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50123" y="3759708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50123" y="4329684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50123" y="4904232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3916679"/>
            <a:ext cx="305689" cy="7620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4485132"/>
            <a:ext cx="305689" cy="7620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5061203"/>
            <a:ext cx="305689" cy="76200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26169" y="3620770"/>
            <a:ext cx="3248660" cy="2686050"/>
            <a:chOff x="8726169" y="3620770"/>
            <a:chExt cx="3248660" cy="2686050"/>
          </a:xfrm>
        </p:grpSpPr>
        <p:sp>
          <p:nvSpPr>
            <p:cNvPr id="3" name="object 3" descr=""/>
            <p:cNvSpPr/>
            <p:nvPr/>
          </p:nvSpPr>
          <p:spPr>
            <a:xfrm>
              <a:off x="8732519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3235452" y="0"/>
                  </a:moveTo>
                  <a:lnTo>
                    <a:pt x="0" y="0"/>
                  </a:lnTo>
                  <a:lnTo>
                    <a:pt x="0" y="1793620"/>
                  </a:lnTo>
                  <a:lnTo>
                    <a:pt x="3235452" y="1793620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519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0" y="1793620"/>
                  </a:moveTo>
                  <a:lnTo>
                    <a:pt x="3235452" y="1793620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36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15499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15499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515599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515599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327891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27891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42493" y="1304925"/>
            <a:ext cx="35490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9488" y="3743959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67728" y="3759708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67728" y="4329684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67728" y="4904232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50123" y="3759708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50123" y="4329684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50123" y="4904232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848343" y="374599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1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54540" y="3741420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62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42247" y="4322064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842247" y="48981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54540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654540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4607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4668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4637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2608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2669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2638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3916679"/>
            <a:ext cx="305689" cy="76200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4485132"/>
            <a:ext cx="305689" cy="7620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5061203"/>
            <a:ext cx="305689" cy="76200"/>
          </a:xfrm>
          <a:prstGeom prst="rect">
            <a:avLst/>
          </a:prstGeom>
        </p:spPr>
      </p:pic>
      <p:sp>
        <p:nvSpPr>
          <p:cNvPr id="37" name="object 37" descr=""/>
          <p:cNvSpPr/>
          <p:nvPr/>
        </p:nvSpPr>
        <p:spPr>
          <a:xfrm>
            <a:off x="8426196" y="3916679"/>
            <a:ext cx="3154680" cy="1804670"/>
          </a:xfrm>
          <a:custGeom>
            <a:avLst/>
            <a:gdLst/>
            <a:ahLst/>
            <a:cxnLst/>
            <a:rect l="l" t="t" r="r" b="b"/>
            <a:pathLst>
              <a:path w="3154679" h="1804670">
                <a:moveTo>
                  <a:pt x="306070" y="1182497"/>
                </a:moveTo>
                <a:lnTo>
                  <a:pt x="229870" y="1144397"/>
                </a:lnTo>
                <a:lnTo>
                  <a:pt x="229870" y="1169797"/>
                </a:lnTo>
                <a:lnTo>
                  <a:pt x="0" y="1169797"/>
                </a:lnTo>
                <a:lnTo>
                  <a:pt x="0" y="1195197"/>
                </a:lnTo>
                <a:lnTo>
                  <a:pt x="229870" y="1195197"/>
                </a:lnTo>
                <a:lnTo>
                  <a:pt x="229870" y="1220597"/>
                </a:lnTo>
                <a:lnTo>
                  <a:pt x="306070" y="1182497"/>
                </a:lnTo>
                <a:close/>
              </a:path>
              <a:path w="3154679" h="1804670">
                <a:moveTo>
                  <a:pt x="306070" y="607441"/>
                </a:moveTo>
                <a:lnTo>
                  <a:pt x="229870" y="569341"/>
                </a:lnTo>
                <a:lnTo>
                  <a:pt x="229870" y="594741"/>
                </a:lnTo>
                <a:lnTo>
                  <a:pt x="0" y="594741"/>
                </a:lnTo>
                <a:lnTo>
                  <a:pt x="0" y="620141"/>
                </a:lnTo>
                <a:lnTo>
                  <a:pt x="229870" y="620141"/>
                </a:lnTo>
                <a:lnTo>
                  <a:pt x="229870" y="645541"/>
                </a:lnTo>
                <a:lnTo>
                  <a:pt x="306070" y="607441"/>
                </a:lnTo>
                <a:close/>
              </a:path>
              <a:path w="3154679" h="1804670">
                <a:moveTo>
                  <a:pt x="306070" y="38100"/>
                </a:moveTo>
                <a:lnTo>
                  <a:pt x="229870" y="0"/>
                </a:lnTo>
                <a:lnTo>
                  <a:pt x="22987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29870" y="50800"/>
                </a:lnTo>
                <a:lnTo>
                  <a:pt x="229870" y="76200"/>
                </a:lnTo>
                <a:lnTo>
                  <a:pt x="306070" y="38100"/>
                </a:lnTo>
                <a:close/>
              </a:path>
              <a:path w="3154679" h="1804670">
                <a:moveTo>
                  <a:pt x="731520" y="1565275"/>
                </a:moveTo>
                <a:lnTo>
                  <a:pt x="693420" y="1489075"/>
                </a:lnTo>
                <a:lnTo>
                  <a:pt x="655320" y="1565275"/>
                </a:lnTo>
                <a:lnTo>
                  <a:pt x="680720" y="1565275"/>
                </a:lnTo>
                <a:lnTo>
                  <a:pt x="680720" y="1804377"/>
                </a:lnTo>
                <a:lnTo>
                  <a:pt x="706120" y="1804377"/>
                </a:lnTo>
                <a:lnTo>
                  <a:pt x="706120" y="1565275"/>
                </a:lnTo>
                <a:lnTo>
                  <a:pt x="731520" y="1565275"/>
                </a:lnTo>
                <a:close/>
              </a:path>
              <a:path w="3154679" h="1804670">
                <a:moveTo>
                  <a:pt x="1548511" y="1598930"/>
                </a:moveTo>
                <a:lnTo>
                  <a:pt x="1510411" y="1522730"/>
                </a:lnTo>
                <a:lnTo>
                  <a:pt x="1472311" y="1598930"/>
                </a:lnTo>
                <a:lnTo>
                  <a:pt x="1497711" y="1598930"/>
                </a:lnTo>
                <a:lnTo>
                  <a:pt x="1497711" y="1804377"/>
                </a:lnTo>
                <a:lnTo>
                  <a:pt x="1523111" y="1804377"/>
                </a:lnTo>
                <a:lnTo>
                  <a:pt x="1523111" y="1598930"/>
                </a:lnTo>
                <a:lnTo>
                  <a:pt x="1548511" y="1598930"/>
                </a:lnTo>
                <a:close/>
              </a:path>
              <a:path w="3154679" h="1804670">
                <a:moveTo>
                  <a:pt x="2354453" y="1612392"/>
                </a:moveTo>
                <a:lnTo>
                  <a:pt x="2316353" y="1536192"/>
                </a:lnTo>
                <a:lnTo>
                  <a:pt x="2278253" y="1612392"/>
                </a:lnTo>
                <a:lnTo>
                  <a:pt x="2303653" y="1612392"/>
                </a:lnTo>
                <a:lnTo>
                  <a:pt x="2303653" y="1804377"/>
                </a:lnTo>
                <a:lnTo>
                  <a:pt x="2329053" y="1804377"/>
                </a:lnTo>
                <a:lnTo>
                  <a:pt x="2329053" y="1612392"/>
                </a:lnTo>
                <a:lnTo>
                  <a:pt x="2354453" y="1612392"/>
                </a:lnTo>
                <a:close/>
              </a:path>
              <a:path w="3154679" h="1804670">
                <a:moveTo>
                  <a:pt x="3154172" y="1598930"/>
                </a:moveTo>
                <a:lnTo>
                  <a:pt x="3116072" y="1522730"/>
                </a:lnTo>
                <a:lnTo>
                  <a:pt x="3077972" y="1598930"/>
                </a:lnTo>
                <a:lnTo>
                  <a:pt x="3103372" y="1598930"/>
                </a:lnTo>
                <a:lnTo>
                  <a:pt x="3103372" y="1790928"/>
                </a:lnTo>
                <a:lnTo>
                  <a:pt x="3128772" y="1790928"/>
                </a:lnTo>
                <a:lnTo>
                  <a:pt x="3128772" y="1598930"/>
                </a:lnTo>
                <a:lnTo>
                  <a:pt x="3154172" y="159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26169" y="3620770"/>
            <a:ext cx="3248660" cy="2686050"/>
            <a:chOff x="8726169" y="3620770"/>
            <a:chExt cx="3248660" cy="2686050"/>
          </a:xfrm>
        </p:grpSpPr>
        <p:sp>
          <p:nvSpPr>
            <p:cNvPr id="3" name="object 3" descr=""/>
            <p:cNvSpPr/>
            <p:nvPr/>
          </p:nvSpPr>
          <p:spPr>
            <a:xfrm>
              <a:off x="8732519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3235452" y="0"/>
                  </a:moveTo>
                  <a:lnTo>
                    <a:pt x="0" y="0"/>
                  </a:lnTo>
                  <a:lnTo>
                    <a:pt x="0" y="1793620"/>
                  </a:lnTo>
                  <a:lnTo>
                    <a:pt x="3235452" y="1793620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519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0" y="1793620"/>
                  </a:moveTo>
                  <a:lnTo>
                    <a:pt x="3235452" y="1793620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36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03207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15499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15499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515599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515599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327891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27891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42493" y="1304925"/>
            <a:ext cx="35490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9488" y="3743959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67728" y="3759708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67728" y="4329684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67728" y="4904232"/>
            <a:ext cx="576580" cy="39052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50123" y="3759708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50123" y="4329684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50123" y="4904232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848343" y="374599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1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54540" y="3741420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62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42247" y="4322064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842247" y="48981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54540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654540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4607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4668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4637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2608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2669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2638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3916679"/>
            <a:ext cx="305689" cy="76200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4485132"/>
            <a:ext cx="305689" cy="7620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5061203"/>
            <a:ext cx="305689" cy="76200"/>
          </a:xfrm>
          <a:prstGeom prst="rect">
            <a:avLst/>
          </a:prstGeom>
        </p:spPr>
      </p:pic>
      <p:sp>
        <p:nvSpPr>
          <p:cNvPr id="37" name="object 37" descr=""/>
          <p:cNvSpPr/>
          <p:nvPr/>
        </p:nvSpPr>
        <p:spPr>
          <a:xfrm>
            <a:off x="8426196" y="3916679"/>
            <a:ext cx="3154680" cy="1804670"/>
          </a:xfrm>
          <a:custGeom>
            <a:avLst/>
            <a:gdLst/>
            <a:ahLst/>
            <a:cxnLst/>
            <a:rect l="l" t="t" r="r" b="b"/>
            <a:pathLst>
              <a:path w="3154679" h="1804670">
                <a:moveTo>
                  <a:pt x="306070" y="1182497"/>
                </a:moveTo>
                <a:lnTo>
                  <a:pt x="229870" y="1144397"/>
                </a:lnTo>
                <a:lnTo>
                  <a:pt x="229870" y="1169797"/>
                </a:lnTo>
                <a:lnTo>
                  <a:pt x="0" y="1169797"/>
                </a:lnTo>
                <a:lnTo>
                  <a:pt x="0" y="1195197"/>
                </a:lnTo>
                <a:lnTo>
                  <a:pt x="229870" y="1195197"/>
                </a:lnTo>
                <a:lnTo>
                  <a:pt x="229870" y="1220597"/>
                </a:lnTo>
                <a:lnTo>
                  <a:pt x="306070" y="1182497"/>
                </a:lnTo>
                <a:close/>
              </a:path>
              <a:path w="3154679" h="1804670">
                <a:moveTo>
                  <a:pt x="306070" y="607441"/>
                </a:moveTo>
                <a:lnTo>
                  <a:pt x="229870" y="569341"/>
                </a:lnTo>
                <a:lnTo>
                  <a:pt x="229870" y="594741"/>
                </a:lnTo>
                <a:lnTo>
                  <a:pt x="0" y="594741"/>
                </a:lnTo>
                <a:lnTo>
                  <a:pt x="0" y="620141"/>
                </a:lnTo>
                <a:lnTo>
                  <a:pt x="229870" y="620141"/>
                </a:lnTo>
                <a:lnTo>
                  <a:pt x="229870" y="645541"/>
                </a:lnTo>
                <a:lnTo>
                  <a:pt x="306070" y="607441"/>
                </a:lnTo>
                <a:close/>
              </a:path>
              <a:path w="3154679" h="1804670">
                <a:moveTo>
                  <a:pt x="306070" y="38100"/>
                </a:moveTo>
                <a:lnTo>
                  <a:pt x="229870" y="0"/>
                </a:lnTo>
                <a:lnTo>
                  <a:pt x="22987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29870" y="50800"/>
                </a:lnTo>
                <a:lnTo>
                  <a:pt x="229870" y="76200"/>
                </a:lnTo>
                <a:lnTo>
                  <a:pt x="306070" y="38100"/>
                </a:lnTo>
                <a:close/>
              </a:path>
              <a:path w="3154679" h="1804670">
                <a:moveTo>
                  <a:pt x="731520" y="1565275"/>
                </a:moveTo>
                <a:lnTo>
                  <a:pt x="693420" y="1489075"/>
                </a:lnTo>
                <a:lnTo>
                  <a:pt x="655320" y="1565275"/>
                </a:lnTo>
                <a:lnTo>
                  <a:pt x="680720" y="1565275"/>
                </a:lnTo>
                <a:lnTo>
                  <a:pt x="680720" y="1804377"/>
                </a:lnTo>
                <a:lnTo>
                  <a:pt x="706120" y="1804377"/>
                </a:lnTo>
                <a:lnTo>
                  <a:pt x="706120" y="1565275"/>
                </a:lnTo>
                <a:lnTo>
                  <a:pt x="731520" y="1565275"/>
                </a:lnTo>
                <a:close/>
              </a:path>
              <a:path w="3154679" h="1804670">
                <a:moveTo>
                  <a:pt x="1548511" y="1598930"/>
                </a:moveTo>
                <a:lnTo>
                  <a:pt x="1510411" y="1522730"/>
                </a:lnTo>
                <a:lnTo>
                  <a:pt x="1472311" y="1598930"/>
                </a:lnTo>
                <a:lnTo>
                  <a:pt x="1497711" y="1598930"/>
                </a:lnTo>
                <a:lnTo>
                  <a:pt x="1497711" y="1804377"/>
                </a:lnTo>
                <a:lnTo>
                  <a:pt x="1523111" y="1804377"/>
                </a:lnTo>
                <a:lnTo>
                  <a:pt x="1523111" y="1598930"/>
                </a:lnTo>
                <a:lnTo>
                  <a:pt x="1548511" y="1598930"/>
                </a:lnTo>
                <a:close/>
              </a:path>
              <a:path w="3154679" h="1804670">
                <a:moveTo>
                  <a:pt x="2354453" y="1612392"/>
                </a:moveTo>
                <a:lnTo>
                  <a:pt x="2316353" y="1536192"/>
                </a:lnTo>
                <a:lnTo>
                  <a:pt x="2278253" y="1612392"/>
                </a:lnTo>
                <a:lnTo>
                  <a:pt x="2303653" y="1612392"/>
                </a:lnTo>
                <a:lnTo>
                  <a:pt x="2303653" y="1804377"/>
                </a:lnTo>
                <a:lnTo>
                  <a:pt x="2329053" y="1804377"/>
                </a:lnTo>
                <a:lnTo>
                  <a:pt x="2329053" y="1612392"/>
                </a:lnTo>
                <a:lnTo>
                  <a:pt x="2354453" y="1612392"/>
                </a:lnTo>
                <a:close/>
              </a:path>
              <a:path w="3154679" h="1804670">
                <a:moveTo>
                  <a:pt x="3154172" y="1598930"/>
                </a:moveTo>
                <a:lnTo>
                  <a:pt x="3116072" y="1522730"/>
                </a:lnTo>
                <a:lnTo>
                  <a:pt x="3077972" y="1598930"/>
                </a:lnTo>
                <a:lnTo>
                  <a:pt x="3103372" y="1598930"/>
                </a:lnTo>
                <a:lnTo>
                  <a:pt x="3103372" y="1790928"/>
                </a:lnTo>
                <a:lnTo>
                  <a:pt x="3128772" y="1790928"/>
                </a:lnTo>
                <a:lnTo>
                  <a:pt x="3128772" y="1598930"/>
                </a:lnTo>
                <a:lnTo>
                  <a:pt x="3154172" y="159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8726169" y="1417066"/>
            <a:ext cx="3248660" cy="1807845"/>
            <a:chOff x="8726169" y="1417066"/>
            <a:chExt cx="3248660" cy="1807845"/>
          </a:xfrm>
        </p:grpSpPr>
        <p:sp>
          <p:nvSpPr>
            <p:cNvPr id="39" name="object 39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3235452" y="0"/>
                  </a:moveTo>
                  <a:lnTo>
                    <a:pt x="0" y="0"/>
                  </a:lnTo>
                  <a:lnTo>
                    <a:pt x="0" y="1795144"/>
                  </a:lnTo>
                  <a:lnTo>
                    <a:pt x="3235452" y="1795144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0" y="1795144"/>
                  </a:moveTo>
                  <a:lnTo>
                    <a:pt x="3235452" y="1795144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514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848343" y="154381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9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654540" y="1537716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2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842247" y="2119883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842247" y="2694432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654540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654540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4607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04668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4637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2608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2669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2638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6811" y="3265932"/>
            <a:ext cx="76200" cy="281685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9401047" y="3231260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dirty="0" sz="1800" spc="-10">
                <a:latin typeface="Calibri"/>
                <a:cs typeface="Calibri"/>
              </a:rPr>
              <a:t>softmax(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38618" y="3411969"/>
            <a:ext cx="451484" cy="617855"/>
            <a:chOff x="7738618" y="3411969"/>
            <a:chExt cx="451484" cy="617855"/>
          </a:xfrm>
        </p:grpSpPr>
        <p:sp>
          <p:nvSpPr>
            <p:cNvPr id="3" name="object 3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34248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600446" y="3411982"/>
            <a:ext cx="453390" cy="617855"/>
            <a:chOff x="5600446" y="3411982"/>
            <a:chExt cx="453390" cy="617855"/>
          </a:xfrm>
        </p:grpSpPr>
        <p:sp>
          <p:nvSpPr>
            <p:cNvPr id="17" name="object 17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696077" y="3526993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00568" y="530758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752333" y="4573270"/>
            <a:ext cx="422909" cy="617855"/>
            <a:chOff x="7752333" y="4573270"/>
            <a:chExt cx="422909" cy="617855"/>
          </a:xfrm>
        </p:grpSpPr>
        <p:sp>
          <p:nvSpPr>
            <p:cNvPr id="22" name="object 22" descr=""/>
            <p:cNvSpPr/>
            <p:nvPr/>
          </p:nvSpPr>
          <p:spPr>
            <a:xfrm>
              <a:off x="7758683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955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09955" y="6050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58683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5027"/>
                  </a:moveTo>
                  <a:lnTo>
                    <a:pt x="409955" y="6050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827009" y="4689094"/>
            <a:ext cx="2724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752333" y="2244598"/>
            <a:ext cx="422909" cy="617855"/>
            <a:chOff x="7752333" y="2244598"/>
            <a:chExt cx="422909" cy="617855"/>
          </a:xfrm>
        </p:grpSpPr>
        <p:sp>
          <p:nvSpPr>
            <p:cNvPr id="26" name="object 26" descr=""/>
            <p:cNvSpPr/>
            <p:nvPr/>
          </p:nvSpPr>
          <p:spPr>
            <a:xfrm>
              <a:off x="7758683" y="2250948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5">
                  <a:moveTo>
                    <a:pt x="409955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09955" y="6050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58683" y="2250948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5">
                  <a:moveTo>
                    <a:pt x="0" y="605027"/>
                  </a:moveTo>
                  <a:lnTo>
                    <a:pt x="409955" y="6050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827009" y="2359913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31" name="object 31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563357" y="1703959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37" name="object 37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39" name="object 39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47" name="object 47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49" name="object 49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50" name="object 50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760211" y="4652517"/>
            <a:ext cx="133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883152" y="2855976"/>
            <a:ext cx="4119245" cy="2026920"/>
            <a:chOff x="3883152" y="2855976"/>
            <a:chExt cx="4119245" cy="2026920"/>
          </a:xfrm>
        </p:grpSpPr>
        <p:sp>
          <p:nvSpPr>
            <p:cNvPr id="55" name="object 55" descr=""/>
            <p:cNvSpPr/>
            <p:nvPr/>
          </p:nvSpPr>
          <p:spPr>
            <a:xfrm>
              <a:off x="3883152" y="2855975"/>
              <a:ext cx="4119245" cy="2026920"/>
            </a:xfrm>
            <a:custGeom>
              <a:avLst/>
              <a:gdLst/>
              <a:ahLst/>
              <a:cxnLst/>
              <a:rect l="l" t="t" r="r" b="b"/>
              <a:pathLst>
                <a:path w="4119245" h="2026920">
                  <a:moveTo>
                    <a:pt x="1723644" y="1988439"/>
                  </a:moveTo>
                  <a:lnTo>
                    <a:pt x="1698244" y="1975739"/>
                  </a:lnTo>
                  <a:lnTo>
                    <a:pt x="1647444" y="1950339"/>
                  </a:lnTo>
                  <a:lnTo>
                    <a:pt x="1647444" y="1975751"/>
                  </a:lnTo>
                  <a:lnTo>
                    <a:pt x="1647444" y="1988439"/>
                  </a:lnTo>
                  <a:lnTo>
                    <a:pt x="1647444" y="1989074"/>
                  </a:lnTo>
                  <a:lnTo>
                    <a:pt x="868807" y="1989074"/>
                  </a:lnTo>
                  <a:lnTo>
                    <a:pt x="868807" y="1982724"/>
                  </a:lnTo>
                  <a:lnTo>
                    <a:pt x="874522" y="1988439"/>
                  </a:lnTo>
                  <a:lnTo>
                    <a:pt x="1647444" y="1988439"/>
                  </a:lnTo>
                  <a:lnTo>
                    <a:pt x="1647444" y="1975751"/>
                  </a:lnTo>
                  <a:lnTo>
                    <a:pt x="874522" y="1975751"/>
                  </a:lnTo>
                  <a:lnTo>
                    <a:pt x="874522" y="877824"/>
                  </a:lnTo>
                  <a:lnTo>
                    <a:pt x="855967" y="877824"/>
                  </a:lnTo>
                  <a:lnTo>
                    <a:pt x="855967" y="871461"/>
                  </a:lnTo>
                  <a:lnTo>
                    <a:pt x="861822" y="877316"/>
                  </a:lnTo>
                  <a:lnTo>
                    <a:pt x="874522" y="877316"/>
                  </a:lnTo>
                  <a:lnTo>
                    <a:pt x="874522" y="865124"/>
                  </a:lnTo>
                  <a:lnTo>
                    <a:pt x="874522" y="864616"/>
                  </a:lnTo>
                  <a:lnTo>
                    <a:pt x="874522" y="852424"/>
                  </a:lnTo>
                  <a:lnTo>
                    <a:pt x="0" y="852424"/>
                  </a:lnTo>
                  <a:lnTo>
                    <a:pt x="0" y="865124"/>
                  </a:lnTo>
                  <a:lnTo>
                    <a:pt x="0" y="877824"/>
                  </a:lnTo>
                  <a:lnTo>
                    <a:pt x="849122" y="877824"/>
                  </a:lnTo>
                  <a:lnTo>
                    <a:pt x="849122" y="1976374"/>
                  </a:lnTo>
                  <a:lnTo>
                    <a:pt x="849122" y="1989074"/>
                  </a:lnTo>
                  <a:lnTo>
                    <a:pt x="849122" y="2001774"/>
                  </a:lnTo>
                  <a:lnTo>
                    <a:pt x="1647444" y="2001774"/>
                  </a:lnTo>
                  <a:lnTo>
                    <a:pt x="1647444" y="2026539"/>
                  </a:lnTo>
                  <a:lnTo>
                    <a:pt x="1698244" y="2001139"/>
                  </a:lnTo>
                  <a:lnTo>
                    <a:pt x="1723644" y="1988439"/>
                  </a:lnTo>
                  <a:close/>
                </a:path>
                <a:path w="4119245" h="2026920">
                  <a:moveTo>
                    <a:pt x="3861181" y="863981"/>
                  </a:moveTo>
                  <a:lnTo>
                    <a:pt x="3784981" y="825881"/>
                  </a:lnTo>
                  <a:lnTo>
                    <a:pt x="3784981" y="851281"/>
                  </a:lnTo>
                  <a:lnTo>
                    <a:pt x="2162556" y="851281"/>
                  </a:lnTo>
                  <a:lnTo>
                    <a:pt x="2162556" y="876681"/>
                  </a:lnTo>
                  <a:lnTo>
                    <a:pt x="3784981" y="876681"/>
                  </a:lnTo>
                  <a:lnTo>
                    <a:pt x="3784981" y="902081"/>
                  </a:lnTo>
                  <a:lnTo>
                    <a:pt x="3861181" y="863981"/>
                  </a:lnTo>
                  <a:close/>
                </a:path>
                <a:path w="4119245" h="2026920">
                  <a:moveTo>
                    <a:pt x="4118737" y="1242060"/>
                  </a:moveTo>
                  <a:lnTo>
                    <a:pt x="4080637" y="1165860"/>
                  </a:lnTo>
                  <a:lnTo>
                    <a:pt x="4042537" y="1242060"/>
                  </a:lnTo>
                  <a:lnTo>
                    <a:pt x="4067937" y="1242060"/>
                  </a:lnTo>
                  <a:lnTo>
                    <a:pt x="4067937" y="1723390"/>
                  </a:lnTo>
                  <a:lnTo>
                    <a:pt x="4093337" y="1723390"/>
                  </a:lnTo>
                  <a:lnTo>
                    <a:pt x="4093337" y="1242060"/>
                  </a:lnTo>
                  <a:lnTo>
                    <a:pt x="4118737" y="1242060"/>
                  </a:lnTo>
                  <a:close/>
                </a:path>
                <a:path w="4119245" h="2026920">
                  <a:moveTo>
                    <a:pt x="4118737" y="76200"/>
                  </a:moveTo>
                  <a:lnTo>
                    <a:pt x="4080637" y="0"/>
                  </a:lnTo>
                  <a:lnTo>
                    <a:pt x="4042537" y="76200"/>
                  </a:lnTo>
                  <a:lnTo>
                    <a:pt x="4067937" y="76200"/>
                  </a:lnTo>
                  <a:lnTo>
                    <a:pt x="4067937" y="562102"/>
                  </a:lnTo>
                  <a:lnTo>
                    <a:pt x="4093337" y="562102"/>
                  </a:lnTo>
                  <a:lnTo>
                    <a:pt x="4093337" y="76200"/>
                  </a:lnTo>
                  <a:lnTo>
                    <a:pt x="411873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46470" y="4295394"/>
              <a:ext cx="501650" cy="551180"/>
            </a:xfrm>
            <a:custGeom>
              <a:avLst/>
              <a:gdLst/>
              <a:ahLst/>
              <a:cxnLst/>
              <a:rect l="l" t="t" r="r" b="b"/>
              <a:pathLst>
                <a:path w="501650" h="551179">
                  <a:moveTo>
                    <a:pt x="0" y="551052"/>
                  </a:moveTo>
                  <a:lnTo>
                    <a:pt x="501396" y="551052"/>
                  </a:lnTo>
                  <a:lnTo>
                    <a:pt x="501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547104" y="4276089"/>
              <a:ext cx="1300480" cy="25400"/>
            </a:xfrm>
            <a:custGeom>
              <a:avLst/>
              <a:gdLst/>
              <a:ahLst/>
              <a:cxnLst/>
              <a:rect l="l" t="t" r="r" b="b"/>
              <a:pathLst>
                <a:path w="1300479" h="25400">
                  <a:moveTo>
                    <a:pt x="1300099" y="12700"/>
                  </a:moveTo>
                  <a:lnTo>
                    <a:pt x="1274699" y="12700"/>
                  </a:lnTo>
                  <a:lnTo>
                    <a:pt x="12746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1300099" y="25400"/>
                  </a:lnTo>
                  <a:lnTo>
                    <a:pt x="1300099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6403" y="4021836"/>
              <a:ext cx="76200" cy="267081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876604" y="1074165"/>
            <a:ext cx="343598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148582" y="2167255"/>
            <a:ext cx="3293745" cy="944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954644" y="994917"/>
            <a:ext cx="3368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Decoder: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baseline="-13888" sz="2400" spc="-52">
                <a:latin typeface="Calibri"/>
                <a:cs typeface="Calibri"/>
              </a:rPr>
              <a:t>U</a:t>
            </a:r>
            <a:r>
              <a:rPr dirty="0" sz="2400" spc="-35">
                <a:latin typeface="Calibri"/>
                <a:cs typeface="Calibri"/>
              </a:rPr>
              <a:t>(y</a:t>
            </a:r>
            <a:r>
              <a:rPr dirty="0" baseline="-13888" sz="2400" spc="-52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9569704" y="1512950"/>
            <a:ext cx="480695" cy="58419"/>
          </a:xfrm>
          <a:custGeom>
            <a:avLst/>
            <a:gdLst/>
            <a:ahLst/>
            <a:cxnLst/>
            <a:rect l="l" t="t" r="r" b="b"/>
            <a:pathLst>
              <a:path w="480695" h="58419">
                <a:moveTo>
                  <a:pt x="6476" y="0"/>
                </a:moveTo>
                <a:lnTo>
                  <a:pt x="2413" y="2286"/>
                </a:lnTo>
                <a:lnTo>
                  <a:pt x="1143" y="6350"/>
                </a:lnTo>
                <a:lnTo>
                  <a:pt x="0" y="10287"/>
                </a:lnTo>
                <a:lnTo>
                  <a:pt x="2159" y="14477"/>
                </a:lnTo>
                <a:lnTo>
                  <a:pt x="6096" y="15875"/>
                </a:lnTo>
                <a:lnTo>
                  <a:pt x="21844" y="20954"/>
                </a:lnTo>
                <a:lnTo>
                  <a:pt x="61975" y="34416"/>
                </a:lnTo>
                <a:lnTo>
                  <a:pt x="62611" y="34671"/>
                </a:lnTo>
                <a:lnTo>
                  <a:pt x="100584" y="44323"/>
                </a:lnTo>
                <a:lnTo>
                  <a:pt x="139446" y="50926"/>
                </a:lnTo>
                <a:lnTo>
                  <a:pt x="140080" y="50926"/>
                </a:lnTo>
                <a:lnTo>
                  <a:pt x="186817" y="55752"/>
                </a:lnTo>
                <a:lnTo>
                  <a:pt x="187325" y="55879"/>
                </a:lnTo>
                <a:lnTo>
                  <a:pt x="235585" y="58420"/>
                </a:lnTo>
                <a:lnTo>
                  <a:pt x="236347" y="58420"/>
                </a:lnTo>
                <a:lnTo>
                  <a:pt x="299339" y="57023"/>
                </a:lnTo>
                <a:lnTo>
                  <a:pt x="363727" y="56007"/>
                </a:lnTo>
                <a:lnTo>
                  <a:pt x="364363" y="56007"/>
                </a:lnTo>
                <a:lnTo>
                  <a:pt x="419862" y="50800"/>
                </a:lnTo>
                <a:lnTo>
                  <a:pt x="471931" y="46354"/>
                </a:lnTo>
                <a:lnTo>
                  <a:pt x="477012" y="45974"/>
                </a:lnTo>
                <a:lnTo>
                  <a:pt x="480695" y="41528"/>
                </a:lnTo>
                <a:lnTo>
                  <a:pt x="480509" y="39115"/>
                </a:lnTo>
                <a:lnTo>
                  <a:pt x="235839" y="39115"/>
                </a:lnTo>
                <a:lnTo>
                  <a:pt x="236367" y="39104"/>
                </a:lnTo>
                <a:lnTo>
                  <a:pt x="190880" y="36829"/>
                </a:lnTo>
                <a:lnTo>
                  <a:pt x="188722" y="36829"/>
                </a:lnTo>
                <a:lnTo>
                  <a:pt x="143284" y="32385"/>
                </a:lnTo>
                <a:lnTo>
                  <a:pt x="142494" y="32385"/>
                </a:lnTo>
                <a:lnTo>
                  <a:pt x="104267" y="26543"/>
                </a:lnTo>
                <a:lnTo>
                  <a:pt x="104488" y="26543"/>
                </a:lnTo>
                <a:lnTo>
                  <a:pt x="66675" y="17652"/>
                </a:lnTo>
                <a:lnTo>
                  <a:pt x="66896" y="17652"/>
                </a:lnTo>
                <a:lnTo>
                  <a:pt x="26416" y="5207"/>
                </a:lnTo>
                <a:lnTo>
                  <a:pt x="10541" y="1015"/>
                </a:lnTo>
                <a:lnTo>
                  <a:pt x="6476" y="0"/>
                </a:lnTo>
                <a:close/>
              </a:path>
              <a:path w="480695" h="58419">
                <a:moveTo>
                  <a:pt x="236367" y="39104"/>
                </a:moveTo>
                <a:lnTo>
                  <a:pt x="235839" y="39115"/>
                </a:lnTo>
                <a:lnTo>
                  <a:pt x="236600" y="39115"/>
                </a:lnTo>
                <a:lnTo>
                  <a:pt x="236367" y="39104"/>
                </a:lnTo>
                <a:close/>
              </a:path>
              <a:path w="480695" h="58419">
                <a:moveTo>
                  <a:pt x="475488" y="27812"/>
                </a:moveTo>
                <a:lnTo>
                  <a:pt x="362839" y="36575"/>
                </a:lnTo>
                <a:lnTo>
                  <a:pt x="363347" y="36575"/>
                </a:lnTo>
                <a:lnTo>
                  <a:pt x="236367" y="39104"/>
                </a:lnTo>
                <a:lnTo>
                  <a:pt x="236600" y="39115"/>
                </a:lnTo>
                <a:lnTo>
                  <a:pt x="480509" y="39115"/>
                </a:lnTo>
                <a:lnTo>
                  <a:pt x="480314" y="36575"/>
                </a:lnTo>
                <a:lnTo>
                  <a:pt x="479805" y="31496"/>
                </a:lnTo>
                <a:lnTo>
                  <a:pt x="475488" y="27812"/>
                </a:lnTo>
                <a:close/>
              </a:path>
              <a:path w="480695" h="58419">
                <a:moveTo>
                  <a:pt x="188341" y="36702"/>
                </a:moveTo>
                <a:lnTo>
                  <a:pt x="188722" y="36829"/>
                </a:lnTo>
                <a:lnTo>
                  <a:pt x="190880" y="36829"/>
                </a:lnTo>
                <a:lnTo>
                  <a:pt x="188341" y="36702"/>
                </a:lnTo>
                <a:close/>
              </a:path>
              <a:path w="480695" h="58419">
                <a:moveTo>
                  <a:pt x="141986" y="32258"/>
                </a:moveTo>
                <a:lnTo>
                  <a:pt x="142494" y="32385"/>
                </a:lnTo>
                <a:lnTo>
                  <a:pt x="143284" y="32385"/>
                </a:lnTo>
                <a:lnTo>
                  <a:pt x="141986" y="32258"/>
                </a:lnTo>
                <a:close/>
              </a:path>
              <a:path w="480695" h="58419">
                <a:moveTo>
                  <a:pt x="104900" y="26639"/>
                </a:moveTo>
                <a:lnTo>
                  <a:pt x="105028" y="26670"/>
                </a:lnTo>
                <a:lnTo>
                  <a:pt x="104900" y="26639"/>
                </a:lnTo>
                <a:close/>
              </a:path>
              <a:path w="480695" h="58419">
                <a:moveTo>
                  <a:pt x="104488" y="26543"/>
                </a:moveTo>
                <a:lnTo>
                  <a:pt x="104267" y="26543"/>
                </a:lnTo>
                <a:lnTo>
                  <a:pt x="104900" y="26639"/>
                </a:lnTo>
                <a:lnTo>
                  <a:pt x="104488" y="26543"/>
                </a:lnTo>
                <a:close/>
              </a:path>
              <a:path w="480695" h="58419">
                <a:moveTo>
                  <a:pt x="66896" y="17652"/>
                </a:moveTo>
                <a:lnTo>
                  <a:pt x="66675" y="17652"/>
                </a:lnTo>
                <a:lnTo>
                  <a:pt x="67310" y="17779"/>
                </a:lnTo>
                <a:lnTo>
                  <a:pt x="66896" y="17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1208004" y="5770168"/>
            <a:ext cx="187960" cy="6985"/>
          </a:xfrm>
          <a:custGeom>
            <a:avLst/>
            <a:gdLst/>
            <a:ahLst/>
            <a:cxnLst/>
            <a:rect l="l" t="t" r="r" b="b"/>
            <a:pathLst>
              <a:path w="187959" h="6985">
                <a:moveTo>
                  <a:pt x="0" y="6845"/>
                </a:moveTo>
                <a:lnTo>
                  <a:pt x="87122" y="0"/>
                </a:lnTo>
                <a:lnTo>
                  <a:pt x="18757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5" name="object 6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0302" y="1916557"/>
            <a:ext cx="4925486" cy="4375137"/>
          </a:xfrm>
          <a:prstGeom prst="rect">
            <a:avLst/>
          </a:prstGeom>
        </p:spPr>
      </p:pic>
      <p:sp>
        <p:nvSpPr>
          <p:cNvPr id="66" name="object 66" descr=""/>
          <p:cNvSpPr/>
          <p:nvPr/>
        </p:nvSpPr>
        <p:spPr>
          <a:xfrm>
            <a:off x="10394442" y="5884290"/>
            <a:ext cx="676910" cy="569595"/>
          </a:xfrm>
          <a:custGeom>
            <a:avLst/>
            <a:gdLst/>
            <a:ahLst/>
            <a:cxnLst/>
            <a:rect l="l" t="t" r="r" b="b"/>
            <a:pathLst>
              <a:path w="676909" h="569595">
                <a:moveTo>
                  <a:pt x="0" y="100444"/>
                </a:moveTo>
                <a:lnTo>
                  <a:pt x="73405" y="73799"/>
                </a:lnTo>
                <a:lnTo>
                  <a:pt x="142112" y="53644"/>
                </a:lnTo>
                <a:lnTo>
                  <a:pt x="209041" y="35280"/>
                </a:lnTo>
                <a:lnTo>
                  <a:pt x="264540" y="21602"/>
                </a:lnTo>
                <a:lnTo>
                  <a:pt x="303022" y="13322"/>
                </a:lnTo>
                <a:lnTo>
                  <a:pt x="332993" y="6477"/>
                </a:lnTo>
                <a:lnTo>
                  <a:pt x="353059" y="3238"/>
                </a:lnTo>
                <a:lnTo>
                  <a:pt x="363219" y="1803"/>
                </a:lnTo>
                <a:lnTo>
                  <a:pt x="368173" y="0"/>
                </a:lnTo>
                <a:lnTo>
                  <a:pt x="370077" y="0"/>
                </a:lnTo>
                <a:lnTo>
                  <a:pt x="368173" y="0"/>
                </a:lnTo>
                <a:lnTo>
                  <a:pt x="326516" y="152285"/>
                </a:lnTo>
                <a:lnTo>
                  <a:pt x="388365" y="244436"/>
                </a:lnTo>
                <a:lnTo>
                  <a:pt x="473709" y="343446"/>
                </a:lnTo>
                <a:lnTo>
                  <a:pt x="553974" y="427316"/>
                </a:lnTo>
                <a:lnTo>
                  <a:pt x="620902" y="500761"/>
                </a:lnTo>
                <a:lnTo>
                  <a:pt x="676401" y="569518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61378" y="3620770"/>
            <a:ext cx="5013325" cy="2686050"/>
            <a:chOff x="6961378" y="3620770"/>
            <a:chExt cx="5013325" cy="2686050"/>
          </a:xfrm>
        </p:grpSpPr>
        <p:sp>
          <p:nvSpPr>
            <p:cNvPr id="3" name="object 3" descr=""/>
            <p:cNvSpPr/>
            <p:nvPr/>
          </p:nvSpPr>
          <p:spPr>
            <a:xfrm>
              <a:off x="8732520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3235452" y="0"/>
                  </a:moveTo>
                  <a:lnTo>
                    <a:pt x="0" y="0"/>
                  </a:lnTo>
                  <a:lnTo>
                    <a:pt x="0" y="1793620"/>
                  </a:lnTo>
                  <a:lnTo>
                    <a:pt x="3235452" y="1793620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520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0" y="1793620"/>
                  </a:moveTo>
                  <a:lnTo>
                    <a:pt x="3235452" y="1793620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36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967728" y="3759758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967728" y="3759758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03208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03208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49428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42493" y="1304925"/>
            <a:ext cx="35490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9488" y="3743959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10348" y="3762247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961378" y="4323384"/>
            <a:ext cx="588645" cy="402590"/>
            <a:chOff x="6961378" y="4323384"/>
            <a:chExt cx="588645" cy="402590"/>
          </a:xfrm>
        </p:grpSpPr>
        <p:sp>
          <p:nvSpPr>
            <p:cNvPr id="20" name="object 20" descr=""/>
            <p:cNvSpPr/>
            <p:nvPr/>
          </p:nvSpPr>
          <p:spPr>
            <a:xfrm>
              <a:off x="6967728" y="4329734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967728" y="4329734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110348" y="4329176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961378" y="4897932"/>
            <a:ext cx="588645" cy="402590"/>
            <a:chOff x="6961378" y="4897932"/>
            <a:chExt cx="588645" cy="402590"/>
          </a:xfrm>
        </p:grpSpPr>
        <p:sp>
          <p:nvSpPr>
            <p:cNvPr id="24" name="object 24" descr=""/>
            <p:cNvSpPr/>
            <p:nvPr/>
          </p:nvSpPr>
          <p:spPr>
            <a:xfrm>
              <a:off x="6967728" y="4904282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967728" y="4904282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09714" y="4905502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843773" y="3753358"/>
            <a:ext cx="589280" cy="403225"/>
            <a:chOff x="7843773" y="3753358"/>
            <a:chExt cx="589280" cy="403225"/>
          </a:xfrm>
        </p:grpSpPr>
        <p:sp>
          <p:nvSpPr>
            <p:cNvPr id="28" name="object 28" descr=""/>
            <p:cNvSpPr/>
            <p:nvPr/>
          </p:nvSpPr>
          <p:spPr>
            <a:xfrm>
              <a:off x="7850123" y="3759708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576072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76072" y="39014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850123" y="3759708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0" y="390144"/>
                  </a:moveTo>
                  <a:lnTo>
                    <a:pt x="576072" y="39014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992491" y="3762247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843773" y="4323334"/>
            <a:ext cx="589280" cy="403225"/>
            <a:chOff x="7843773" y="4323334"/>
            <a:chExt cx="589280" cy="403225"/>
          </a:xfrm>
        </p:grpSpPr>
        <p:sp>
          <p:nvSpPr>
            <p:cNvPr id="32" name="object 32" descr=""/>
            <p:cNvSpPr/>
            <p:nvPr/>
          </p:nvSpPr>
          <p:spPr>
            <a:xfrm>
              <a:off x="7850123" y="4329684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576072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76072" y="39014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850123" y="4329684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0" y="390144"/>
                  </a:moveTo>
                  <a:lnTo>
                    <a:pt x="576072" y="39014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992491" y="4329176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50123" y="4904232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848343" y="374599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1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654540" y="3741420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62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842247" y="4322064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842247" y="48981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654540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654540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4607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668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4637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2608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2669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2638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5061203"/>
            <a:ext cx="305689" cy="76200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7543800" y="3916679"/>
            <a:ext cx="4036695" cy="1804670"/>
            <a:chOff x="7543800" y="3916679"/>
            <a:chExt cx="4036695" cy="1804670"/>
          </a:xfrm>
        </p:grpSpPr>
        <p:sp>
          <p:nvSpPr>
            <p:cNvPr id="50" name="object 50" descr=""/>
            <p:cNvSpPr/>
            <p:nvPr/>
          </p:nvSpPr>
          <p:spPr>
            <a:xfrm>
              <a:off x="8426196" y="5061076"/>
              <a:ext cx="306070" cy="76200"/>
            </a:xfrm>
            <a:custGeom>
              <a:avLst/>
              <a:gdLst/>
              <a:ahLst/>
              <a:cxnLst/>
              <a:rect l="l" t="t" r="r" b="b"/>
              <a:pathLst>
                <a:path w="306070" h="76200">
                  <a:moveTo>
                    <a:pt x="229870" y="0"/>
                  </a:moveTo>
                  <a:lnTo>
                    <a:pt x="229870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29870" y="50800"/>
                  </a:lnTo>
                  <a:lnTo>
                    <a:pt x="229870" y="76200"/>
                  </a:lnTo>
                  <a:lnTo>
                    <a:pt x="306070" y="381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4485131"/>
              <a:ext cx="305689" cy="7620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8426196" y="4486020"/>
              <a:ext cx="306070" cy="76200"/>
            </a:xfrm>
            <a:custGeom>
              <a:avLst/>
              <a:gdLst/>
              <a:ahLst/>
              <a:cxnLst/>
              <a:rect l="l" t="t" r="r" b="b"/>
              <a:pathLst>
                <a:path w="306070" h="76200">
                  <a:moveTo>
                    <a:pt x="229870" y="0"/>
                  </a:moveTo>
                  <a:lnTo>
                    <a:pt x="229870" y="25399"/>
                  </a:lnTo>
                  <a:lnTo>
                    <a:pt x="0" y="25399"/>
                  </a:lnTo>
                  <a:lnTo>
                    <a:pt x="0" y="50799"/>
                  </a:lnTo>
                  <a:lnTo>
                    <a:pt x="229870" y="50799"/>
                  </a:lnTo>
                  <a:lnTo>
                    <a:pt x="229870" y="76199"/>
                  </a:lnTo>
                  <a:lnTo>
                    <a:pt x="306070" y="38099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800" y="3916679"/>
              <a:ext cx="305689" cy="76200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8426196" y="3916679"/>
              <a:ext cx="3154680" cy="1804670"/>
            </a:xfrm>
            <a:custGeom>
              <a:avLst/>
              <a:gdLst/>
              <a:ahLst/>
              <a:cxnLst/>
              <a:rect l="l" t="t" r="r" b="b"/>
              <a:pathLst>
                <a:path w="3154679" h="1804670">
                  <a:moveTo>
                    <a:pt x="306070" y="38100"/>
                  </a:moveTo>
                  <a:lnTo>
                    <a:pt x="229870" y="0"/>
                  </a:lnTo>
                  <a:lnTo>
                    <a:pt x="229870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29870" y="50800"/>
                  </a:lnTo>
                  <a:lnTo>
                    <a:pt x="229870" y="76200"/>
                  </a:lnTo>
                  <a:lnTo>
                    <a:pt x="306070" y="38100"/>
                  </a:lnTo>
                  <a:close/>
                </a:path>
                <a:path w="3154679" h="1804670">
                  <a:moveTo>
                    <a:pt x="731520" y="1565275"/>
                  </a:moveTo>
                  <a:lnTo>
                    <a:pt x="693420" y="1489075"/>
                  </a:lnTo>
                  <a:lnTo>
                    <a:pt x="655320" y="1565275"/>
                  </a:lnTo>
                  <a:lnTo>
                    <a:pt x="680720" y="1565275"/>
                  </a:lnTo>
                  <a:lnTo>
                    <a:pt x="680720" y="1804377"/>
                  </a:lnTo>
                  <a:lnTo>
                    <a:pt x="706120" y="1804377"/>
                  </a:lnTo>
                  <a:lnTo>
                    <a:pt x="706120" y="1565275"/>
                  </a:lnTo>
                  <a:lnTo>
                    <a:pt x="731520" y="1565275"/>
                  </a:lnTo>
                  <a:close/>
                </a:path>
                <a:path w="3154679" h="1804670">
                  <a:moveTo>
                    <a:pt x="1548511" y="1598930"/>
                  </a:moveTo>
                  <a:lnTo>
                    <a:pt x="1510411" y="1522730"/>
                  </a:lnTo>
                  <a:lnTo>
                    <a:pt x="1472311" y="1598930"/>
                  </a:lnTo>
                  <a:lnTo>
                    <a:pt x="1497711" y="1598930"/>
                  </a:lnTo>
                  <a:lnTo>
                    <a:pt x="1497711" y="1804377"/>
                  </a:lnTo>
                  <a:lnTo>
                    <a:pt x="1523111" y="1804377"/>
                  </a:lnTo>
                  <a:lnTo>
                    <a:pt x="1523111" y="1598930"/>
                  </a:lnTo>
                  <a:lnTo>
                    <a:pt x="1548511" y="1598930"/>
                  </a:lnTo>
                  <a:close/>
                </a:path>
                <a:path w="3154679" h="1804670">
                  <a:moveTo>
                    <a:pt x="2354453" y="1612392"/>
                  </a:moveTo>
                  <a:lnTo>
                    <a:pt x="2316353" y="1536192"/>
                  </a:lnTo>
                  <a:lnTo>
                    <a:pt x="2278253" y="1612392"/>
                  </a:lnTo>
                  <a:lnTo>
                    <a:pt x="2303653" y="1612392"/>
                  </a:lnTo>
                  <a:lnTo>
                    <a:pt x="2303653" y="1804377"/>
                  </a:lnTo>
                  <a:lnTo>
                    <a:pt x="2329053" y="1804377"/>
                  </a:lnTo>
                  <a:lnTo>
                    <a:pt x="2329053" y="1612392"/>
                  </a:lnTo>
                  <a:lnTo>
                    <a:pt x="2354453" y="1612392"/>
                  </a:lnTo>
                  <a:close/>
                </a:path>
                <a:path w="3154679" h="1804670">
                  <a:moveTo>
                    <a:pt x="3154172" y="1598930"/>
                  </a:moveTo>
                  <a:lnTo>
                    <a:pt x="3116072" y="1522730"/>
                  </a:lnTo>
                  <a:lnTo>
                    <a:pt x="3077972" y="1598930"/>
                  </a:lnTo>
                  <a:lnTo>
                    <a:pt x="3103372" y="1598930"/>
                  </a:lnTo>
                  <a:lnTo>
                    <a:pt x="3103372" y="1790928"/>
                  </a:lnTo>
                  <a:lnTo>
                    <a:pt x="3128772" y="1790928"/>
                  </a:lnTo>
                  <a:lnTo>
                    <a:pt x="3128772" y="1598930"/>
                  </a:lnTo>
                  <a:lnTo>
                    <a:pt x="3154172" y="1598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8726169" y="1417066"/>
            <a:ext cx="3248660" cy="1807845"/>
            <a:chOff x="8726169" y="1417066"/>
            <a:chExt cx="3248660" cy="1807845"/>
          </a:xfrm>
        </p:grpSpPr>
        <p:sp>
          <p:nvSpPr>
            <p:cNvPr id="56" name="object 56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3235452" y="0"/>
                  </a:moveTo>
                  <a:lnTo>
                    <a:pt x="0" y="0"/>
                  </a:lnTo>
                  <a:lnTo>
                    <a:pt x="0" y="1795144"/>
                  </a:lnTo>
                  <a:lnTo>
                    <a:pt x="3235452" y="1795144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0" y="1795144"/>
                  </a:moveTo>
                  <a:lnTo>
                    <a:pt x="3235452" y="1795144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514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8848343" y="154381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9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654540" y="1537716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2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842247" y="2119883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842247" y="2694432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654540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654540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04607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4668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4637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2608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12669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2638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70" name="object 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6811" y="3265932"/>
            <a:ext cx="76200" cy="281685"/>
          </a:xfrm>
          <a:prstGeom prst="rect">
            <a:avLst/>
          </a:prstGeom>
        </p:spPr>
      </p:pic>
      <p:sp>
        <p:nvSpPr>
          <p:cNvPr id="71" name="object 71" descr=""/>
          <p:cNvSpPr txBox="1"/>
          <p:nvPr/>
        </p:nvSpPr>
        <p:spPr>
          <a:xfrm>
            <a:off x="9401047" y="3231260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dirty="0" sz="1800" spc="-10">
                <a:latin typeface="Calibri"/>
                <a:cs typeface="Calibri"/>
              </a:rPr>
              <a:t>softmax(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853171" y="1556003"/>
            <a:ext cx="576580" cy="39052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14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853171" y="2125979"/>
            <a:ext cx="576580" cy="39052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14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7846821" y="2694177"/>
            <a:ext cx="589280" cy="403225"/>
            <a:chOff x="7846821" y="2694177"/>
            <a:chExt cx="589280" cy="403225"/>
          </a:xfrm>
        </p:grpSpPr>
        <p:sp>
          <p:nvSpPr>
            <p:cNvPr id="75" name="object 75" descr=""/>
            <p:cNvSpPr/>
            <p:nvPr/>
          </p:nvSpPr>
          <p:spPr>
            <a:xfrm>
              <a:off x="7853171" y="2700527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576072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76072" y="39014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853171" y="2700527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0" y="390144"/>
                  </a:moveTo>
                  <a:lnTo>
                    <a:pt x="576072" y="39014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8012938" y="2701289"/>
            <a:ext cx="170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8154669" y="2832354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8429244" y="1712975"/>
            <a:ext cx="306070" cy="1220470"/>
          </a:xfrm>
          <a:custGeom>
            <a:avLst/>
            <a:gdLst/>
            <a:ahLst/>
            <a:cxnLst/>
            <a:rect l="l" t="t" r="r" b="b"/>
            <a:pathLst>
              <a:path w="306070" h="1220470">
                <a:moveTo>
                  <a:pt x="305689" y="1182370"/>
                </a:moveTo>
                <a:lnTo>
                  <a:pt x="229616" y="1144270"/>
                </a:lnTo>
                <a:lnTo>
                  <a:pt x="229616" y="1169670"/>
                </a:lnTo>
                <a:lnTo>
                  <a:pt x="0" y="1169670"/>
                </a:lnTo>
                <a:lnTo>
                  <a:pt x="0" y="1195070"/>
                </a:lnTo>
                <a:lnTo>
                  <a:pt x="229616" y="1195070"/>
                </a:lnTo>
                <a:lnTo>
                  <a:pt x="229616" y="1220470"/>
                </a:lnTo>
                <a:lnTo>
                  <a:pt x="305689" y="1182370"/>
                </a:lnTo>
                <a:close/>
              </a:path>
              <a:path w="306070" h="1220470">
                <a:moveTo>
                  <a:pt x="305689" y="607314"/>
                </a:moveTo>
                <a:lnTo>
                  <a:pt x="229616" y="569214"/>
                </a:lnTo>
                <a:lnTo>
                  <a:pt x="229616" y="594614"/>
                </a:lnTo>
                <a:lnTo>
                  <a:pt x="0" y="594614"/>
                </a:lnTo>
                <a:lnTo>
                  <a:pt x="0" y="620014"/>
                </a:lnTo>
                <a:lnTo>
                  <a:pt x="229616" y="620014"/>
                </a:lnTo>
                <a:lnTo>
                  <a:pt x="229616" y="645414"/>
                </a:lnTo>
                <a:lnTo>
                  <a:pt x="305689" y="607314"/>
                </a:lnTo>
                <a:close/>
              </a:path>
              <a:path w="306070" h="1220470">
                <a:moveTo>
                  <a:pt x="305689" y="38100"/>
                </a:moveTo>
                <a:lnTo>
                  <a:pt x="229616" y="0"/>
                </a:lnTo>
                <a:lnTo>
                  <a:pt x="229616" y="25400"/>
                </a:lnTo>
                <a:lnTo>
                  <a:pt x="0" y="25400"/>
                </a:lnTo>
                <a:lnTo>
                  <a:pt x="0" y="50800"/>
                </a:lnTo>
                <a:lnTo>
                  <a:pt x="229616" y="50800"/>
                </a:lnTo>
                <a:lnTo>
                  <a:pt x="229616" y="76200"/>
                </a:lnTo>
                <a:lnTo>
                  <a:pt x="30568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6557771" y="1712976"/>
            <a:ext cx="1294765" cy="3399790"/>
          </a:xfrm>
          <a:custGeom>
            <a:avLst/>
            <a:gdLst/>
            <a:ahLst/>
            <a:cxnLst/>
            <a:rect l="l" t="t" r="r" b="b"/>
            <a:pathLst>
              <a:path w="1294765" h="3399790">
                <a:moveTo>
                  <a:pt x="1218564" y="1144904"/>
                </a:moveTo>
                <a:lnTo>
                  <a:pt x="1218564" y="1170304"/>
                </a:lnTo>
                <a:lnTo>
                  <a:pt x="0" y="1170304"/>
                </a:lnTo>
                <a:lnTo>
                  <a:pt x="0" y="3399536"/>
                </a:lnTo>
                <a:lnTo>
                  <a:pt x="409575" y="3399536"/>
                </a:lnTo>
                <a:lnTo>
                  <a:pt x="409575" y="3374136"/>
                </a:lnTo>
                <a:lnTo>
                  <a:pt x="25400" y="3374136"/>
                </a:lnTo>
                <a:lnTo>
                  <a:pt x="25400" y="1195704"/>
                </a:lnTo>
                <a:lnTo>
                  <a:pt x="1269364" y="1195704"/>
                </a:lnTo>
                <a:lnTo>
                  <a:pt x="1294764" y="1183004"/>
                </a:lnTo>
                <a:lnTo>
                  <a:pt x="1218564" y="1144904"/>
                </a:lnTo>
                <a:close/>
              </a:path>
              <a:path w="1294765" h="3399790">
                <a:moveTo>
                  <a:pt x="159893" y="1195704"/>
                </a:moveTo>
                <a:lnTo>
                  <a:pt x="134493" y="1195704"/>
                </a:lnTo>
                <a:lnTo>
                  <a:pt x="134493" y="2824226"/>
                </a:lnTo>
                <a:lnTo>
                  <a:pt x="409575" y="2824226"/>
                </a:lnTo>
                <a:lnTo>
                  <a:pt x="409575" y="2798826"/>
                </a:lnTo>
                <a:lnTo>
                  <a:pt x="159893" y="2798826"/>
                </a:lnTo>
                <a:lnTo>
                  <a:pt x="159893" y="1195704"/>
                </a:lnTo>
                <a:close/>
              </a:path>
              <a:path w="1294765" h="3399790">
                <a:moveTo>
                  <a:pt x="307975" y="1195704"/>
                </a:moveTo>
                <a:lnTo>
                  <a:pt x="282575" y="1195704"/>
                </a:lnTo>
                <a:lnTo>
                  <a:pt x="282575" y="2254631"/>
                </a:lnTo>
                <a:lnTo>
                  <a:pt x="409575" y="2254631"/>
                </a:lnTo>
                <a:lnTo>
                  <a:pt x="409575" y="2229231"/>
                </a:lnTo>
                <a:lnTo>
                  <a:pt x="307975" y="2229231"/>
                </a:lnTo>
                <a:lnTo>
                  <a:pt x="307975" y="1195704"/>
                </a:lnTo>
                <a:close/>
              </a:path>
              <a:path w="1294765" h="3399790">
                <a:moveTo>
                  <a:pt x="1269364" y="1195704"/>
                </a:moveTo>
                <a:lnTo>
                  <a:pt x="1218564" y="1195704"/>
                </a:lnTo>
                <a:lnTo>
                  <a:pt x="1218564" y="1221104"/>
                </a:lnTo>
                <a:lnTo>
                  <a:pt x="1269364" y="1195704"/>
                </a:lnTo>
                <a:close/>
              </a:path>
              <a:path w="1294765" h="3399790">
                <a:moveTo>
                  <a:pt x="282575" y="594995"/>
                </a:moveTo>
                <a:lnTo>
                  <a:pt x="134493" y="594995"/>
                </a:lnTo>
                <a:lnTo>
                  <a:pt x="134493" y="1170304"/>
                </a:lnTo>
                <a:lnTo>
                  <a:pt x="159893" y="1170304"/>
                </a:lnTo>
                <a:lnTo>
                  <a:pt x="159893" y="620395"/>
                </a:lnTo>
                <a:lnTo>
                  <a:pt x="282575" y="620395"/>
                </a:lnTo>
                <a:lnTo>
                  <a:pt x="282575" y="594995"/>
                </a:lnTo>
                <a:close/>
              </a:path>
              <a:path w="1294765" h="3399790">
                <a:moveTo>
                  <a:pt x="1218564" y="0"/>
                </a:moveTo>
                <a:lnTo>
                  <a:pt x="1218564" y="25400"/>
                </a:lnTo>
                <a:lnTo>
                  <a:pt x="282575" y="25400"/>
                </a:lnTo>
                <a:lnTo>
                  <a:pt x="282575" y="1170304"/>
                </a:lnTo>
                <a:lnTo>
                  <a:pt x="307975" y="1170304"/>
                </a:lnTo>
                <a:lnTo>
                  <a:pt x="307975" y="620395"/>
                </a:lnTo>
                <a:lnTo>
                  <a:pt x="1269364" y="620395"/>
                </a:lnTo>
                <a:lnTo>
                  <a:pt x="1294764" y="607695"/>
                </a:lnTo>
                <a:lnTo>
                  <a:pt x="1269364" y="594995"/>
                </a:lnTo>
                <a:lnTo>
                  <a:pt x="307975" y="594995"/>
                </a:lnTo>
                <a:lnTo>
                  <a:pt x="307975" y="50800"/>
                </a:lnTo>
                <a:lnTo>
                  <a:pt x="1269364" y="50800"/>
                </a:lnTo>
                <a:lnTo>
                  <a:pt x="1294764" y="38100"/>
                </a:lnTo>
                <a:lnTo>
                  <a:pt x="1218564" y="0"/>
                </a:lnTo>
                <a:close/>
              </a:path>
              <a:path w="1294765" h="3399790">
                <a:moveTo>
                  <a:pt x="1269364" y="620395"/>
                </a:moveTo>
                <a:lnTo>
                  <a:pt x="1218564" y="620395"/>
                </a:lnTo>
                <a:lnTo>
                  <a:pt x="1218564" y="645795"/>
                </a:lnTo>
                <a:lnTo>
                  <a:pt x="1269364" y="620395"/>
                </a:lnTo>
                <a:close/>
              </a:path>
              <a:path w="1294765" h="3399790">
                <a:moveTo>
                  <a:pt x="1218564" y="569595"/>
                </a:moveTo>
                <a:lnTo>
                  <a:pt x="1218564" y="594995"/>
                </a:lnTo>
                <a:lnTo>
                  <a:pt x="1269364" y="594995"/>
                </a:lnTo>
                <a:lnTo>
                  <a:pt x="1218564" y="569595"/>
                </a:lnTo>
                <a:close/>
              </a:path>
              <a:path w="1294765" h="3399790">
                <a:moveTo>
                  <a:pt x="1269364" y="50800"/>
                </a:moveTo>
                <a:lnTo>
                  <a:pt x="1218564" y="50800"/>
                </a:lnTo>
                <a:lnTo>
                  <a:pt x="1218564" y="76200"/>
                </a:lnTo>
                <a:lnTo>
                  <a:pt x="12693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61378" y="3620770"/>
            <a:ext cx="5013325" cy="2686050"/>
            <a:chOff x="6961378" y="3620770"/>
            <a:chExt cx="5013325" cy="2686050"/>
          </a:xfrm>
        </p:grpSpPr>
        <p:sp>
          <p:nvSpPr>
            <p:cNvPr id="3" name="object 3" descr=""/>
            <p:cNvSpPr/>
            <p:nvPr/>
          </p:nvSpPr>
          <p:spPr>
            <a:xfrm>
              <a:off x="8732520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3235452" y="0"/>
                  </a:moveTo>
                  <a:lnTo>
                    <a:pt x="0" y="0"/>
                  </a:lnTo>
                  <a:lnTo>
                    <a:pt x="0" y="1793620"/>
                  </a:lnTo>
                  <a:lnTo>
                    <a:pt x="3235452" y="1793620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520" y="3627120"/>
              <a:ext cx="3235960" cy="1793875"/>
            </a:xfrm>
            <a:custGeom>
              <a:avLst/>
              <a:gdLst/>
              <a:ahLst/>
              <a:cxnLst/>
              <a:rect l="l" t="t" r="r" b="b"/>
              <a:pathLst>
                <a:path w="3235959" h="1793875">
                  <a:moveTo>
                    <a:pt x="0" y="1793620"/>
                  </a:moveTo>
                  <a:lnTo>
                    <a:pt x="3235452" y="1793620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362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967728" y="3759758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967728" y="3759758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03208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03208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440435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0435" y="577595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15500" y="5722620"/>
              <a:ext cx="440690" cy="577850"/>
            </a:xfrm>
            <a:custGeom>
              <a:avLst/>
              <a:gdLst/>
              <a:ahLst/>
              <a:cxnLst/>
              <a:rect l="l" t="t" r="r" b="b"/>
              <a:pathLst>
                <a:path w="440690" h="577850">
                  <a:moveTo>
                    <a:pt x="0" y="577595"/>
                  </a:moveTo>
                  <a:lnTo>
                    <a:pt x="440435" y="577595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15600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441959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441959" y="577595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27892" y="5722620"/>
              <a:ext cx="441959" cy="577850"/>
            </a:xfrm>
            <a:custGeom>
              <a:avLst/>
              <a:gdLst/>
              <a:ahLst/>
              <a:cxnLst/>
              <a:rect l="l" t="t" r="r" b="b"/>
              <a:pathLst>
                <a:path w="441959" h="577850">
                  <a:moveTo>
                    <a:pt x="0" y="577595"/>
                  </a:moveTo>
                  <a:lnTo>
                    <a:pt x="441959" y="577595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57759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02766" y="300990"/>
            <a:ext cx="229997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marR="5080" indent="-624840">
              <a:lnSpc>
                <a:spcPct val="100000"/>
              </a:lnSpc>
              <a:spcBef>
                <a:spcPts val="95"/>
              </a:spcBef>
            </a:pPr>
            <a:r>
              <a:rPr dirty="0" sz="4000" spc="260" b="0">
                <a:latin typeface="Calibri Light"/>
                <a:cs typeface="Calibri Light"/>
              </a:rPr>
              <a:t>Attention </a:t>
            </a:r>
            <a:r>
              <a:rPr dirty="0" sz="4000" spc="-2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9488" y="1916683"/>
            <a:ext cx="3573779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3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9488" y="3743959"/>
            <a:ext cx="61741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54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4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Q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21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09714" y="3762247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961378" y="4323384"/>
            <a:ext cx="588645" cy="402590"/>
            <a:chOff x="6961378" y="4323384"/>
            <a:chExt cx="588645" cy="402590"/>
          </a:xfrm>
        </p:grpSpPr>
        <p:sp>
          <p:nvSpPr>
            <p:cNvPr id="20" name="object 20" descr=""/>
            <p:cNvSpPr/>
            <p:nvPr/>
          </p:nvSpPr>
          <p:spPr>
            <a:xfrm>
              <a:off x="6967728" y="4329734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967728" y="4329734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109714" y="4328871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961378" y="4897932"/>
            <a:ext cx="588645" cy="402590"/>
            <a:chOff x="6961378" y="4897932"/>
            <a:chExt cx="588645" cy="402590"/>
          </a:xfrm>
        </p:grpSpPr>
        <p:sp>
          <p:nvSpPr>
            <p:cNvPr id="24" name="object 24" descr=""/>
            <p:cNvSpPr/>
            <p:nvPr/>
          </p:nvSpPr>
          <p:spPr>
            <a:xfrm>
              <a:off x="6967728" y="4904282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575475" y="0"/>
                  </a:moveTo>
                  <a:lnTo>
                    <a:pt x="0" y="0"/>
                  </a:lnTo>
                  <a:lnTo>
                    <a:pt x="0" y="389585"/>
                  </a:lnTo>
                  <a:lnTo>
                    <a:pt x="575475" y="389585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967728" y="4904282"/>
              <a:ext cx="575945" cy="389890"/>
            </a:xfrm>
            <a:custGeom>
              <a:avLst/>
              <a:gdLst/>
              <a:ahLst/>
              <a:cxnLst/>
              <a:rect l="l" t="t" r="r" b="b"/>
              <a:pathLst>
                <a:path w="575945" h="389889">
                  <a:moveTo>
                    <a:pt x="0" y="389585"/>
                  </a:moveTo>
                  <a:lnTo>
                    <a:pt x="575475" y="389585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8958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09714" y="4905502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843773" y="3753358"/>
            <a:ext cx="589280" cy="403225"/>
            <a:chOff x="7843773" y="3753358"/>
            <a:chExt cx="589280" cy="403225"/>
          </a:xfrm>
        </p:grpSpPr>
        <p:sp>
          <p:nvSpPr>
            <p:cNvPr id="28" name="object 28" descr=""/>
            <p:cNvSpPr/>
            <p:nvPr/>
          </p:nvSpPr>
          <p:spPr>
            <a:xfrm>
              <a:off x="7850123" y="3759708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576072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76072" y="39014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850123" y="3759708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0" y="390144"/>
                  </a:moveTo>
                  <a:lnTo>
                    <a:pt x="576072" y="39014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992491" y="3762247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843773" y="4323334"/>
            <a:ext cx="589280" cy="403225"/>
            <a:chOff x="7843773" y="4323334"/>
            <a:chExt cx="589280" cy="403225"/>
          </a:xfrm>
        </p:grpSpPr>
        <p:sp>
          <p:nvSpPr>
            <p:cNvPr id="32" name="object 32" descr=""/>
            <p:cNvSpPr/>
            <p:nvPr/>
          </p:nvSpPr>
          <p:spPr>
            <a:xfrm>
              <a:off x="7850123" y="4329684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576072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76072" y="39014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850123" y="4329684"/>
              <a:ext cx="576580" cy="390525"/>
            </a:xfrm>
            <a:custGeom>
              <a:avLst/>
              <a:gdLst/>
              <a:ahLst/>
              <a:cxnLst/>
              <a:rect l="l" t="t" r="r" b="b"/>
              <a:pathLst>
                <a:path w="576579" h="390525">
                  <a:moveTo>
                    <a:pt x="0" y="390144"/>
                  </a:moveTo>
                  <a:lnTo>
                    <a:pt x="576072" y="39014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992491" y="4329176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850123" y="4904232"/>
            <a:ext cx="576580" cy="39052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848343" y="374599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1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654540" y="3741420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62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842247" y="4322064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842247" y="48981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654540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654540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4607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668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4637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260835" y="4890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266931" y="4329684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263883" y="3747515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543800" y="1417066"/>
            <a:ext cx="4431030" cy="4304030"/>
            <a:chOff x="7543800" y="1417066"/>
            <a:chExt cx="4431030" cy="4304030"/>
          </a:xfrm>
        </p:grpSpPr>
        <p:sp>
          <p:nvSpPr>
            <p:cNvPr id="49" name="object 49" descr=""/>
            <p:cNvSpPr/>
            <p:nvPr/>
          </p:nvSpPr>
          <p:spPr>
            <a:xfrm>
              <a:off x="7543800" y="3916679"/>
              <a:ext cx="4036695" cy="1804670"/>
            </a:xfrm>
            <a:custGeom>
              <a:avLst/>
              <a:gdLst/>
              <a:ahLst/>
              <a:cxnLst/>
              <a:rect l="l" t="t" r="r" b="b"/>
              <a:pathLst>
                <a:path w="4036695" h="1804670">
                  <a:moveTo>
                    <a:pt x="305689" y="1182370"/>
                  </a:moveTo>
                  <a:lnTo>
                    <a:pt x="229616" y="1144270"/>
                  </a:lnTo>
                  <a:lnTo>
                    <a:pt x="229616" y="1169670"/>
                  </a:lnTo>
                  <a:lnTo>
                    <a:pt x="0" y="1169670"/>
                  </a:lnTo>
                  <a:lnTo>
                    <a:pt x="0" y="1195070"/>
                  </a:lnTo>
                  <a:lnTo>
                    <a:pt x="229616" y="1195070"/>
                  </a:lnTo>
                  <a:lnTo>
                    <a:pt x="229616" y="1220343"/>
                  </a:lnTo>
                  <a:lnTo>
                    <a:pt x="305689" y="1182370"/>
                  </a:lnTo>
                  <a:close/>
                </a:path>
                <a:path w="4036695" h="1804670">
                  <a:moveTo>
                    <a:pt x="305689" y="607314"/>
                  </a:moveTo>
                  <a:lnTo>
                    <a:pt x="229616" y="569214"/>
                  </a:lnTo>
                  <a:lnTo>
                    <a:pt x="229616" y="594614"/>
                  </a:lnTo>
                  <a:lnTo>
                    <a:pt x="0" y="594614"/>
                  </a:lnTo>
                  <a:lnTo>
                    <a:pt x="0" y="620014"/>
                  </a:lnTo>
                  <a:lnTo>
                    <a:pt x="229616" y="620014"/>
                  </a:lnTo>
                  <a:lnTo>
                    <a:pt x="229616" y="645414"/>
                  </a:lnTo>
                  <a:lnTo>
                    <a:pt x="305689" y="607314"/>
                  </a:lnTo>
                  <a:close/>
                </a:path>
                <a:path w="4036695" h="1804670">
                  <a:moveTo>
                    <a:pt x="305689" y="38100"/>
                  </a:moveTo>
                  <a:lnTo>
                    <a:pt x="229616" y="0"/>
                  </a:lnTo>
                  <a:lnTo>
                    <a:pt x="229616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229616" y="50800"/>
                  </a:lnTo>
                  <a:lnTo>
                    <a:pt x="229616" y="76200"/>
                  </a:lnTo>
                  <a:lnTo>
                    <a:pt x="305689" y="38100"/>
                  </a:lnTo>
                  <a:close/>
                </a:path>
                <a:path w="4036695" h="1804670">
                  <a:moveTo>
                    <a:pt x="1188466" y="1182497"/>
                  </a:moveTo>
                  <a:lnTo>
                    <a:pt x="1112266" y="1144397"/>
                  </a:lnTo>
                  <a:lnTo>
                    <a:pt x="1112266" y="1169797"/>
                  </a:lnTo>
                  <a:lnTo>
                    <a:pt x="882396" y="1169797"/>
                  </a:lnTo>
                  <a:lnTo>
                    <a:pt x="882396" y="1195197"/>
                  </a:lnTo>
                  <a:lnTo>
                    <a:pt x="1112266" y="1195197"/>
                  </a:lnTo>
                  <a:lnTo>
                    <a:pt x="1112266" y="1220597"/>
                  </a:lnTo>
                  <a:lnTo>
                    <a:pt x="1188466" y="1182497"/>
                  </a:lnTo>
                  <a:close/>
                </a:path>
                <a:path w="4036695" h="1804670">
                  <a:moveTo>
                    <a:pt x="1188466" y="607441"/>
                  </a:moveTo>
                  <a:lnTo>
                    <a:pt x="1112266" y="569341"/>
                  </a:lnTo>
                  <a:lnTo>
                    <a:pt x="1112266" y="594741"/>
                  </a:lnTo>
                  <a:lnTo>
                    <a:pt x="882396" y="594741"/>
                  </a:lnTo>
                  <a:lnTo>
                    <a:pt x="882396" y="620141"/>
                  </a:lnTo>
                  <a:lnTo>
                    <a:pt x="1112266" y="620141"/>
                  </a:lnTo>
                  <a:lnTo>
                    <a:pt x="1112266" y="645541"/>
                  </a:lnTo>
                  <a:lnTo>
                    <a:pt x="1188466" y="607441"/>
                  </a:lnTo>
                  <a:close/>
                </a:path>
                <a:path w="4036695" h="1804670">
                  <a:moveTo>
                    <a:pt x="1188466" y="38100"/>
                  </a:moveTo>
                  <a:lnTo>
                    <a:pt x="1112266" y="0"/>
                  </a:lnTo>
                  <a:lnTo>
                    <a:pt x="1112266" y="25400"/>
                  </a:lnTo>
                  <a:lnTo>
                    <a:pt x="882396" y="25400"/>
                  </a:lnTo>
                  <a:lnTo>
                    <a:pt x="882396" y="50800"/>
                  </a:lnTo>
                  <a:lnTo>
                    <a:pt x="1112266" y="50800"/>
                  </a:lnTo>
                  <a:lnTo>
                    <a:pt x="1112266" y="76200"/>
                  </a:lnTo>
                  <a:lnTo>
                    <a:pt x="1188466" y="38100"/>
                  </a:lnTo>
                  <a:close/>
                </a:path>
                <a:path w="4036695" h="1804670">
                  <a:moveTo>
                    <a:pt x="1613916" y="1565275"/>
                  </a:moveTo>
                  <a:lnTo>
                    <a:pt x="1575816" y="1489075"/>
                  </a:lnTo>
                  <a:lnTo>
                    <a:pt x="1537716" y="1565275"/>
                  </a:lnTo>
                  <a:lnTo>
                    <a:pt x="1563116" y="1565275"/>
                  </a:lnTo>
                  <a:lnTo>
                    <a:pt x="1563116" y="1804377"/>
                  </a:lnTo>
                  <a:lnTo>
                    <a:pt x="1588516" y="1804377"/>
                  </a:lnTo>
                  <a:lnTo>
                    <a:pt x="1588516" y="1565275"/>
                  </a:lnTo>
                  <a:lnTo>
                    <a:pt x="1613916" y="1565275"/>
                  </a:lnTo>
                  <a:close/>
                </a:path>
                <a:path w="4036695" h="1804670">
                  <a:moveTo>
                    <a:pt x="2430907" y="1598930"/>
                  </a:moveTo>
                  <a:lnTo>
                    <a:pt x="2392807" y="1522730"/>
                  </a:lnTo>
                  <a:lnTo>
                    <a:pt x="2354707" y="1598930"/>
                  </a:lnTo>
                  <a:lnTo>
                    <a:pt x="2380107" y="1598930"/>
                  </a:lnTo>
                  <a:lnTo>
                    <a:pt x="2380107" y="1804377"/>
                  </a:lnTo>
                  <a:lnTo>
                    <a:pt x="2405507" y="1804377"/>
                  </a:lnTo>
                  <a:lnTo>
                    <a:pt x="2405507" y="1598930"/>
                  </a:lnTo>
                  <a:lnTo>
                    <a:pt x="2430907" y="1598930"/>
                  </a:lnTo>
                  <a:close/>
                </a:path>
                <a:path w="4036695" h="1804670">
                  <a:moveTo>
                    <a:pt x="3236849" y="1612392"/>
                  </a:moveTo>
                  <a:lnTo>
                    <a:pt x="3198749" y="1536192"/>
                  </a:lnTo>
                  <a:lnTo>
                    <a:pt x="3160649" y="1612392"/>
                  </a:lnTo>
                  <a:lnTo>
                    <a:pt x="3186049" y="1612392"/>
                  </a:lnTo>
                  <a:lnTo>
                    <a:pt x="3186049" y="1804377"/>
                  </a:lnTo>
                  <a:lnTo>
                    <a:pt x="3211449" y="1804377"/>
                  </a:lnTo>
                  <a:lnTo>
                    <a:pt x="3211449" y="1612392"/>
                  </a:lnTo>
                  <a:lnTo>
                    <a:pt x="3236849" y="1612392"/>
                  </a:lnTo>
                  <a:close/>
                </a:path>
                <a:path w="4036695" h="1804670">
                  <a:moveTo>
                    <a:pt x="4036568" y="1598930"/>
                  </a:moveTo>
                  <a:lnTo>
                    <a:pt x="3998468" y="1522730"/>
                  </a:lnTo>
                  <a:lnTo>
                    <a:pt x="3960368" y="1598930"/>
                  </a:lnTo>
                  <a:lnTo>
                    <a:pt x="3985768" y="1598930"/>
                  </a:lnTo>
                  <a:lnTo>
                    <a:pt x="3985768" y="1790928"/>
                  </a:lnTo>
                  <a:lnTo>
                    <a:pt x="4011168" y="1790928"/>
                  </a:lnTo>
                  <a:lnTo>
                    <a:pt x="4011168" y="1598930"/>
                  </a:lnTo>
                  <a:lnTo>
                    <a:pt x="4036568" y="1598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3235452" y="0"/>
                  </a:moveTo>
                  <a:lnTo>
                    <a:pt x="0" y="0"/>
                  </a:lnTo>
                  <a:lnTo>
                    <a:pt x="0" y="1795144"/>
                  </a:lnTo>
                  <a:lnTo>
                    <a:pt x="3235452" y="1795144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732519" y="1423416"/>
              <a:ext cx="3235960" cy="1795145"/>
            </a:xfrm>
            <a:custGeom>
              <a:avLst/>
              <a:gdLst/>
              <a:ahLst/>
              <a:cxnLst/>
              <a:rect l="l" t="t" r="r" b="b"/>
              <a:pathLst>
                <a:path w="3235959" h="1795145">
                  <a:moveTo>
                    <a:pt x="0" y="1795144"/>
                  </a:moveTo>
                  <a:lnTo>
                    <a:pt x="3235452" y="1795144"/>
                  </a:lnTo>
                  <a:lnTo>
                    <a:pt x="3235452" y="0"/>
                  </a:lnTo>
                  <a:lnTo>
                    <a:pt x="0" y="0"/>
                  </a:lnTo>
                  <a:lnTo>
                    <a:pt x="0" y="179514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848343" y="1543811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9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654540" y="1537716"/>
            <a:ext cx="563880" cy="416559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2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842247" y="2119883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842247" y="2694432"/>
            <a:ext cx="563880" cy="4038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654540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654540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4607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4668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4637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1260835" y="2688335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266931" y="2125979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5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263883" y="1545336"/>
            <a:ext cx="563880" cy="40259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4,1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4" name="object 6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6811" y="3265932"/>
            <a:ext cx="76200" cy="281685"/>
          </a:xfrm>
          <a:prstGeom prst="rect">
            <a:avLst/>
          </a:prstGeom>
        </p:spPr>
      </p:pic>
      <p:sp>
        <p:nvSpPr>
          <p:cNvPr id="65" name="object 65" descr=""/>
          <p:cNvSpPr txBox="1"/>
          <p:nvPr/>
        </p:nvSpPr>
        <p:spPr>
          <a:xfrm>
            <a:off x="9401047" y="3231260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dirty="0" sz="1800" spc="-10">
                <a:latin typeface="Calibri"/>
                <a:cs typeface="Calibri"/>
              </a:rPr>
              <a:t>softmax(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853171" y="1556003"/>
            <a:ext cx="576580" cy="39052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14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853171" y="2125979"/>
            <a:ext cx="576580" cy="39052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14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7853171" y="2700527"/>
            <a:ext cx="576580" cy="39052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10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557771" y="1200911"/>
            <a:ext cx="3823970" cy="3911600"/>
            <a:chOff x="6557771" y="1200911"/>
            <a:chExt cx="3823970" cy="3911600"/>
          </a:xfrm>
        </p:grpSpPr>
        <p:sp>
          <p:nvSpPr>
            <p:cNvPr id="70" name="object 70" descr=""/>
            <p:cNvSpPr/>
            <p:nvPr/>
          </p:nvSpPr>
          <p:spPr>
            <a:xfrm>
              <a:off x="6557772" y="1712975"/>
              <a:ext cx="2177415" cy="3399790"/>
            </a:xfrm>
            <a:custGeom>
              <a:avLst/>
              <a:gdLst/>
              <a:ahLst/>
              <a:cxnLst/>
              <a:rect l="l" t="t" r="r" b="b"/>
              <a:pathLst>
                <a:path w="2177415" h="3399790">
                  <a:moveTo>
                    <a:pt x="1294765" y="38100"/>
                  </a:moveTo>
                  <a:lnTo>
                    <a:pt x="1218565" y="0"/>
                  </a:lnTo>
                  <a:lnTo>
                    <a:pt x="1218565" y="25400"/>
                  </a:lnTo>
                  <a:lnTo>
                    <a:pt x="282575" y="25400"/>
                  </a:lnTo>
                  <a:lnTo>
                    <a:pt x="282575" y="594995"/>
                  </a:lnTo>
                  <a:lnTo>
                    <a:pt x="282575" y="620395"/>
                  </a:lnTo>
                  <a:lnTo>
                    <a:pt x="282575" y="1170305"/>
                  </a:lnTo>
                  <a:lnTo>
                    <a:pt x="159893" y="1170305"/>
                  </a:lnTo>
                  <a:lnTo>
                    <a:pt x="159893" y="620395"/>
                  </a:lnTo>
                  <a:lnTo>
                    <a:pt x="282575" y="620395"/>
                  </a:lnTo>
                  <a:lnTo>
                    <a:pt x="282575" y="594995"/>
                  </a:lnTo>
                  <a:lnTo>
                    <a:pt x="134493" y="594995"/>
                  </a:lnTo>
                  <a:lnTo>
                    <a:pt x="134493" y="1170305"/>
                  </a:lnTo>
                  <a:lnTo>
                    <a:pt x="0" y="1170305"/>
                  </a:lnTo>
                  <a:lnTo>
                    <a:pt x="0" y="3399536"/>
                  </a:lnTo>
                  <a:lnTo>
                    <a:pt x="409575" y="3399536"/>
                  </a:lnTo>
                  <a:lnTo>
                    <a:pt x="409575" y="3374136"/>
                  </a:lnTo>
                  <a:lnTo>
                    <a:pt x="25400" y="3374136"/>
                  </a:lnTo>
                  <a:lnTo>
                    <a:pt x="25400" y="1195705"/>
                  </a:lnTo>
                  <a:lnTo>
                    <a:pt x="134493" y="1195705"/>
                  </a:lnTo>
                  <a:lnTo>
                    <a:pt x="134493" y="2824226"/>
                  </a:lnTo>
                  <a:lnTo>
                    <a:pt x="409575" y="2824226"/>
                  </a:lnTo>
                  <a:lnTo>
                    <a:pt x="409575" y="2798826"/>
                  </a:lnTo>
                  <a:lnTo>
                    <a:pt x="159893" y="2798826"/>
                  </a:lnTo>
                  <a:lnTo>
                    <a:pt x="159893" y="1195705"/>
                  </a:lnTo>
                  <a:lnTo>
                    <a:pt x="282575" y="1195705"/>
                  </a:lnTo>
                  <a:lnTo>
                    <a:pt x="282575" y="2254631"/>
                  </a:lnTo>
                  <a:lnTo>
                    <a:pt x="409575" y="2254631"/>
                  </a:lnTo>
                  <a:lnTo>
                    <a:pt x="409575" y="2229231"/>
                  </a:lnTo>
                  <a:lnTo>
                    <a:pt x="307975" y="2229231"/>
                  </a:lnTo>
                  <a:lnTo>
                    <a:pt x="307975" y="1195705"/>
                  </a:lnTo>
                  <a:lnTo>
                    <a:pt x="1218565" y="1195705"/>
                  </a:lnTo>
                  <a:lnTo>
                    <a:pt x="1218565" y="1221105"/>
                  </a:lnTo>
                  <a:lnTo>
                    <a:pt x="1269365" y="1195705"/>
                  </a:lnTo>
                  <a:lnTo>
                    <a:pt x="1294765" y="1183005"/>
                  </a:lnTo>
                  <a:lnTo>
                    <a:pt x="1218565" y="1144905"/>
                  </a:lnTo>
                  <a:lnTo>
                    <a:pt x="1218565" y="1170305"/>
                  </a:lnTo>
                  <a:lnTo>
                    <a:pt x="307975" y="1170305"/>
                  </a:lnTo>
                  <a:lnTo>
                    <a:pt x="307975" y="620395"/>
                  </a:lnTo>
                  <a:lnTo>
                    <a:pt x="1218565" y="620395"/>
                  </a:lnTo>
                  <a:lnTo>
                    <a:pt x="1218565" y="645795"/>
                  </a:lnTo>
                  <a:lnTo>
                    <a:pt x="1269365" y="620395"/>
                  </a:lnTo>
                  <a:lnTo>
                    <a:pt x="1294765" y="607695"/>
                  </a:lnTo>
                  <a:lnTo>
                    <a:pt x="1269365" y="594995"/>
                  </a:lnTo>
                  <a:lnTo>
                    <a:pt x="1218565" y="569595"/>
                  </a:lnTo>
                  <a:lnTo>
                    <a:pt x="1218565" y="594995"/>
                  </a:lnTo>
                  <a:lnTo>
                    <a:pt x="307975" y="594995"/>
                  </a:lnTo>
                  <a:lnTo>
                    <a:pt x="307975" y="50800"/>
                  </a:lnTo>
                  <a:lnTo>
                    <a:pt x="1218565" y="50800"/>
                  </a:lnTo>
                  <a:lnTo>
                    <a:pt x="1218565" y="76200"/>
                  </a:lnTo>
                  <a:lnTo>
                    <a:pt x="1269365" y="50800"/>
                  </a:lnTo>
                  <a:lnTo>
                    <a:pt x="1294765" y="38100"/>
                  </a:lnTo>
                  <a:close/>
                </a:path>
                <a:path w="2177415" h="3399790">
                  <a:moveTo>
                    <a:pt x="2177161" y="1182370"/>
                  </a:moveTo>
                  <a:lnTo>
                    <a:pt x="2101088" y="1144270"/>
                  </a:lnTo>
                  <a:lnTo>
                    <a:pt x="2101088" y="1169670"/>
                  </a:lnTo>
                  <a:lnTo>
                    <a:pt x="1871472" y="1169670"/>
                  </a:lnTo>
                  <a:lnTo>
                    <a:pt x="1871472" y="1195070"/>
                  </a:lnTo>
                  <a:lnTo>
                    <a:pt x="2101088" y="1195070"/>
                  </a:lnTo>
                  <a:lnTo>
                    <a:pt x="2101088" y="1220470"/>
                  </a:lnTo>
                  <a:lnTo>
                    <a:pt x="2177161" y="1182370"/>
                  </a:lnTo>
                  <a:close/>
                </a:path>
                <a:path w="2177415" h="3399790">
                  <a:moveTo>
                    <a:pt x="2177161" y="607314"/>
                  </a:moveTo>
                  <a:lnTo>
                    <a:pt x="2101088" y="569214"/>
                  </a:lnTo>
                  <a:lnTo>
                    <a:pt x="2101088" y="594614"/>
                  </a:lnTo>
                  <a:lnTo>
                    <a:pt x="1871472" y="594614"/>
                  </a:lnTo>
                  <a:lnTo>
                    <a:pt x="1871472" y="620014"/>
                  </a:lnTo>
                  <a:lnTo>
                    <a:pt x="2101088" y="620014"/>
                  </a:lnTo>
                  <a:lnTo>
                    <a:pt x="2101088" y="645414"/>
                  </a:lnTo>
                  <a:lnTo>
                    <a:pt x="2177161" y="607314"/>
                  </a:lnTo>
                  <a:close/>
                </a:path>
                <a:path w="2177415" h="3399790">
                  <a:moveTo>
                    <a:pt x="2177161" y="38100"/>
                  </a:moveTo>
                  <a:lnTo>
                    <a:pt x="2101088" y="0"/>
                  </a:lnTo>
                  <a:lnTo>
                    <a:pt x="2101088" y="25400"/>
                  </a:lnTo>
                  <a:lnTo>
                    <a:pt x="1871472" y="25400"/>
                  </a:lnTo>
                  <a:lnTo>
                    <a:pt x="1871472" y="50800"/>
                  </a:lnTo>
                  <a:lnTo>
                    <a:pt x="2101088" y="50800"/>
                  </a:lnTo>
                  <a:lnTo>
                    <a:pt x="2101088" y="76200"/>
                  </a:lnTo>
                  <a:lnTo>
                    <a:pt x="217716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5287" y="1200911"/>
              <a:ext cx="76198" cy="185927"/>
            </a:xfrm>
            <a:prstGeom prst="rect">
              <a:avLst/>
            </a:prstGeom>
          </p:spPr>
        </p:pic>
      </p:grpSp>
      <p:grpSp>
        <p:nvGrpSpPr>
          <p:cNvPr id="72" name="object 72" descr=""/>
          <p:cNvGrpSpPr/>
          <p:nvPr/>
        </p:nvGrpSpPr>
        <p:grpSpPr>
          <a:xfrm>
            <a:off x="8896857" y="60642"/>
            <a:ext cx="454659" cy="455930"/>
            <a:chOff x="8896857" y="60642"/>
            <a:chExt cx="454659" cy="455930"/>
          </a:xfrm>
        </p:grpSpPr>
        <p:sp>
          <p:nvSpPr>
            <p:cNvPr id="73" name="object 73" descr=""/>
            <p:cNvSpPr/>
            <p:nvPr/>
          </p:nvSpPr>
          <p:spPr>
            <a:xfrm>
              <a:off x="8903207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441604" y="0"/>
                  </a:moveTo>
                  <a:lnTo>
                    <a:pt x="0" y="0"/>
                  </a:lnTo>
                  <a:lnTo>
                    <a:pt x="0" y="443039"/>
                  </a:lnTo>
                  <a:lnTo>
                    <a:pt x="441604" y="44303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8903207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0" y="443039"/>
                  </a:moveTo>
                  <a:lnTo>
                    <a:pt x="441604" y="44303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44303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 descr=""/>
          <p:cNvGrpSpPr/>
          <p:nvPr/>
        </p:nvGrpSpPr>
        <p:grpSpPr>
          <a:xfrm>
            <a:off x="9709150" y="60642"/>
            <a:ext cx="453390" cy="455930"/>
            <a:chOff x="9709150" y="60642"/>
            <a:chExt cx="453390" cy="455930"/>
          </a:xfrm>
        </p:grpSpPr>
        <p:sp>
          <p:nvSpPr>
            <p:cNvPr id="76" name="object 76" descr=""/>
            <p:cNvSpPr/>
            <p:nvPr/>
          </p:nvSpPr>
          <p:spPr>
            <a:xfrm>
              <a:off x="9715500" y="66992"/>
              <a:ext cx="440690" cy="443230"/>
            </a:xfrm>
            <a:custGeom>
              <a:avLst/>
              <a:gdLst/>
              <a:ahLst/>
              <a:cxnLst/>
              <a:rect l="l" t="t" r="r" b="b"/>
              <a:pathLst>
                <a:path w="440690" h="443230">
                  <a:moveTo>
                    <a:pt x="440080" y="0"/>
                  </a:moveTo>
                  <a:lnTo>
                    <a:pt x="0" y="0"/>
                  </a:lnTo>
                  <a:lnTo>
                    <a:pt x="0" y="443039"/>
                  </a:lnTo>
                  <a:lnTo>
                    <a:pt x="440080" y="44303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9715500" y="66992"/>
              <a:ext cx="440690" cy="443230"/>
            </a:xfrm>
            <a:custGeom>
              <a:avLst/>
              <a:gdLst/>
              <a:ahLst/>
              <a:cxnLst/>
              <a:rect l="l" t="t" r="r" b="b"/>
              <a:pathLst>
                <a:path w="440690" h="443230">
                  <a:moveTo>
                    <a:pt x="0" y="443039"/>
                  </a:moveTo>
                  <a:lnTo>
                    <a:pt x="440080" y="44303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44303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 descr=""/>
          <p:cNvGrpSpPr/>
          <p:nvPr/>
        </p:nvGrpSpPr>
        <p:grpSpPr>
          <a:xfrm>
            <a:off x="10509250" y="60642"/>
            <a:ext cx="454659" cy="455930"/>
            <a:chOff x="10509250" y="60642"/>
            <a:chExt cx="454659" cy="455930"/>
          </a:xfrm>
        </p:grpSpPr>
        <p:sp>
          <p:nvSpPr>
            <p:cNvPr id="79" name="object 79" descr=""/>
            <p:cNvSpPr/>
            <p:nvPr/>
          </p:nvSpPr>
          <p:spPr>
            <a:xfrm>
              <a:off x="10515600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441604" y="0"/>
                  </a:moveTo>
                  <a:lnTo>
                    <a:pt x="0" y="0"/>
                  </a:lnTo>
                  <a:lnTo>
                    <a:pt x="0" y="443039"/>
                  </a:lnTo>
                  <a:lnTo>
                    <a:pt x="441604" y="44303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0515600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0" y="443039"/>
                  </a:moveTo>
                  <a:lnTo>
                    <a:pt x="441604" y="44303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44303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 descr=""/>
          <p:cNvGrpSpPr/>
          <p:nvPr/>
        </p:nvGrpSpPr>
        <p:grpSpPr>
          <a:xfrm>
            <a:off x="11321542" y="60642"/>
            <a:ext cx="454659" cy="455930"/>
            <a:chOff x="11321542" y="60642"/>
            <a:chExt cx="454659" cy="455930"/>
          </a:xfrm>
        </p:grpSpPr>
        <p:sp>
          <p:nvSpPr>
            <p:cNvPr id="82" name="object 82" descr=""/>
            <p:cNvSpPr/>
            <p:nvPr/>
          </p:nvSpPr>
          <p:spPr>
            <a:xfrm>
              <a:off x="11327892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441604" y="0"/>
                  </a:moveTo>
                  <a:lnTo>
                    <a:pt x="0" y="0"/>
                  </a:lnTo>
                  <a:lnTo>
                    <a:pt x="0" y="443039"/>
                  </a:lnTo>
                  <a:lnTo>
                    <a:pt x="441604" y="44303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1327892" y="66992"/>
              <a:ext cx="441959" cy="443230"/>
            </a:xfrm>
            <a:custGeom>
              <a:avLst/>
              <a:gdLst/>
              <a:ahLst/>
              <a:cxnLst/>
              <a:rect l="l" t="t" r="r" b="b"/>
              <a:pathLst>
                <a:path w="441959" h="443230">
                  <a:moveTo>
                    <a:pt x="0" y="443039"/>
                  </a:moveTo>
                  <a:lnTo>
                    <a:pt x="441604" y="44303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44303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8903207" y="66992"/>
            <a:ext cx="441959" cy="4432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37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715500" y="66992"/>
            <a:ext cx="440690" cy="4432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7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0515600" y="66992"/>
            <a:ext cx="441959" cy="4432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37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1327892" y="66992"/>
            <a:ext cx="441959" cy="4432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7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88" name="object 8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1516" y="509016"/>
            <a:ext cx="76200" cy="281686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8380" y="509016"/>
            <a:ext cx="76200" cy="269367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4576" y="509016"/>
            <a:ext cx="76200" cy="269367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3152" y="522731"/>
            <a:ext cx="76200" cy="267842"/>
          </a:xfrm>
          <a:prstGeom prst="rect">
            <a:avLst/>
          </a:prstGeom>
        </p:spPr>
      </p:pic>
      <p:sp>
        <p:nvSpPr>
          <p:cNvPr id="92" name="object 92" descr=""/>
          <p:cNvSpPr txBox="1"/>
          <p:nvPr/>
        </p:nvSpPr>
        <p:spPr>
          <a:xfrm>
            <a:off x="8734043" y="800100"/>
            <a:ext cx="3234055" cy="368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565785">
              <a:lnSpc>
                <a:spcPct val="100000"/>
              </a:lnSpc>
              <a:spcBef>
                <a:spcPts val="130"/>
              </a:spcBef>
              <a:tabLst>
                <a:tab pos="1626870" algn="l"/>
                <a:tab pos="1911985" algn="l"/>
                <a:tab pos="2599055" algn="l"/>
              </a:tabLst>
            </a:pPr>
            <a:r>
              <a:rPr dirty="0" sz="1800" spc="-10">
                <a:latin typeface="Calibri"/>
                <a:cs typeface="Calibri"/>
              </a:rPr>
              <a:t>Product(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),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Sum(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3" name="object 9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6311" y="966216"/>
            <a:ext cx="234696" cy="76200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1588" y="894588"/>
            <a:ext cx="76198" cy="185927"/>
          </a:xfrm>
          <a:prstGeom prst="rect">
            <a:avLst/>
          </a:prstGeom>
        </p:spPr>
      </p:pic>
      <p:sp>
        <p:nvSpPr>
          <p:cNvPr id="95" name="object 95" descr=""/>
          <p:cNvSpPr txBox="1"/>
          <p:nvPr/>
        </p:nvSpPr>
        <p:spPr>
          <a:xfrm>
            <a:off x="8983471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9794875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10595609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1407902" y="5880836"/>
            <a:ext cx="2768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44685" y="5096002"/>
            <a:ext cx="453390" cy="408940"/>
            <a:chOff x="9044685" y="5096002"/>
            <a:chExt cx="453390" cy="408940"/>
          </a:xfrm>
        </p:grpSpPr>
        <p:sp>
          <p:nvSpPr>
            <p:cNvPr id="3" name="object 3" descr=""/>
            <p:cNvSpPr/>
            <p:nvPr/>
          </p:nvSpPr>
          <p:spPr>
            <a:xfrm>
              <a:off x="9095231" y="5329428"/>
              <a:ext cx="356235" cy="168910"/>
            </a:xfrm>
            <a:custGeom>
              <a:avLst/>
              <a:gdLst/>
              <a:ahLst/>
              <a:cxnLst/>
              <a:rect l="l" t="t" r="r" b="b"/>
              <a:pathLst>
                <a:path w="356234" h="168910">
                  <a:moveTo>
                    <a:pt x="0" y="168656"/>
                  </a:moveTo>
                  <a:lnTo>
                    <a:pt x="153365" y="168656"/>
                  </a:lnTo>
                  <a:lnTo>
                    <a:pt x="153365" y="3048"/>
                  </a:lnTo>
                  <a:lnTo>
                    <a:pt x="0" y="3048"/>
                  </a:lnTo>
                  <a:lnTo>
                    <a:pt x="0" y="168656"/>
                  </a:lnTo>
                  <a:close/>
                </a:path>
                <a:path w="356234" h="168910">
                  <a:moveTo>
                    <a:pt x="202692" y="165608"/>
                  </a:moveTo>
                  <a:lnTo>
                    <a:pt x="356057" y="165608"/>
                  </a:lnTo>
                  <a:lnTo>
                    <a:pt x="356057" y="0"/>
                  </a:lnTo>
                  <a:lnTo>
                    <a:pt x="202692" y="0"/>
                  </a:lnTo>
                  <a:lnTo>
                    <a:pt x="202692" y="1656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051035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051035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8" name="object 8" descr=""/>
            <p:cNvSpPr/>
            <p:nvPr/>
          </p:nvSpPr>
          <p:spPr>
            <a:xfrm>
              <a:off x="9887712" y="5329428"/>
              <a:ext cx="153670" cy="165735"/>
            </a:xfrm>
            <a:custGeom>
              <a:avLst/>
              <a:gdLst/>
              <a:ahLst/>
              <a:cxnLst/>
              <a:rect l="l" t="t" r="r" b="b"/>
              <a:pathLst>
                <a:path w="153670" h="165735">
                  <a:moveTo>
                    <a:pt x="0" y="165608"/>
                  </a:moveTo>
                  <a:lnTo>
                    <a:pt x="153365" y="165608"/>
                  </a:lnTo>
                  <a:lnTo>
                    <a:pt x="153365" y="0"/>
                  </a:lnTo>
                  <a:lnTo>
                    <a:pt x="0" y="0"/>
                  </a:lnTo>
                  <a:lnTo>
                    <a:pt x="0" y="1656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3" name="object 13" descr=""/>
            <p:cNvSpPr/>
            <p:nvPr/>
          </p:nvSpPr>
          <p:spPr>
            <a:xfrm>
              <a:off x="10913364" y="5329428"/>
              <a:ext cx="154940" cy="165735"/>
            </a:xfrm>
            <a:custGeom>
              <a:avLst/>
              <a:gdLst/>
              <a:ahLst/>
              <a:cxnLst/>
              <a:rect l="l" t="t" r="r" b="b"/>
              <a:pathLst>
                <a:path w="154940" h="165735">
                  <a:moveTo>
                    <a:pt x="0" y="165608"/>
                  </a:moveTo>
                  <a:lnTo>
                    <a:pt x="154876" y="165608"/>
                  </a:lnTo>
                  <a:lnTo>
                    <a:pt x="154876" y="0"/>
                  </a:lnTo>
                  <a:lnTo>
                    <a:pt x="0" y="0"/>
                  </a:lnTo>
                  <a:lnTo>
                    <a:pt x="0" y="16560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29488" y="3431540"/>
            <a:ext cx="614807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25635" y="5106670"/>
            <a:ext cx="491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36404" y="5106670"/>
            <a:ext cx="4927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636504" y="5106670"/>
            <a:ext cx="4927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4" name="object 4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9" name="object 9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14" name="object 14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51035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857231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661904" y="4546091"/>
            <a:ext cx="44195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044685" y="4943855"/>
            <a:ext cx="453390" cy="560705"/>
            <a:chOff x="9044685" y="4943855"/>
            <a:chExt cx="453390" cy="560705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1" y="4943855"/>
              <a:ext cx="76198" cy="15849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051035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051035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9855454" y="4943855"/>
            <a:ext cx="454659" cy="560705"/>
            <a:chOff x="9855454" y="4943855"/>
            <a:chExt cx="454659" cy="560705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10655554" y="4940808"/>
            <a:ext cx="454659" cy="563880"/>
            <a:chOff x="10655554" y="4940808"/>
            <a:chExt cx="454659" cy="563880"/>
          </a:xfrm>
        </p:grpSpPr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025635" y="5106670"/>
            <a:ext cx="491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836404" y="5106670"/>
            <a:ext cx="4927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636504" y="5106670"/>
            <a:ext cx="4927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29488" y="3431540"/>
            <a:ext cx="614807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7" name="object 7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4" name="object 14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18" name="object 1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717403" y="4548885"/>
            <a:ext cx="327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157718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29" name="object 29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3" name="object 33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674864" y="3240023"/>
            <a:ext cx="3113405" cy="2609215"/>
            <a:chOff x="7674864" y="3240023"/>
            <a:chExt cx="3113405" cy="2609215"/>
          </a:xfrm>
        </p:grpSpPr>
        <p:sp>
          <p:nvSpPr>
            <p:cNvPr id="37" name="object 37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42" name="object 42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46" name="object 46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10761980" y="5106670"/>
            <a:ext cx="15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891773" y="5237733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29488" y="3431540"/>
            <a:ext cx="614807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7403" y="4548885"/>
            <a:ext cx="327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718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13557"/>
            <a:ext cx="3113405" cy="2735580"/>
            <a:chOff x="7674864" y="3113557"/>
            <a:chExt cx="3113405" cy="273558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991600" y="3113532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991600" y="353720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991600" y="397611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9790176" y="3112020"/>
            <a:ext cx="558800" cy="327660"/>
          </a:xfrm>
          <a:custGeom>
            <a:avLst/>
            <a:gdLst/>
            <a:ahLst/>
            <a:cxnLst/>
            <a:rect l="l" t="t" r="r" b="b"/>
            <a:pathLst>
              <a:path w="558800" h="327660">
                <a:moveTo>
                  <a:pt x="558749" y="0"/>
                </a:moveTo>
                <a:lnTo>
                  <a:pt x="0" y="0"/>
                </a:lnTo>
                <a:lnTo>
                  <a:pt x="0" y="327139"/>
                </a:lnTo>
                <a:lnTo>
                  <a:pt x="558749" y="327139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9790176" y="3112007"/>
            <a:ext cx="559435" cy="32766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790176" y="353415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790176" y="3974591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10599419" y="310746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29">
                <a:moveTo>
                  <a:pt x="558749" y="0"/>
                </a:moveTo>
                <a:lnTo>
                  <a:pt x="0" y="0"/>
                </a:lnTo>
                <a:lnTo>
                  <a:pt x="0" y="328650"/>
                </a:lnTo>
                <a:lnTo>
                  <a:pt x="558749" y="328650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10599419" y="3107435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0599419" y="3531133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29">
                <a:moveTo>
                  <a:pt x="558749" y="0"/>
                </a:moveTo>
                <a:lnTo>
                  <a:pt x="0" y="0"/>
                </a:lnTo>
                <a:lnTo>
                  <a:pt x="0" y="328650"/>
                </a:lnTo>
                <a:lnTo>
                  <a:pt x="558749" y="328650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0599419" y="3531108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10599419" y="3971556"/>
            <a:ext cx="558800" cy="327660"/>
          </a:xfrm>
          <a:custGeom>
            <a:avLst/>
            <a:gdLst/>
            <a:ahLst/>
            <a:cxnLst/>
            <a:rect l="l" t="t" r="r" b="b"/>
            <a:pathLst>
              <a:path w="558800" h="327660">
                <a:moveTo>
                  <a:pt x="558749" y="0"/>
                </a:moveTo>
                <a:lnTo>
                  <a:pt x="0" y="0"/>
                </a:lnTo>
                <a:lnTo>
                  <a:pt x="0" y="327139"/>
                </a:lnTo>
                <a:lnTo>
                  <a:pt x="558749" y="327139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10599419" y="3971544"/>
            <a:ext cx="559435" cy="32766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8641080" y="3233929"/>
            <a:ext cx="2277110" cy="2270760"/>
            <a:chOff x="8641080" y="3233929"/>
            <a:chExt cx="2277110" cy="2270760"/>
          </a:xfrm>
        </p:grpSpPr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80"/>
              <a:ext cx="76198" cy="161544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66" name="object 66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70" name="object 70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10761980" y="5106670"/>
            <a:ext cx="15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0891773" y="5237733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29488" y="3431540"/>
            <a:ext cx="598233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x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3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7403" y="4548885"/>
            <a:ext cx="327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718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13557"/>
            <a:ext cx="3113405" cy="2735580"/>
            <a:chOff x="7674864" y="3113557"/>
            <a:chExt cx="3113405" cy="273558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991600" y="3113532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991600" y="353720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991600" y="397611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9790176" y="3112020"/>
            <a:ext cx="558800" cy="327660"/>
          </a:xfrm>
          <a:custGeom>
            <a:avLst/>
            <a:gdLst/>
            <a:ahLst/>
            <a:cxnLst/>
            <a:rect l="l" t="t" r="r" b="b"/>
            <a:pathLst>
              <a:path w="558800" h="327660">
                <a:moveTo>
                  <a:pt x="558749" y="0"/>
                </a:moveTo>
                <a:lnTo>
                  <a:pt x="0" y="0"/>
                </a:lnTo>
                <a:lnTo>
                  <a:pt x="0" y="327139"/>
                </a:lnTo>
                <a:lnTo>
                  <a:pt x="558749" y="327139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9790176" y="3112007"/>
            <a:ext cx="559435" cy="32766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790176" y="353415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790176" y="3974591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10599419" y="310746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29">
                <a:moveTo>
                  <a:pt x="558749" y="0"/>
                </a:moveTo>
                <a:lnTo>
                  <a:pt x="0" y="0"/>
                </a:lnTo>
                <a:lnTo>
                  <a:pt x="0" y="328650"/>
                </a:lnTo>
                <a:lnTo>
                  <a:pt x="558749" y="328650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10599419" y="3107435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0599419" y="3531133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29">
                <a:moveTo>
                  <a:pt x="558749" y="0"/>
                </a:moveTo>
                <a:lnTo>
                  <a:pt x="0" y="0"/>
                </a:lnTo>
                <a:lnTo>
                  <a:pt x="0" y="328650"/>
                </a:lnTo>
                <a:lnTo>
                  <a:pt x="558749" y="328650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0599419" y="3531108"/>
            <a:ext cx="559435" cy="32956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10599419" y="3971556"/>
            <a:ext cx="558800" cy="327660"/>
          </a:xfrm>
          <a:custGeom>
            <a:avLst/>
            <a:gdLst/>
            <a:ahLst/>
            <a:cxnLst/>
            <a:rect l="l" t="t" r="r" b="b"/>
            <a:pathLst>
              <a:path w="558800" h="327660">
                <a:moveTo>
                  <a:pt x="558749" y="0"/>
                </a:moveTo>
                <a:lnTo>
                  <a:pt x="0" y="0"/>
                </a:lnTo>
                <a:lnTo>
                  <a:pt x="0" y="327139"/>
                </a:lnTo>
                <a:lnTo>
                  <a:pt x="558749" y="327139"/>
                </a:lnTo>
                <a:lnTo>
                  <a:pt x="55874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10599419" y="3971544"/>
            <a:ext cx="559435" cy="32766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0780" y="2892551"/>
            <a:ext cx="76198" cy="146303"/>
          </a:xfrm>
          <a:prstGeom prst="rect">
            <a:avLst/>
          </a:prstGeom>
        </p:spPr>
      </p:pic>
      <p:grpSp>
        <p:nvGrpSpPr>
          <p:cNvPr id="56" name="object 56" descr=""/>
          <p:cNvGrpSpPr/>
          <p:nvPr/>
        </p:nvGrpSpPr>
        <p:grpSpPr>
          <a:xfrm>
            <a:off x="8641080" y="3233929"/>
            <a:ext cx="2277110" cy="2270760"/>
            <a:chOff x="8641080" y="3233929"/>
            <a:chExt cx="2277110" cy="2270760"/>
          </a:xfrm>
        </p:grpSpPr>
        <p:pic>
          <p:nvPicPr>
            <p:cNvPr id="57" name="object 5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1736" y="4373880"/>
              <a:ext cx="76198" cy="161544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 descr=""/>
          <p:cNvGrpSpPr/>
          <p:nvPr/>
        </p:nvGrpSpPr>
        <p:grpSpPr>
          <a:xfrm>
            <a:off x="8909050" y="1156461"/>
            <a:ext cx="2359660" cy="1332865"/>
            <a:chOff x="8909050" y="1156461"/>
            <a:chExt cx="2359660" cy="1332865"/>
          </a:xfrm>
        </p:grpSpPr>
        <p:sp>
          <p:nvSpPr>
            <p:cNvPr id="66" name="object 66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8991600" y="123748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991600" y="1661160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991600" y="210007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9790176" y="1234439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9790176" y="165811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790176" y="209702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599419" y="123139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599419" y="1655064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599419" y="2093976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915400" y="2656332"/>
            <a:ext cx="2346960" cy="210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6125">
              <a:lnSpc>
                <a:spcPts val="1560"/>
              </a:lnSpc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8" name="object 7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0780" y="2482595"/>
            <a:ext cx="76198" cy="173736"/>
          </a:xfrm>
          <a:prstGeom prst="rect">
            <a:avLst/>
          </a:prstGeom>
        </p:spPr>
      </p:pic>
      <p:sp>
        <p:nvSpPr>
          <p:cNvPr id="79" name="object 79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81" name="object 81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85" name="object 85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10761980" y="5106670"/>
            <a:ext cx="15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0891773" y="5237733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329488" y="3431540"/>
            <a:ext cx="614807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7563"/>
            <a:ext cx="3463290" cy="129413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dirty="0" spc="-40"/>
              <a:t>Self-</a:t>
            </a:r>
            <a:r>
              <a:rPr dirty="0" spc="275"/>
              <a:t>Attention </a:t>
            </a:r>
            <a:r>
              <a:rPr dirty="0" spc="-10"/>
              <a:t>Layer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42188" y="1108323"/>
            <a:ext cx="4204335" cy="20523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4302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25400" marR="60769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45" name="object 4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49" name="object 4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53" name="object 5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57" name="object 5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61" name="object 6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65" name="object 6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69" name="object 6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73" name="object 7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9052814" y="1092174"/>
            <a:ext cx="424815" cy="1324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42100"/>
              </a:lnSpc>
              <a:spcBef>
                <a:spcPts val="95"/>
              </a:spcBef>
            </a:pP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1,3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1,2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9790176" y="1234465"/>
            <a:ext cx="558800" cy="1191260"/>
          </a:xfrm>
          <a:custGeom>
            <a:avLst/>
            <a:gdLst/>
            <a:ahLst/>
            <a:cxnLst/>
            <a:rect l="l" t="t" r="r" b="b"/>
            <a:pathLst>
              <a:path w="558800" h="119126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  <a:path w="558800" h="1191260">
                <a:moveTo>
                  <a:pt x="0" y="752322"/>
                </a:moveTo>
                <a:lnTo>
                  <a:pt x="558749" y="752322"/>
                </a:lnTo>
                <a:lnTo>
                  <a:pt x="558749" y="423672"/>
                </a:lnTo>
                <a:lnTo>
                  <a:pt x="0" y="423672"/>
                </a:lnTo>
                <a:lnTo>
                  <a:pt x="0" y="752322"/>
                </a:lnTo>
                <a:close/>
              </a:path>
              <a:path w="558800" h="1191260">
                <a:moveTo>
                  <a:pt x="0" y="1191234"/>
                </a:moveTo>
                <a:lnTo>
                  <a:pt x="558749" y="1191234"/>
                </a:lnTo>
                <a:lnTo>
                  <a:pt x="558749" y="862584"/>
                </a:lnTo>
                <a:lnTo>
                  <a:pt x="0" y="862584"/>
                </a:lnTo>
                <a:lnTo>
                  <a:pt x="0" y="1191234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9851390" y="1089126"/>
            <a:ext cx="424815" cy="1324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42100"/>
              </a:lnSpc>
              <a:spcBef>
                <a:spcPts val="95"/>
              </a:spcBef>
            </a:pP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2,3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2,2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10599419" y="1231391"/>
            <a:ext cx="559435" cy="329565"/>
          </a:xfrm>
          <a:custGeom>
            <a:avLst/>
            <a:gdLst/>
            <a:ahLst/>
            <a:cxnLst/>
            <a:rect l="l" t="t" r="r" b="b"/>
            <a:pathLst>
              <a:path w="559434" h="329565">
                <a:moveTo>
                  <a:pt x="0" y="329184"/>
                </a:moveTo>
                <a:lnTo>
                  <a:pt x="559307" y="329184"/>
                </a:lnTo>
                <a:lnTo>
                  <a:pt x="559307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10660633" y="1227201"/>
            <a:ext cx="423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10599419" y="1655089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10661268" y="1676781"/>
            <a:ext cx="423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 txBox="1"/>
          <p:nvPr/>
        </p:nvSpPr>
        <p:spPr>
          <a:xfrm>
            <a:off x="10686668" y="2073401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0831448" y="2205989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8006842" y="1202207"/>
            <a:ext cx="588645" cy="1199515"/>
            <a:chOff x="8006842" y="1202207"/>
            <a:chExt cx="588645" cy="1199515"/>
          </a:xfrm>
        </p:grpSpPr>
        <p:sp>
          <p:nvSpPr>
            <p:cNvPr id="96" name="object 96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8149081" y="1061694"/>
            <a:ext cx="301625" cy="130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40600"/>
              </a:lnSpc>
              <a:spcBef>
                <a:spcPts val="60"/>
              </a:spcBef>
            </a:pP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3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8638031" y="1752600"/>
            <a:ext cx="2630170" cy="1146175"/>
            <a:chOff x="8638031" y="1752600"/>
            <a:chExt cx="2630170" cy="1146175"/>
          </a:xfrm>
        </p:grpSpPr>
        <p:sp>
          <p:nvSpPr>
            <p:cNvPr id="104" name="object 104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2194559"/>
              <a:ext cx="220979" cy="76200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</p:grpSp>
      <p:sp>
        <p:nvSpPr>
          <p:cNvPr id="107" name="object 107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7275576" y="1335024"/>
            <a:ext cx="3727450" cy="4852035"/>
            <a:chOff x="7275576" y="1335024"/>
            <a:chExt cx="3727450" cy="4852035"/>
          </a:xfrm>
        </p:grpSpPr>
        <p:pic>
          <p:nvPicPr>
            <p:cNvPr id="109" name="object 10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16" name="object 116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20" name="object 120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10761980" y="5106670"/>
            <a:ext cx="15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10891773" y="5237733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124" name="object 1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328927"/>
            <a:ext cx="220979" cy="76200"/>
          </a:xfrm>
          <a:prstGeom prst="rect">
            <a:avLst/>
          </a:prstGeom>
        </p:spPr>
      </p:pic>
      <p:sp>
        <p:nvSpPr>
          <p:cNvPr id="125" name="object 125" descr=""/>
          <p:cNvSpPr txBox="1"/>
          <p:nvPr/>
        </p:nvSpPr>
        <p:spPr>
          <a:xfrm>
            <a:off x="329488" y="3431540"/>
            <a:ext cx="598233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x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3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635" y="288798"/>
            <a:ext cx="3182620" cy="1230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4690"/>
              </a:lnSpc>
              <a:spcBef>
                <a:spcPts val="305"/>
              </a:spcBef>
            </a:pP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 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2589" y="1497583"/>
            <a:ext cx="2861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query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input</a:t>
            </a:r>
            <a:r>
              <a:rPr dirty="0" sz="2000" spc="-2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1C4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6" name="object 6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21" name="object 21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25" name="object 25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29" name="object 29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34" name="object 34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38" name="object 38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42" name="object 42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46" name="object 46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50" name="object 50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54" name="object 54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58" name="object 58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62" name="object 62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9052814" y="1092174"/>
            <a:ext cx="424815" cy="1324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42100"/>
              </a:lnSpc>
              <a:spcBef>
                <a:spcPts val="95"/>
              </a:spcBef>
            </a:pP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1,3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1,2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9790176" y="1234465"/>
            <a:ext cx="558800" cy="1191260"/>
          </a:xfrm>
          <a:custGeom>
            <a:avLst/>
            <a:gdLst/>
            <a:ahLst/>
            <a:cxnLst/>
            <a:rect l="l" t="t" r="r" b="b"/>
            <a:pathLst>
              <a:path w="558800" h="119126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  <a:path w="558800" h="1191260">
                <a:moveTo>
                  <a:pt x="0" y="752322"/>
                </a:moveTo>
                <a:lnTo>
                  <a:pt x="558749" y="752322"/>
                </a:lnTo>
                <a:lnTo>
                  <a:pt x="558749" y="423672"/>
                </a:lnTo>
                <a:lnTo>
                  <a:pt x="0" y="423672"/>
                </a:lnTo>
                <a:lnTo>
                  <a:pt x="0" y="752322"/>
                </a:lnTo>
                <a:close/>
              </a:path>
              <a:path w="558800" h="1191260">
                <a:moveTo>
                  <a:pt x="0" y="1191234"/>
                </a:moveTo>
                <a:lnTo>
                  <a:pt x="558749" y="1191234"/>
                </a:lnTo>
                <a:lnTo>
                  <a:pt x="558749" y="862584"/>
                </a:lnTo>
                <a:lnTo>
                  <a:pt x="0" y="862584"/>
                </a:lnTo>
                <a:lnTo>
                  <a:pt x="0" y="1191234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9851390" y="1089126"/>
            <a:ext cx="424815" cy="1324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42100"/>
              </a:lnSpc>
              <a:spcBef>
                <a:spcPts val="95"/>
              </a:spcBef>
            </a:pP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2,3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2,2 </a:t>
            </a:r>
            <a:r>
              <a:rPr dirty="0" baseline="9722" sz="3000" spc="-44">
                <a:latin typeface="Calibri"/>
                <a:cs typeface="Calibri"/>
              </a:rPr>
              <a:t>A</a:t>
            </a:r>
            <a:r>
              <a:rPr dirty="0" sz="1300" spc="-3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10599419" y="1231391"/>
            <a:ext cx="559435" cy="329565"/>
          </a:xfrm>
          <a:custGeom>
            <a:avLst/>
            <a:gdLst/>
            <a:ahLst/>
            <a:cxnLst/>
            <a:rect l="l" t="t" r="r" b="b"/>
            <a:pathLst>
              <a:path w="559434" h="329565">
                <a:moveTo>
                  <a:pt x="0" y="329184"/>
                </a:moveTo>
                <a:lnTo>
                  <a:pt x="559307" y="329184"/>
                </a:lnTo>
                <a:lnTo>
                  <a:pt x="559307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10660633" y="1227201"/>
            <a:ext cx="423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10599419" y="1655089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10661268" y="1676781"/>
            <a:ext cx="423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10686668" y="2073401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0831448" y="2205989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8006842" y="1202207"/>
            <a:ext cx="588645" cy="1199515"/>
            <a:chOff x="8006842" y="1202207"/>
            <a:chExt cx="588645" cy="1199515"/>
          </a:xfrm>
        </p:grpSpPr>
        <p:sp>
          <p:nvSpPr>
            <p:cNvPr id="85" name="object 85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/>
          <p:nvPr/>
        </p:nvSpPr>
        <p:spPr>
          <a:xfrm>
            <a:off x="8149081" y="1061694"/>
            <a:ext cx="301625" cy="130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40600"/>
              </a:lnSpc>
              <a:spcBef>
                <a:spcPts val="60"/>
              </a:spcBef>
            </a:pP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3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8638031" y="1328927"/>
            <a:ext cx="2630170" cy="1569720"/>
            <a:chOff x="8638031" y="1328927"/>
            <a:chExt cx="2630170" cy="1569720"/>
          </a:xfrm>
        </p:grpSpPr>
        <p:sp>
          <p:nvSpPr>
            <p:cNvPr id="93" name="object 93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2194560"/>
              <a:ext cx="220979" cy="76200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97" name="object 97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100" name="object 10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" name="object 106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107" name="object 107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111" name="object 111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4" name="object 114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115" name="object 115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118" name="object 1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30868" y="588263"/>
            <a:ext cx="76198" cy="146303"/>
          </a:xfrm>
          <a:prstGeom prst="rect">
            <a:avLst/>
          </a:prstGeom>
        </p:spPr>
      </p:pic>
      <p:pic>
        <p:nvPicPr>
          <p:cNvPr id="119" name="object 1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50780" y="592836"/>
            <a:ext cx="76198" cy="138684"/>
          </a:xfrm>
          <a:prstGeom prst="rect">
            <a:avLst/>
          </a:prstGeom>
        </p:spPr>
      </p:pic>
      <p:pic>
        <p:nvPicPr>
          <p:cNvPr id="120" name="object 1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41735" y="589787"/>
            <a:ext cx="76198" cy="149351"/>
          </a:xfrm>
          <a:prstGeom prst="rect">
            <a:avLst/>
          </a:prstGeom>
        </p:spPr>
      </p:pic>
      <p:sp>
        <p:nvSpPr>
          <p:cNvPr id="121" name="object 121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2" name="object 122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23" name="object 123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6" name="object 126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27" name="object 127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106619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354888" y="1609725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329488" y="1914220"/>
            <a:ext cx="363918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29488" y="3431540"/>
            <a:ext cx="614807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560070"/>
            <a:chOff x="9044685" y="4542790"/>
            <a:chExt cx="453390" cy="560070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1" y="4943856"/>
              <a:ext cx="76198" cy="158495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9850881" y="4542790"/>
            <a:ext cx="453390" cy="560070"/>
            <a:chOff x="9850881" y="4542790"/>
            <a:chExt cx="453390" cy="560070"/>
          </a:xfrm>
        </p:grpSpPr>
        <p:sp>
          <p:nvSpPr>
            <p:cNvPr id="14" name="object 14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1635" y="4943856"/>
              <a:ext cx="76198" cy="158495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10655554" y="4539741"/>
            <a:ext cx="454659" cy="562610"/>
            <a:chOff x="10655554" y="4539741"/>
            <a:chExt cx="454659" cy="562610"/>
          </a:xfrm>
        </p:grpSpPr>
        <p:sp>
          <p:nvSpPr>
            <p:cNvPr id="18" name="object 1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7"/>
              <a:ext cx="76198" cy="161544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8009890" y="3107207"/>
            <a:ext cx="588645" cy="341630"/>
            <a:chOff x="8009890" y="3107207"/>
            <a:chExt cx="588645" cy="341630"/>
          </a:xfrm>
        </p:grpSpPr>
        <p:sp>
          <p:nvSpPr>
            <p:cNvPr id="22" name="object 22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25" name="object 25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7674864" y="3101111"/>
            <a:ext cx="3489960" cy="2748280"/>
            <a:chOff x="7674864" y="3101111"/>
            <a:chExt cx="3489960" cy="2748280"/>
          </a:xfrm>
        </p:grpSpPr>
        <p:sp>
          <p:nvSpPr>
            <p:cNvPr id="28" name="object 28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599420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599420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599420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599420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599420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599420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80"/>
              <a:ext cx="76198" cy="16154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</p:grpSp>
      <p:sp>
        <p:nvSpPr>
          <p:cNvPr id="55" name="object 55" descr=""/>
          <p:cNvSpPr/>
          <p:nvPr/>
        </p:nvSpPr>
        <p:spPr>
          <a:xfrm>
            <a:off x="8915400" y="2656382"/>
            <a:ext cx="2346960" cy="236220"/>
          </a:xfrm>
          <a:custGeom>
            <a:avLst/>
            <a:gdLst/>
            <a:ahLst/>
            <a:cxnLst/>
            <a:rect l="l" t="t" r="r" b="b"/>
            <a:pathLst>
              <a:path w="2346959" h="236219">
                <a:moveTo>
                  <a:pt x="0" y="235788"/>
                </a:moveTo>
                <a:lnTo>
                  <a:pt x="2346452" y="235788"/>
                </a:lnTo>
                <a:lnTo>
                  <a:pt x="2346452" y="0"/>
                </a:lnTo>
                <a:lnTo>
                  <a:pt x="0" y="0"/>
                </a:lnTo>
                <a:lnTo>
                  <a:pt x="0" y="23578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6" name="object 56" descr=""/>
          <p:cNvGrpSpPr/>
          <p:nvPr/>
        </p:nvGrpSpPr>
        <p:grpSpPr>
          <a:xfrm>
            <a:off x="8909050" y="1156461"/>
            <a:ext cx="2359660" cy="1332865"/>
            <a:chOff x="8909050" y="1156461"/>
            <a:chExt cx="2359660" cy="1332865"/>
          </a:xfrm>
        </p:grpSpPr>
        <p:sp>
          <p:nvSpPr>
            <p:cNvPr id="57" name="object 57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  <a:path w="2346959" h="1320164">
                  <a:moveTo>
                    <a:pt x="874776" y="400303"/>
                  </a:moveTo>
                  <a:lnTo>
                    <a:pt x="1433525" y="400303"/>
                  </a:lnTo>
                  <a:lnTo>
                    <a:pt x="1433525" y="71653"/>
                  </a:lnTo>
                  <a:lnTo>
                    <a:pt x="874776" y="71653"/>
                  </a:lnTo>
                  <a:lnTo>
                    <a:pt x="874776" y="400303"/>
                  </a:lnTo>
                  <a:close/>
                </a:path>
                <a:path w="2346959" h="1320164">
                  <a:moveTo>
                    <a:pt x="874776" y="823975"/>
                  </a:moveTo>
                  <a:lnTo>
                    <a:pt x="1433525" y="823975"/>
                  </a:lnTo>
                  <a:lnTo>
                    <a:pt x="1433525" y="495325"/>
                  </a:lnTo>
                  <a:lnTo>
                    <a:pt x="874776" y="495325"/>
                  </a:lnTo>
                  <a:lnTo>
                    <a:pt x="874776" y="823975"/>
                  </a:lnTo>
                  <a:close/>
                </a:path>
                <a:path w="2346959" h="1320164">
                  <a:moveTo>
                    <a:pt x="874776" y="1262887"/>
                  </a:moveTo>
                  <a:lnTo>
                    <a:pt x="1433525" y="1262887"/>
                  </a:lnTo>
                  <a:lnTo>
                    <a:pt x="1433525" y="934237"/>
                  </a:lnTo>
                  <a:lnTo>
                    <a:pt x="874776" y="934237"/>
                  </a:lnTo>
                  <a:lnTo>
                    <a:pt x="874776" y="1262887"/>
                  </a:lnTo>
                  <a:close/>
                </a:path>
                <a:path w="2346959" h="1320164">
                  <a:moveTo>
                    <a:pt x="1684020" y="397255"/>
                  </a:moveTo>
                  <a:lnTo>
                    <a:pt x="2242769" y="397255"/>
                  </a:lnTo>
                  <a:lnTo>
                    <a:pt x="2242769" y="68605"/>
                  </a:lnTo>
                  <a:lnTo>
                    <a:pt x="1684020" y="68605"/>
                  </a:lnTo>
                  <a:lnTo>
                    <a:pt x="1684020" y="397255"/>
                  </a:lnTo>
                  <a:close/>
                </a:path>
                <a:path w="2346959" h="1320164">
                  <a:moveTo>
                    <a:pt x="1684020" y="820927"/>
                  </a:moveTo>
                  <a:lnTo>
                    <a:pt x="2242769" y="820927"/>
                  </a:lnTo>
                  <a:lnTo>
                    <a:pt x="2242769" y="492277"/>
                  </a:lnTo>
                  <a:lnTo>
                    <a:pt x="1684020" y="492277"/>
                  </a:lnTo>
                  <a:lnTo>
                    <a:pt x="1684020" y="820927"/>
                  </a:lnTo>
                  <a:close/>
                </a:path>
                <a:path w="2346959" h="1320164">
                  <a:moveTo>
                    <a:pt x="1684020" y="1259839"/>
                  </a:moveTo>
                  <a:lnTo>
                    <a:pt x="2242769" y="1259839"/>
                  </a:lnTo>
                  <a:lnTo>
                    <a:pt x="2242769" y="931189"/>
                  </a:lnTo>
                  <a:lnTo>
                    <a:pt x="1684020" y="931189"/>
                  </a:lnTo>
                  <a:lnTo>
                    <a:pt x="1684020" y="12598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 descr=""/>
          <p:cNvGrpSpPr/>
          <p:nvPr/>
        </p:nvGrpSpPr>
        <p:grpSpPr>
          <a:xfrm>
            <a:off x="8006842" y="1202207"/>
            <a:ext cx="852169" cy="341630"/>
            <a:chOff x="8006842" y="1202207"/>
            <a:chExt cx="852169" cy="341630"/>
          </a:xfrm>
        </p:grpSpPr>
        <p:sp>
          <p:nvSpPr>
            <p:cNvPr id="61" name="object 61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2" y="1328928"/>
              <a:ext cx="220979" cy="76200"/>
            </a:xfrm>
            <a:prstGeom prst="rect">
              <a:avLst/>
            </a:prstGeom>
          </p:spPr>
        </p:pic>
      </p:grpSp>
      <p:grpSp>
        <p:nvGrpSpPr>
          <p:cNvPr id="64" name="object 64" descr=""/>
          <p:cNvGrpSpPr/>
          <p:nvPr/>
        </p:nvGrpSpPr>
        <p:grpSpPr>
          <a:xfrm>
            <a:off x="8006842" y="1625866"/>
            <a:ext cx="852169" cy="343535"/>
            <a:chOff x="8006842" y="1625866"/>
            <a:chExt cx="852169" cy="343535"/>
          </a:xfrm>
        </p:grpSpPr>
        <p:sp>
          <p:nvSpPr>
            <p:cNvPr id="65" name="object 65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2" y="1752599"/>
              <a:ext cx="220979" cy="76200"/>
            </a:xfrm>
            <a:prstGeom prst="rect">
              <a:avLst/>
            </a:prstGeom>
          </p:spPr>
        </p:pic>
      </p:grpSp>
      <p:grpSp>
        <p:nvGrpSpPr>
          <p:cNvPr id="68" name="object 68" descr=""/>
          <p:cNvGrpSpPr/>
          <p:nvPr/>
        </p:nvGrpSpPr>
        <p:grpSpPr>
          <a:xfrm>
            <a:off x="8006842" y="2060219"/>
            <a:ext cx="852169" cy="341630"/>
            <a:chOff x="8006842" y="2060219"/>
            <a:chExt cx="852169" cy="341630"/>
          </a:xfrm>
        </p:grpSpPr>
        <p:sp>
          <p:nvSpPr>
            <p:cNvPr id="69" name="object 69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2194560"/>
              <a:ext cx="220979" cy="76200"/>
            </a:xfrm>
            <a:prstGeom prst="rect">
              <a:avLst/>
            </a:prstGeom>
          </p:spPr>
        </p:pic>
      </p:grp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463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Self-</a:t>
            </a:r>
            <a:r>
              <a:rPr dirty="0" spc="275"/>
              <a:t>Attention</a:t>
            </a:r>
          </a:p>
        </p:txBody>
      </p:sp>
      <p:sp>
        <p:nvSpPr>
          <p:cNvPr id="73" name="object 73" descr=""/>
          <p:cNvSpPr txBox="1"/>
          <p:nvPr/>
        </p:nvSpPr>
        <p:spPr>
          <a:xfrm>
            <a:off x="329793" y="607263"/>
            <a:ext cx="3639820" cy="2543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Layer</a:t>
            </a:r>
            <a:endParaRPr sz="44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253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6" name="object 7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50780" y="982980"/>
            <a:ext cx="76198" cy="179832"/>
          </a:xfrm>
          <a:prstGeom prst="rect">
            <a:avLst/>
          </a:prstGeom>
        </p:spPr>
      </p:pic>
      <p:grpSp>
        <p:nvGrpSpPr>
          <p:cNvPr id="77" name="object 77" descr=""/>
          <p:cNvGrpSpPr/>
          <p:nvPr/>
        </p:nvGrpSpPr>
        <p:grpSpPr>
          <a:xfrm>
            <a:off x="7275576" y="1335024"/>
            <a:ext cx="3727450" cy="4852035"/>
            <a:chOff x="7275576" y="1335024"/>
            <a:chExt cx="3727450" cy="4852035"/>
          </a:xfrm>
        </p:grpSpPr>
        <p:sp>
          <p:nvSpPr>
            <p:cNvPr id="78" name="object 78" descr=""/>
            <p:cNvSpPr/>
            <p:nvPr/>
          </p:nvSpPr>
          <p:spPr>
            <a:xfrm>
              <a:off x="7533894" y="2192655"/>
              <a:ext cx="1854200" cy="3763010"/>
            </a:xfrm>
            <a:custGeom>
              <a:avLst/>
              <a:gdLst/>
              <a:ahLst/>
              <a:cxnLst/>
              <a:rect l="l" t="t" r="r" b="b"/>
              <a:pathLst>
                <a:path w="1854200" h="3763010">
                  <a:moveTo>
                    <a:pt x="403605" y="0"/>
                  </a:moveTo>
                  <a:lnTo>
                    <a:pt x="403605" y="25400"/>
                  </a:lnTo>
                  <a:lnTo>
                    <a:pt x="0" y="25400"/>
                  </a:lnTo>
                  <a:lnTo>
                    <a:pt x="0" y="3762413"/>
                  </a:lnTo>
                  <a:lnTo>
                    <a:pt x="1853946" y="3762413"/>
                  </a:lnTo>
                  <a:lnTo>
                    <a:pt x="1853946" y="3302381"/>
                  </a:lnTo>
                  <a:lnTo>
                    <a:pt x="1828546" y="3302381"/>
                  </a:lnTo>
                  <a:lnTo>
                    <a:pt x="1828546" y="3737013"/>
                  </a:lnTo>
                  <a:lnTo>
                    <a:pt x="25400" y="3737013"/>
                  </a:lnTo>
                  <a:lnTo>
                    <a:pt x="25400" y="50800"/>
                  </a:lnTo>
                  <a:lnTo>
                    <a:pt x="403605" y="50800"/>
                  </a:lnTo>
                  <a:lnTo>
                    <a:pt x="403605" y="76200"/>
                  </a:lnTo>
                  <a:lnTo>
                    <a:pt x="479678" y="38100"/>
                  </a:lnTo>
                  <a:lnTo>
                    <a:pt x="403605" y="0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9051036" y="5102352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 descr=""/>
          <p:cNvGrpSpPr/>
          <p:nvPr/>
        </p:nvGrpSpPr>
        <p:grpSpPr>
          <a:xfrm>
            <a:off x="9041638" y="187197"/>
            <a:ext cx="454659" cy="547370"/>
            <a:chOff x="9041638" y="187197"/>
            <a:chExt cx="454659" cy="547370"/>
          </a:xfrm>
        </p:grpSpPr>
        <p:sp>
          <p:nvSpPr>
            <p:cNvPr id="85" name="object 85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8" y="588263"/>
              <a:ext cx="76198" cy="146303"/>
            </a:xfrm>
            <a:prstGeom prst="rect">
              <a:avLst/>
            </a:prstGeom>
          </p:spPr>
        </p:pic>
      </p:grpSp>
      <p:grpSp>
        <p:nvGrpSpPr>
          <p:cNvPr id="88" name="object 88" descr=""/>
          <p:cNvGrpSpPr/>
          <p:nvPr/>
        </p:nvGrpSpPr>
        <p:grpSpPr>
          <a:xfrm>
            <a:off x="9861550" y="191770"/>
            <a:ext cx="454659" cy="539750"/>
            <a:chOff x="9861550" y="191770"/>
            <a:chExt cx="454659" cy="539750"/>
          </a:xfrm>
        </p:grpSpPr>
        <p:sp>
          <p:nvSpPr>
            <p:cNvPr id="89" name="object 89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</p:grpSp>
      <p:grpSp>
        <p:nvGrpSpPr>
          <p:cNvPr id="92" name="object 92" descr=""/>
          <p:cNvGrpSpPr/>
          <p:nvPr/>
        </p:nvGrpSpPr>
        <p:grpSpPr>
          <a:xfrm>
            <a:off x="10652506" y="188721"/>
            <a:ext cx="454659" cy="550545"/>
            <a:chOff x="10652506" y="188721"/>
            <a:chExt cx="454659" cy="550545"/>
          </a:xfrm>
        </p:grpSpPr>
        <p:sp>
          <p:nvSpPr>
            <p:cNvPr id="93" name="object 93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6" y="589787"/>
              <a:ext cx="76198" cy="149351"/>
            </a:xfrm>
            <a:prstGeom prst="rect">
              <a:avLst/>
            </a:prstGeom>
          </p:spPr>
        </p:pic>
      </p:grpSp>
      <p:sp>
        <p:nvSpPr>
          <p:cNvPr id="96" name="object 96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98" name="object 98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02" name="object 102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8859773" y="5040629"/>
            <a:ext cx="2322195" cy="54864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r" marR="186055">
              <a:lnSpc>
                <a:spcPct val="100000"/>
              </a:lnSpc>
              <a:spcBef>
                <a:spcPts val="62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653534" y="1086358"/>
            <a:ext cx="1882775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Computation</a:t>
            </a:r>
            <a:r>
              <a:rPr dirty="0" u="none" spc="-10" b="0">
                <a:latin typeface="Calibri"/>
                <a:cs typeface="Calibri"/>
              </a:rPr>
              <a:t>:</a:t>
            </a:r>
          </a:p>
          <a:p>
            <a:pPr marL="38100">
              <a:lnSpc>
                <a:spcPct val="100000"/>
              </a:lnSpc>
            </a:pPr>
            <a:r>
              <a:rPr dirty="0" u="none"/>
              <a:t>Query</a:t>
            </a:r>
            <a:r>
              <a:rPr dirty="0" u="none" spc="-45"/>
              <a:t> </a:t>
            </a:r>
            <a:r>
              <a:rPr dirty="0" u="none"/>
              <a:t>vectors</a:t>
            </a:r>
            <a:r>
              <a:rPr dirty="0" u="none" b="0">
                <a:latin typeface="Calibri"/>
                <a:cs typeface="Calibri"/>
              </a:rPr>
              <a:t>:</a:t>
            </a:r>
            <a:r>
              <a:rPr dirty="0" u="none" spc="-40" b="0">
                <a:latin typeface="Calibri"/>
                <a:cs typeface="Calibri"/>
              </a:rPr>
              <a:t> </a:t>
            </a:r>
            <a:r>
              <a:rPr dirty="0" u="none">
                <a:solidFill>
                  <a:srgbClr val="6FAC46"/>
                </a:solidFill>
              </a:rPr>
              <a:t>Q</a:t>
            </a:r>
            <a:r>
              <a:rPr dirty="0" u="none" spc="-35">
                <a:solidFill>
                  <a:srgbClr val="6FAC46"/>
                </a:solidFill>
              </a:rPr>
              <a:t> </a:t>
            </a:r>
            <a:r>
              <a:rPr dirty="0" u="none" b="0">
                <a:latin typeface="Calibri"/>
                <a:cs typeface="Calibri"/>
              </a:rPr>
              <a:t>=</a:t>
            </a:r>
            <a:r>
              <a:rPr dirty="0" u="none" spc="-30" b="0">
                <a:latin typeface="Calibri"/>
                <a:cs typeface="Calibri"/>
              </a:rPr>
              <a:t> </a:t>
            </a:r>
            <a:r>
              <a:rPr dirty="0" u="none" spc="-25">
                <a:solidFill>
                  <a:srgbClr val="4471C4"/>
                </a:solidFill>
              </a:rPr>
              <a:t>X</a:t>
            </a:r>
            <a:r>
              <a:rPr dirty="0" u="none" spc="-25">
                <a:solidFill>
                  <a:srgbClr val="6FAC46"/>
                </a:solidFill>
              </a:rPr>
              <a:t>W</a:t>
            </a:r>
            <a:r>
              <a:rPr dirty="0" u="none" baseline="-12820" sz="1950" spc="-37">
                <a:solidFill>
                  <a:srgbClr val="6FAC46"/>
                </a:solidFill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u="none"/>
              <a:t>Key</a:t>
            </a:r>
            <a:r>
              <a:rPr dirty="0" u="none" spc="-35"/>
              <a:t> </a:t>
            </a:r>
            <a:r>
              <a:rPr dirty="0" u="none"/>
              <a:t>vectors</a:t>
            </a:r>
            <a:r>
              <a:rPr dirty="0" u="none" b="0">
                <a:latin typeface="Calibri"/>
                <a:cs typeface="Calibri"/>
              </a:rPr>
              <a:t>:</a:t>
            </a:r>
            <a:r>
              <a:rPr dirty="0" u="none" spc="-25" b="0">
                <a:latin typeface="Calibri"/>
                <a:cs typeface="Calibri"/>
              </a:rPr>
              <a:t> </a:t>
            </a:r>
            <a:r>
              <a:rPr dirty="0" u="none">
                <a:solidFill>
                  <a:srgbClr val="EC7C30"/>
                </a:solidFill>
              </a:rPr>
              <a:t>K</a:t>
            </a:r>
            <a:r>
              <a:rPr dirty="0" u="none" spc="-45">
                <a:solidFill>
                  <a:srgbClr val="EC7C30"/>
                </a:solidFill>
              </a:rPr>
              <a:t> </a:t>
            </a:r>
            <a:r>
              <a:rPr dirty="0" u="none" b="0">
                <a:latin typeface="Calibri"/>
                <a:cs typeface="Calibri"/>
              </a:rPr>
              <a:t>=</a:t>
            </a:r>
            <a:r>
              <a:rPr dirty="0" u="none" spc="-35" b="0">
                <a:latin typeface="Calibri"/>
                <a:cs typeface="Calibri"/>
              </a:rPr>
              <a:t> </a:t>
            </a:r>
            <a:r>
              <a:rPr dirty="0" u="none">
                <a:solidFill>
                  <a:srgbClr val="4471C4"/>
                </a:solidFill>
              </a:rPr>
              <a:t>X</a:t>
            </a:r>
            <a:r>
              <a:rPr dirty="0" u="none">
                <a:solidFill>
                  <a:srgbClr val="EC7C30"/>
                </a:solidFill>
              </a:rPr>
              <a:t>W</a:t>
            </a:r>
            <a:r>
              <a:rPr dirty="0" u="none" baseline="-12820" sz="1950">
                <a:solidFill>
                  <a:srgbClr val="EC7C30"/>
                </a:solidFill>
              </a:rPr>
              <a:t>K</a:t>
            </a:r>
            <a:r>
              <a:rPr dirty="0" u="none" baseline="-12820" sz="1950" spc="179">
                <a:solidFill>
                  <a:srgbClr val="EC7C30"/>
                </a:solidFill>
              </a:rPr>
              <a:t>  </a:t>
            </a:r>
            <a:r>
              <a:rPr dirty="0" u="none" sz="2000" b="0">
                <a:latin typeface="Calibri"/>
                <a:cs typeface="Calibri"/>
              </a:rPr>
              <a:t>(Shape:</a:t>
            </a:r>
            <a:r>
              <a:rPr dirty="0" u="none" sz="2000" spc="-3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2820" sz="1950" b="0">
                <a:latin typeface="Calibri"/>
                <a:cs typeface="Calibri"/>
              </a:rPr>
              <a:t>X</a:t>
            </a:r>
            <a:r>
              <a:rPr dirty="0" u="none" baseline="-12820" sz="1950" spc="187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x</a:t>
            </a:r>
            <a:r>
              <a:rPr dirty="0" u="none" sz="2000" spc="-60" b="0">
                <a:latin typeface="Calibri"/>
                <a:cs typeface="Calibri"/>
              </a:rPr>
              <a:t> </a:t>
            </a:r>
            <a:r>
              <a:rPr dirty="0" u="none" sz="2000" spc="-25" b="0">
                <a:latin typeface="Calibri"/>
                <a:cs typeface="Calibri"/>
              </a:rPr>
              <a:t>D</a:t>
            </a:r>
            <a:r>
              <a:rPr dirty="0" u="none" baseline="-12820" sz="1950" spc="-37" b="0">
                <a:latin typeface="Calibri"/>
                <a:cs typeface="Calibri"/>
              </a:rPr>
              <a:t>Q</a:t>
            </a:r>
            <a:r>
              <a:rPr dirty="0" u="none" sz="2000" spc="-25" b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u="none" spc="-25"/>
              <a:t>Value</a:t>
            </a:r>
            <a:r>
              <a:rPr dirty="0" u="none" spc="-55"/>
              <a:t> </a:t>
            </a:r>
            <a:r>
              <a:rPr dirty="0" u="none" spc="-30"/>
              <a:t>Vectors</a:t>
            </a:r>
            <a:r>
              <a:rPr dirty="0" u="none" spc="-30" b="0">
                <a:latin typeface="Calibri"/>
                <a:cs typeface="Calibri"/>
              </a:rPr>
              <a:t>: </a:t>
            </a:r>
            <a:r>
              <a:rPr dirty="0" u="none">
                <a:solidFill>
                  <a:srgbClr val="BB44C4"/>
                </a:solidFill>
              </a:rPr>
              <a:t>V</a:t>
            </a:r>
            <a:r>
              <a:rPr dirty="0" u="none" spc="-35">
                <a:solidFill>
                  <a:srgbClr val="BB44C4"/>
                </a:solidFill>
              </a:rPr>
              <a:t> </a:t>
            </a:r>
            <a:r>
              <a:rPr dirty="0" u="none" b="0">
                <a:latin typeface="Calibri"/>
                <a:cs typeface="Calibri"/>
              </a:rPr>
              <a:t>=</a:t>
            </a:r>
            <a:r>
              <a:rPr dirty="0" u="none" spc="-25" b="0">
                <a:latin typeface="Calibri"/>
                <a:cs typeface="Calibri"/>
              </a:rPr>
              <a:t> </a:t>
            </a:r>
            <a:r>
              <a:rPr dirty="0" u="none">
                <a:solidFill>
                  <a:srgbClr val="4471C4"/>
                </a:solidFill>
              </a:rPr>
              <a:t>X</a:t>
            </a:r>
            <a:r>
              <a:rPr dirty="0" u="none">
                <a:solidFill>
                  <a:srgbClr val="BB44C4"/>
                </a:solidFill>
              </a:rPr>
              <a:t>W</a:t>
            </a:r>
            <a:r>
              <a:rPr dirty="0" u="none" baseline="-12820" sz="1950">
                <a:solidFill>
                  <a:srgbClr val="BB44C4"/>
                </a:solidFill>
              </a:rPr>
              <a:t>V</a:t>
            </a:r>
            <a:r>
              <a:rPr dirty="0" u="none" baseline="-12820" sz="1950" spc="187">
                <a:solidFill>
                  <a:srgbClr val="BB44C4"/>
                </a:solidFill>
              </a:rPr>
              <a:t> </a:t>
            </a:r>
            <a:r>
              <a:rPr dirty="0" u="none" sz="2000" b="0">
                <a:latin typeface="Calibri"/>
                <a:cs typeface="Calibri"/>
              </a:rPr>
              <a:t>(Shape:</a:t>
            </a:r>
            <a:r>
              <a:rPr dirty="0" u="none" sz="2000" spc="-2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2820" sz="1950" b="0">
                <a:latin typeface="Calibri"/>
                <a:cs typeface="Calibri"/>
              </a:rPr>
              <a:t>X</a:t>
            </a:r>
            <a:r>
              <a:rPr dirty="0" u="none" baseline="-12820" sz="1950" spc="187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x</a:t>
            </a:r>
            <a:r>
              <a:rPr dirty="0" u="none" sz="2000" spc="-30" b="0">
                <a:latin typeface="Calibri"/>
                <a:cs typeface="Calibri"/>
              </a:rPr>
              <a:t> </a:t>
            </a:r>
            <a:r>
              <a:rPr dirty="0" u="none" sz="2000" spc="-25" b="0">
                <a:latin typeface="Calibri"/>
                <a:cs typeface="Calibri"/>
              </a:rPr>
              <a:t>D</a:t>
            </a:r>
            <a:r>
              <a:rPr dirty="0" u="none" baseline="-12820" sz="1950" spc="-37" b="0">
                <a:latin typeface="Calibri"/>
                <a:cs typeface="Calibri"/>
              </a:rPr>
              <a:t>V</a:t>
            </a:r>
            <a:r>
              <a:rPr dirty="0" u="none" sz="2000" spc="-25" b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u="none"/>
              <a:t>Similarities</a:t>
            </a:r>
            <a:r>
              <a:rPr dirty="0" u="none" b="0">
                <a:latin typeface="Calibri"/>
                <a:cs typeface="Calibri"/>
              </a:rPr>
              <a:t>:</a:t>
            </a:r>
            <a:r>
              <a:rPr dirty="0" u="none" spc="-25" b="0">
                <a:latin typeface="Calibri"/>
                <a:cs typeface="Calibri"/>
              </a:rPr>
              <a:t> </a:t>
            </a:r>
            <a:r>
              <a:rPr dirty="0" u="none" b="0">
                <a:latin typeface="Calibri"/>
                <a:cs typeface="Calibri"/>
              </a:rPr>
              <a:t>E</a:t>
            </a:r>
            <a:r>
              <a:rPr dirty="0" u="none" spc="-10" b="0">
                <a:latin typeface="Calibri"/>
                <a:cs typeface="Calibri"/>
              </a:rPr>
              <a:t> </a:t>
            </a:r>
            <a:r>
              <a:rPr dirty="0" u="none" b="0">
                <a:latin typeface="Calibri"/>
                <a:cs typeface="Calibri"/>
              </a:rPr>
              <a:t>=</a:t>
            </a:r>
            <a:r>
              <a:rPr dirty="0" u="none" spc="5" b="0">
                <a:latin typeface="Calibri"/>
                <a:cs typeface="Calibri"/>
              </a:rPr>
              <a:t> </a:t>
            </a:r>
            <a:r>
              <a:rPr dirty="0" u="none">
                <a:solidFill>
                  <a:srgbClr val="6FAC46"/>
                </a:solidFill>
              </a:rPr>
              <a:t>Q</a:t>
            </a:r>
            <a:r>
              <a:rPr dirty="0" u="none">
                <a:solidFill>
                  <a:srgbClr val="EC7C30"/>
                </a:solidFill>
              </a:rPr>
              <a:t>K</a:t>
            </a:r>
            <a:r>
              <a:rPr dirty="0" u="none" baseline="21367" sz="1950">
                <a:solidFill>
                  <a:srgbClr val="EC7C30"/>
                </a:solidFill>
              </a:rPr>
              <a:t>T</a:t>
            </a:r>
            <a:r>
              <a:rPr dirty="0" u="none" baseline="21367" sz="1950" spc="254">
                <a:solidFill>
                  <a:srgbClr val="EC7C30"/>
                </a:solidFill>
              </a:rPr>
              <a:t> </a:t>
            </a:r>
            <a:r>
              <a:rPr dirty="0" u="none" sz="2000" b="0">
                <a:latin typeface="Calibri"/>
                <a:cs typeface="Calibri"/>
              </a:rPr>
              <a:t>(Shape:</a:t>
            </a:r>
            <a:r>
              <a:rPr dirty="0" u="none" sz="2000" spc="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2820" sz="1950" b="0">
                <a:latin typeface="Calibri"/>
                <a:cs typeface="Calibri"/>
              </a:rPr>
              <a:t>X</a:t>
            </a:r>
            <a:r>
              <a:rPr dirty="0" u="none" baseline="-12820" sz="1950" spc="24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x</a:t>
            </a:r>
            <a:r>
              <a:rPr dirty="0" u="none" sz="2000" spc="-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2820" sz="1950" b="0">
                <a:latin typeface="Calibri"/>
                <a:cs typeface="Calibri"/>
              </a:rPr>
              <a:t>X</a:t>
            </a:r>
            <a:r>
              <a:rPr dirty="0" u="none" sz="2000" b="0">
                <a:latin typeface="Calibri"/>
                <a:cs typeface="Calibri"/>
              </a:rPr>
              <a:t>) E</a:t>
            </a:r>
            <a:r>
              <a:rPr dirty="0" u="none" baseline="-12820" sz="1950" b="0">
                <a:latin typeface="Calibri"/>
                <a:cs typeface="Calibri"/>
              </a:rPr>
              <a:t>i,j</a:t>
            </a:r>
            <a:r>
              <a:rPr dirty="0" u="none" baseline="-12820" sz="1950" spc="254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=</a:t>
            </a:r>
            <a:r>
              <a:rPr dirty="0" u="none" sz="2000" spc="5" b="0">
                <a:latin typeface="Calibri"/>
                <a:cs typeface="Calibri"/>
              </a:rPr>
              <a:t> </a:t>
            </a:r>
            <a:r>
              <a:rPr dirty="0" u="none" sz="2000">
                <a:solidFill>
                  <a:srgbClr val="6FAC46"/>
                </a:solidFill>
              </a:rPr>
              <a:t>Q</a:t>
            </a:r>
            <a:r>
              <a:rPr dirty="0" u="none" baseline="-12820" sz="1950">
                <a:solidFill>
                  <a:srgbClr val="6FAC46"/>
                </a:solidFill>
              </a:rPr>
              <a:t>i</a:t>
            </a:r>
            <a:r>
              <a:rPr dirty="0" u="none" baseline="-12820" sz="1950" spc="232">
                <a:solidFill>
                  <a:srgbClr val="6FAC46"/>
                </a:solidFill>
              </a:rPr>
              <a:t> </a:t>
            </a:r>
            <a:r>
              <a:rPr dirty="0" u="none" sz="2000" b="0">
                <a:latin typeface="Calibri"/>
                <a:cs typeface="Calibri"/>
              </a:rPr>
              <a:t>·</a:t>
            </a:r>
            <a:r>
              <a:rPr dirty="0" u="none" sz="2000" spc="-15" b="0">
                <a:latin typeface="Calibri"/>
                <a:cs typeface="Calibri"/>
              </a:rPr>
              <a:t> </a:t>
            </a:r>
            <a:r>
              <a:rPr dirty="0" u="none" sz="2000">
                <a:solidFill>
                  <a:srgbClr val="EC7C30"/>
                </a:solidFill>
              </a:rPr>
              <a:t>K</a:t>
            </a:r>
            <a:r>
              <a:rPr dirty="0" u="none" baseline="-12820" sz="1950">
                <a:solidFill>
                  <a:srgbClr val="EC7C30"/>
                </a:solidFill>
              </a:rPr>
              <a:t>j</a:t>
            </a:r>
            <a:r>
              <a:rPr dirty="0" u="none" baseline="-12820" sz="1950" spc="60">
                <a:solidFill>
                  <a:srgbClr val="EC7C30"/>
                </a:solidFill>
              </a:rPr>
              <a:t> </a:t>
            </a:r>
            <a:r>
              <a:rPr dirty="0" u="none" sz="2000" b="0">
                <a:latin typeface="Calibri"/>
                <a:cs typeface="Calibri"/>
              </a:rPr>
              <a:t>/ </a:t>
            </a:r>
            <a:r>
              <a:rPr dirty="0" u="none" sz="2000" spc="-10" b="0">
                <a:latin typeface="Calibri"/>
                <a:cs typeface="Calibri"/>
              </a:rPr>
              <a:t>sqrt(D</a:t>
            </a:r>
            <a:r>
              <a:rPr dirty="0" u="none" baseline="-12820" sz="1950" spc="-15" b="0">
                <a:latin typeface="Calibri"/>
                <a:cs typeface="Calibri"/>
              </a:rPr>
              <a:t>Q</a:t>
            </a:r>
            <a:r>
              <a:rPr dirty="0" u="none" sz="2000" spc="-10" b="0">
                <a:latin typeface="Calibri"/>
                <a:cs typeface="Calibri"/>
              </a:rPr>
              <a:t>) </a:t>
            </a:r>
            <a:r>
              <a:rPr dirty="0" u="none" sz="2000"/>
              <a:t>Attention</a:t>
            </a:r>
            <a:r>
              <a:rPr dirty="0" u="none" sz="2000" spc="85"/>
              <a:t> </a:t>
            </a:r>
            <a:r>
              <a:rPr dirty="0" u="none" sz="2000"/>
              <a:t>weights</a:t>
            </a:r>
            <a:r>
              <a:rPr dirty="0" u="none" sz="2000" b="0">
                <a:latin typeface="Calibri"/>
                <a:cs typeface="Calibri"/>
              </a:rPr>
              <a:t>:</a:t>
            </a:r>
            <a:r>
              <a:rPr dirty="0" u="none" sz="2000" spc="-2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A</a:t>
            </a:r>
            <a:r>
              <a:rPr dirty="0" u="none" sz="2000" spc="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=</a:t>
            </a:r>
            <a:r>
              <a:rPr dirty="0" u="none" sz="2000" spc="-1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softmax(E,</a:t>
            </a:r>
            <a:r>
              <a:rPr dirty="0" u="none" sz="2000" spc="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dim=1)</a:t>
            </a:r>
            <a:r>
              <a:rPr dirty="0" u="none" sz="2000" spc="45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(Shape:</a:t>
            </a:r>
            <a:r>
              <a:rPr dirty="0" u="none" sz="2000" spc="-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2820" sz="1950" b="0">
                <a:latin typeface="Calibri"/>
                <a:cs typeface="Calibri"/>
              </a:rPr>
              <a:t>X</a:t>
            </a:r>
            <a:r>
              <a:rPr dirty="0" u="none" baseline="-12820" sz="1950" spc="232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x</a:t>
            </a:r>
            <a:r>
              <a:rPr dirty="0" u="none" sz="2000" spc="-20" b="0">
                <a:latin typeface="Calibri"/>
                <a:cs typeface="Calibri"/>
              </a:rPr>
              <a:t> </a:t>
            </a:r>
            <a:r>
              <a:rPr dirty="0" u="none" sz="2000" spc="-25" b="0">
                <a:latin typeface="Calibri"/>
                <a:cs typeface="Calibri"/>
              </a:rPr>
              <a:t>N</a:t>
            </a:r>
            <a:r>
              <a:rPr dirty="0" u="none" baseline="-12820" sz="1950" spc="-37" b="0">
                <a:latin typeface="Calibri"/>
                <a:cs typeface="Calibri"/>
              </a:rPr>
              <a:t>X</a:t>
            </a:r>
            <a:r>
              <a:rPr dirty="0" u="none" sz="2000" spc="-25" b="0">
                <a:latin typeface="Calibri"/>
                <a:cs typeface="Calibri"/>
              </a:rPr>
              <a:t>) </a:t>
            </a:r>
            <a:r>
              <a:rPr dirty="0" u="none" sz="2000"/>
              <a:t>Output</a:t>
            </a:r>
            <a:r>
              <a:rPr dirty="0" u="none" sz="2000" spc="-85"/>
              <a:t> </a:t>
            </a:r>
            <a:r>
              <a:rPr dirty="0" u="none" sz="2000"/>
              <a:t>vectors</a:t>
            </a:r>
            <a:r>
              <a:rPr dirty="0" u="none" sz="2000" b="0">
                <a:latin typeface="Calibri"/>
                <a:cs typeface="Calibri"/>
              </a:rPr>
              <a:t>:</a:t>
            </a:r>
            <a:r>
              <a:rPr dirty="0" u="none" sz="2000" spc="-1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Y</a:t>
            </a:r>
            <a:r>
              <a:rPr dirty="0" u="none" sz="2000" spc="-4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=</a:t>
            </a:r>
            <a:r>
              <a:rPr dirty="0" u="none" sz="2000" spc="-1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A</a:t>
            </a:r>
            <a:r>
              <a:rPr dirty="0" u="none" sz="2000">
                <a:solidFill>
                  <a:srgbClr val="BB44C4"/>
                </a:solidFill>
              </a:rPr>
              <a:t>V</a:t>
            </a:r>
            <a:r>
              <a:rPr dirty="0" u="none" sz="2000" spc="-25">
                <a:solidFill>
                  <a:srgbClr val="BB44C4"/>
                </a:solidFill>
              </a:rPr>
              <a:t> </a:t>
            </a:r>
            <a:r>
              <a:rPr dirty="0" u="none" sz="2000" b="0">
                <a:latin typeface="Calibri"/>
                <a:cs typeface="Calibri"/>
              </a:rPr>
              <a:t>(Shape:</a:t>
            </a:r>
            <a:r>
              <a:rPr dirty="0" u="none" sz="2000" spc="-2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N</a:t>
            </a:r>
            <a:r>
              <a:rPr dirty="0" u="none" baseline="-14957" sz="1950" b="0">
                <a:latin typeface="Calibri"/>
                <a:cs typeface="Calibri"/>
              </a:rPr>
              <a:t>X</a:t>
            </a:r>
            <a:r>
              <a:rPr dirty="0" u="none" baseline="-14957" sz="1950" spc="209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x</a:t>
            </a:r>
            <a:r>
              <a:rPr dirty="0" u="none" sz="2000" spc="-40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D</a:t>
            </a:r>
            <a:r>
              <a:rPr dirty="0" u="none" baseline="-14957" sz="1950" b="0">
                <a:latin typeface="Calibri"/>
                <a:cs typeface="Calibri"/>
              </a:rPr>
              <a:t>V</a:t>
            </a:r>
            <a:r>
              <a:rPr dirty="0" u="none" sz="2000" b="0">
                <a:latin typeface="Calibri"/>
                <a:cs typeface="Calibri"/>
              </a:rPr>
              <a:t>)</a:t>
            </a:r>
            <a:r>
              <a:rPr dirty="0" u="none" sz="2000" spc="-35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Y</a:t>
            </a:r>
            <a:r>
              <a:rPr dirty="0" u="none" baseline="-14957" sz="1950" b="0">
                <a:latin typeface="Calibri"/>
                <a:cs typeface="Calibri"/>
              </a:rPr>
              <a:t>i</a:t>
            </a:r>
            <a:r>
              <a:rPr dirty="0" u="none" baseline="-14957" sz="1950" spc="202" b="0">
                <a:latin typeface="Calibri"/>
                <a:cs typeface="Calibri"/>
              </a:rPr>
              <a:t> </a:t>
            </a:r>
            <a:r>
              <a:rPr dirty="0" u="none" sz="2000" b="0">
                <a:latin typeface="Calibri"/>
                <a:cs typeface="Calibri"/>
              </a:rPr>
              <a:t>=</a:t>
            </a:r>
            <a:r>
              <a:rPr dirty="0" u="none" sz="2000" spc="-15" b="0">
                <a:latin typeface="Calibri"/>
                <a:cs typeface="Calibri"/>
              </a:rPr>
              <a:t> </a:t>
            </a:r>
            <a:r>
              <a:rPr dirty="0" u="none" sz="2000" spc="-10" b="0">
                <a:latin typeface="Calibri"/>
                <a:cs typeface="Calibri"/>
              </a:rPr>
              <a:t>∑</a:t>
            </a:r>
            <a:r>
              <a:rPr dirty="0" u="none" baseline="-14957" sz="1950" spc="-15" b="0">
                <a:latin typeface="Calibri"/>
                <a:cs typeface="Calibri"/>
              </a:rPr>
              <a:t>j</a:t>
            </a:r>
            <a:r>
              <a:rPr dirty="0" u="none" sz="2000" spc="-10" b="0">
                <a:latin typeface="Calibri"/>
                <a:cs typeface="Calibri"/>
              </a:rPr>
              <a:t>A</a:t>
            </a:r>
            <a:r>
              <a:rPr dirty="0" u="none" baseline="-14957" sz="1950" spc="-15" b="0">
                <a:latin typeface="Calibri"/>
                <a:cs typeface="Calibri"/>
              </a:rPr>
              <a:t>i,j</a:t>
            </a:r>
            <a:r>
              <a:rPr dirty="0" u="none" sz="2000" spc="-10">
                <a:solidFill>
                  <a:srgbClr val="BB44C4"/>
                </a:solidFill>
              </a:rPr>
              <a:t>V</a:t>
            </a:r>
            <a:r>
              <a:rPr dirty="0" u="none" baseline="-14957" sz="1950" spc="-15">
                <a:solidFill>
                  <a:srgbClr val="BB44C4"/>
                </a:solidFill>
              </a:rPr>
              <a:t>j</a:t>
            </a:r>
            <a:endParaRPr baseline="-14957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38618" y="3411969"/>
            <a:ext cx="451484" cy="617855"/>
            <a:chOff x="7738618" y="3411969"/>
            <a:chExt cx="451484" cy="617855"/>
          </a:xfrm>
        </p:grpSpPr>
        <p:sp>
          <p:nvSpPr>
            <p:cNvPr id="3" name="object 3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44968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5606796" y="3418332"/>
            <a:ext cx="3450590" cy="615950"/>
            <a:chOff x="5606796" y="3418332"/>
            <a:chExt cx="3450590" cy="615950"/>
          </a:xfrm>
        </p:grpSpPr>
        <p:sp>
          <p:nvSpPr>
            <p:cNvPr id="6" name="object 6" descr=""/>
            <p:cNvSpPr/>
            <p:nvPr/>
          </p:nvSpPr>
          <p:spPr>
            <a:xfrm>
              <a:off x="8868155" y="3720096"/>
              <a:ext cx="186055" cy="311150"/>
            </a:xfrm>
            <a:custGeom>
              <a:avLst/>
              <a:gdLst/>
              <a:ahLst/>
              <a:cxnLst/>
              <a:rect l="l" t="t" r="r" b="b"/>
              <a:pathLst>
                <a:path w="186054" h="311150">
                  <a:moveTo>
                    <a:pt x="0" y="310629"/>
                  </a:moveTo>
                  <a:lnTo>
                    <a:pt x="185750" y="310629"/>
                  </a:lnTo>
                  <a:lnTo>
                    <a:pt x="185750" y="0"/>
                  </a:lnTo>
                  <a:lnTo>
                    <a:pt x="0" y="0"/>
                  </a:lnTo>
                  <a:lnTo>
                    <a:pt x="0" y="31062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834248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06796" y="3418332"/>
            <a:ext cx="440690" cy="605155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861806" y="3411969"/>
            <a:ext cx="451484" cy="617855"/>
            <a:chOff x="8861806" y="3411969"/>
            <a:chExt cx="451484" cy="617855"/>
          </a:xfrm>
        </p:grpSpPr>
        <p:sp>
          <p:nvSpPr>
            <p:cNvPr id="21" name="object 21" descr=""/>
            <p:cNvSpPr/>
            <p:nvPr/>
          </p:nvSpPr>
          <p:spPr>
            <a:xfrm>
              <a:off x="88681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8681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956802" y="3527552"/>
            <a:ext cx="2559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600568" y="530758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752333" y="4573270"/>
            <a:ext cx="422909" cy="617855"/>
            <a:chOff x="7752333" y="4573270"/>
            <a:chExt cx="422909" cy="617855"/>
          </a:xfrm>
        </p:grpSpPr>
        <p:sp>
          <p:nvSpPr>
            <p:cNvPr id="26" name="object 26" descr=""/>
            <p:cNvSpPr/>
            <p:nvPr/>
          </p:nvSpPr>
          <p:spPr>
            <a:xfrm>
              <a:off x="7758683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955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09955" y="6050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58683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5027"/>
                  </a:moveTo>
                  <a:lnTo>
                    <a:pt x="409955" y="6050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739633" y="4689094"/>
            <a:ext cx="4483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877045" y="4573270"/>
            <a:ext cx="422909" cy="617855"/>
            <a:chOff x="8877045" y="4573270"/>
            <a:chExt cx="422909" cy="617855"/>
          </a:xfrm>
        </p:grpSpPr>
        <p:sp>
          <p:nvSpPr>
            <p:cNvPr id="30" name="object 30" descr=""/>
            <p:cNvSpPr/>
            <p:nvPr/>
          </p:nvSpPr>
          <p:spPr>
            <a:xfrm>
              <a:off x="8883395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409955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09955" y="6050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883395" y="4579620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4">
                  <a:moveTo>
                    <a:pt x="0" y="605027"/>
                  </a:moveTo>
                  <a:lnTo>
                    <a:pt x="409955" y="6050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950706" y="4689094"/>
            <a:ext cx="273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7758683" y="2250948"/>
            <a:ext cx="410209" cy="605155"/>
          </a:xfrm>
          <a:custGeom>
            <a:avLst/>
            <a:gdLst/>
            <a:ahLst/>
            <a:cxnLst/>
            <a:rect l="l" t="t" r="r" b="b"/>
            <a:pathLst>
              <a:path w="410209" h="605155">
                <a:moveTo>
                  <a:pt x="409955" y="0"/>
                </a:moveTo>
                <a:lnTo>
                  <a:pt x="0" y="0"/>
                </a:lnTo>
                <a:lnTo>
                  <a:pt x="0" y="605027"/>
                </a:lnTo>
                <a:lnTo>
                  <a:pt x="409955" y="605027"/>
                </a:lnTo>
                <a:lnTo>
                  <a:pt x="409955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877045" y="2244598"/>
            <a:ext cx="422909" cy="617855"/>
            <a:chOff x="8877045" y="2244598"/>
            <a:chExt cx="422909" cy="617855"/>
          </a:xfrm>
        </p:grpSpPr>
        <p:sp>
          <p:nvSpPr>
            <p:cNvPr id="36" name="object 36" descr=""/>
            <p:cNvSpPr/>
            <p:nvPr/>
          </p:nvSpPr>
          <p:spPr>
            <a:xfrm>
              <a:off x="8883395" y="2250948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5">
                  <a:moveTo>
                    <a:pt x="409955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09955" y="6050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883395" y="2250948"/>
              <a:ext cx="410209" cy="605155"/>
            </a:xfrm>
            <a:custGeom>
              <a:avLst/>
              <a:gdLst/>
              <a:ahLst/>
              <a:cxnLst/>
              <a:rect l="l" t="t" r="r" b="b"/>
              <a:pathLst>
                <a:path w="410209" h="605155">
                  <a:moveTo>
                    <a:pt x="0" y="605027"/>
                  </a:moveTo>
                  <a:lnTo>
                    <a:pt x="409955" y="6050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950706" y="2359913"/>
            <a:ext cx="2730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41" name="object 41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687561" y="530758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47" name="object 47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49" name="object 49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6" name="object 56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57" name="object 57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59" name="object 59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60" name="object 60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5760211" y="4652517"/>
            <a:ext cx="133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7926069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" name="object 65" descr=""/>
          <p:cNvGrpSpPr/>
          <p:nvPr/>
        </p:nvGrpSpPr>
        <p:grpSpPr>
          <a:xfrm>
            <a:off x="3883152" y="2855976"/>
            <a:ext cx="5243830" cy="2026920"/>
            <a:chOff x="3883152" y="2855976"/>
            <a:chExt cx="5243830" cy="2026920"/>
          </a:xfrm>
        </p:grpSpPr>
        <p:sp>
          <p:nvSpPr>
            <p:cNvPr id="66" name="object 66" descr=""/>
            <p:cNvSpPr/>
            <p:nvPr/>
          </p:nvSpPr>
          <p:spPr>
            <a:xfrm>
              <a:off x="3883152" y="2855975"/>
              <a:ext cx="5243830" cy="2026920"/>
            </a:xfrm>
            <a:custGeom>
              <a:avLst/>
              <a:gdLst/>
              <a:ahLst/>
              <a:cxnLst/>
              <a:rect l="l" t="t" r="r" b="b"/>
              <a:pathLst>
                <a:path w="5243830" h="2026920">
                  <a:moveTo>
                    <a:pt x="1723644" y="1988439"/>
                  </a:moveTo>
                  <a:lnTo>
                    <a:pt x="1698244" y="1975739"/>
                  </a:lnTo>
                  <a:lnTo>
                    <a:pt x="1647444" y="1950339"/>
                  </a:lnTo>
                  <a:lnTo>
                    <a:pt x="1647444" y="1975751"/>
                  </a:lnTo>
                  <a:lnTo>
                    <a:pt x="1647444" y="1988439"/>
                  </a:lnTo>
                  <a:lnTo>
                    <a:pt x="1647444" y="1989074"/>
                  </a:lnTo>
                  <a:lnTo>
                    <a:pt x="868807" y="1989074"/>
                  </a:lnTo>
                  <a:lnTo>
                    <a:pt x="868807" y="1982724"/>
                  </a:lnTo>
                  <a:lnTo>
                    <a:pt x="874522" y="1988439"/>
                  </a:lnTo>
                  <a:lnTo>
                    <a:pt x="1647444" y="1988439"/>
                  </a:lnTo>
                  <a:lnTo>
                    <a:pt x="1647444" y="1975751"/>
                  </a:lnTo>
                  <a:lnTo>
                    <a:pt x="874522" y="1975751"/>
                  </a:lnTo>
                  <a:lnTo>
                    <a:pt x="874522" y="877824"/>
                  </a:lnTo>
                  <a:lnTo>
                    <a:pt x="855967" y="877824"/>
                  </a:lnTo>
                  <a:lnTo>
                    <a:pt x="855967" y="871461"/>
                  </a:lnTo>
                  <a:lnTo>
                    <a:pt x="861822" y="877316"/>
                  </a:lnTo>
                  <a:lnTo>
                    <a:pt x="874522" y="877316"/>
                  </a:lnTo>
                  <a:lnTo>
                    <a:pt x="874522" y="865124"/>
                  </a:lnTo>
                  <a:lnTo>
                    <a:pt x="874522" y="864616"/>
                  </a:lnTo>
                  <a:lnTo>
                    <a:pt x="874522" y="852424"/>
                  </a:lnTo>
                  <a:lnTo>
                    <a:pt x="0" y="852424"/>
                  </a:lnTo>
                  <a:lnTo>
                    <a:pt x="0" y="865124"/>
                  </a:lnTo>
                  <a:lnTo>
                    <a:pt x="0" y="877824"/>
                  </a:lnTo>
                  <a:lnTo>
                    <a:pt x="849122" y="877824"/>
                  </a:lnTo>
                  <a:lnTo>
                    <a:pt x="849122" y="1976374"/>
                  </a:lnTo>
                  <a:lnTo>
                    <a:pt x="849122" y="1989074"/>
                  </a:lnTo>
                  <a:lnTo>
                    <a:pt x="849122" y="2001774"/>
                  </a:lnTo>
                  <a:lnTo>
                    <a:pt x="1647444" y="2001774"/>
                  </a:lnTo>
                  <a:lnTo>
                    <a:pt x="1647444" y="2026539"/>
                  </a:lnTo>
                  <a:lnTo>
                    <a:pt x="1698244" y="2001139"/>
                  </a:lnTo>
                  <a:lnTo>
                    <a:pt x="1723644" y="1988439"/>
                  </a:lnTo>
                  <a:close/>
                </a:path>
                <a:path w="5243830" h="2026920">
                  <a:moveTo>
                    <a:pt x="3861435" y="863981"/>
                  </a:moveTo>
                  <a:lnTo>
                    <a:pt x="3785235" y="825881"/>
                  </a:lnTo>
                  <a:lnTo>
                    <a:pt x="3785235" y="851281"/>
                  </a:lnTo>
                  <a:lnTo>
                    <a:pt x="2162556" y="851281"/>
                  </a:lnTo>
                  <a:lnTo>
                    <a:pt x="2162556" y="876681"/>
                  </a:lnTo>
                  <a:lnTo>
                    <a:pt x="3785235" y="876681"/>
                  </a:lnTo>
                  <a:lnTo>
                    <a:pt x="3785235" y="902081"/>
                  </a:lnTo>
                  <a:lnTo>
                    <a:pt x="3861435" y="863981"/>
                  </a:lnTo>
                  <a:close/>
                </a:path>
                <a:path w="5243830" h="2026920">
                  <a:moveTo>
                    <a:pt x="4985766" y="863981"/>
                  </a:moveTo>
                  <a:lnTo>
                    <a:pt x="4909566" y="825881"/>
                  </a:lnTo>
                  <a:lnTo>
                    <a:pt x="4909566" y="851281"/>
                  </a:lnTo>
                  <a:lnTo>
                    <a:pt x="4300601" y="851281"/>
                  </a:lnTo>
                  <a:lnTo>
                    <a:pt x="4300601" y="876681"/>
                  </a:lnTo>
                  <a:lnTo>
                    <a:pt x="4909566" y="876681"/>
                  </a:lnTo>
                  <a:lnTo>
                    <a:pt x="4909566" y="902081"/>
                  </a:lnTo>
                  <a:lnTo>
                    <a:pt x="4985766" y="863981"/>
                  </a:lnTo>
                  <a:close/>
                </a:path>
                <a:path w="5243830" h="2026920">
                  <a:moveTo>
                    <a:pt x="5243449" y="1242060"/>
                  </a:moveTo>
                  <a:lnTo>
                    <a:pt x="5205349" y="1165860"/>
                  </a:lnTo>
                  <a:lnTo>
                    <a:pt x="5167249" y="1242060"/>
                  </a:lnTo>
                  <a:lnTo>
                    <a:pt x="5192649" y="1242060"/>
                  </a:lnTo>
                  <a:lnTo>
                    <a:pt x="5192649" y="1723390"/>
                  </a:lnTo>
                  <a:lnTo>
                    <a:pt x="5218049" y="1723390"/>
                  </a:lnTo>
                  <a:lnTo>
                    <a:pt x="5218049" y="1242060"/>
                  </a:lnTo>
                  <a:lnTo>
                    <a:pt x="5243449" y="1242060"/>
                  </a:lnTo>
                  <a:close/>
                </a:path>
                <a:path w="5243830" h="2026920">
                  <a:moveTo>
                    <a:pt x="5243449" y="76200"/>
                  </a:moveTo>
                  <a:lnTo>
                    <a:pt x="5205349" y="0"/>
                  </a:lnTo>
                  <a:lnTo>
                    <a:pt x="5167249" y="76200"/>
                  </a:lnTo>
                  <a:lnTo>
                    <a:pt x="5192649" y="76200"/>
                  </a:lnTo>
                  <a:lnTo>
                    <a:pt x="5192649" y="562102"/>
                  </a:lnTo>
                  <a:lnTo>
                    <a:pt x="5218049" y="562102"/>
                  </a:lnTo>
                  <a:lnTo>
                    <a:pt x="5218049" y="76200"/>
                  </a:lnTo>
                  <a:lnTo>
                    <a:pt x="524344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046470" y="4295394"/>
              <a:ext cx="501650" cy="551180"/>
            </a:xfrm>
            <a:custGeom>
              <a:avLst/>
              <a:gdLst/>
              <a:ahLst/>
              <a:cxnLst/>
              <a:rect l="l" t="t" r="r" b="b"/>
              <a:pathLst>
                <a:path w="501650" h="551179">
                  <a:moveTo>
                    <a:pt x="0" y="551052"/>
                  </a:moveTo>
                  <a:lnTo>
                    <a:pt x="501396" y="551052"/>
                  </a:lnTo>
                  <a:lnTo>
                    <a:pt x="501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926070" y="4021836"/>
              <a:ext cx="76200" cy="557530"/>
            </a:xfrm>
            <a:custGeom>
              <a:avLst/>
              <a:gdLst/>
              <a:ahLst/>
              <a:cxnLst/>
              <a:rect l="l" t="t" r="r" b="b"/>
              <a:pathLst>
                <a:path w="76200" h="55752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557530"/>
                  </a:lnTo>
                  <a:lnTo>
                    <a:pt x="50800" y="55753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547104" y="4021836"/>
              <a:ext cx="2452370" cy="280035"/>
            </a:xfrm>
            <a:custGeom>
              <a:avLst/>
              <a:gdLst/>
              <a:ahLst/>
              <a:cxnLst/>
              <a:rect l="l" t="t" r="r" b="b"/>
              <a:pathLst>
                <a:path w="2452370" h="280035">
                  <a:moveTo>
                    <a:pt x="1286637" y="0"/>
                  </a:moveTo>
                  <a:lnTo>
                    <a:pt x="1248537" y="76072"/>
                  </a:lnTo>
                  <a:lnTo>
                    <a:pt x="1273937" y="76072"/>
                  </a:lnTo>
                  <a:lnTo>
                    <a:pt x="1273937" y="242950"/>
                  </a:lnTo>
                  <a:lnTo>
                    <a:pt x="1257935" y="242950"/>
                  </a:lnTo>
                  <a:lnTo>
                    <a:pt x="1257935" y="254507"/>
                  </a:lnTo>
                  <a:lnTo>
                    <a:pt x="0" y="254507"/>
                  </a:lnTo>
                  <a:lnTo>
                    <a:pt x="0" y="279781"/>
                  </a:lnTo>
                  <a:lnTo>
                    <a:pt x="1299337" y="279781"/>
                  </a:lnTo>
                  <a:lnTo>
                    <a:pt x="1299337" y="268224"/>
                  </a:lnTo>
                  <a:lnTo>
                    <a:pt x="2426716" y="268224"/>
                  </a:lnTo>
                  <a:lnTo>
                    <a:pt x="2426716" y="84327"/>
                  </a:lnTo>
                  <a:lnTo>
                    <a:pt x="2452116" y="84327"/>
                  </a:lnTo>
                  <a:lnTo>
                    <a:pt x="2414016" y="8127"/>
                  </a:lnTo>
                  <a:lnTo>
                    <a:pt x="2375916" y="84327"/>
                  </a:lnTo>
                  <a:lnTo>
                    <a:pt x="2401316" y="84327"/>
                  </a:lnTo>
                  <a:lnTo>
                    <a:pt x="2401316" y="242950"/>
                  </a:lnTo>
                  <a:lnTo>
                    <a:pt x="1299337" y="242950"/>
                  </a:lnTo>
                  <a:lnTo>
                    <a:pt x="1299337" y="76072"/>
                  </a:lnTo>
                  <a:lnTo>
                    <a:pt x="1324737" y="76072"/>
                  </a:lnTo>
                  <a:lnTo>
                    <a:pt x="1286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7537957" y="994917"/>
            <a:ext cx="3797935" cy="100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Decoder: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baseline="-13888" sz="2400" spc="-52">
                <a:latin typeface="Calibri"/>
                <a:cs typeface="Calibri"/>
              </a:rPr>
              <a:t>U</a:t>
            </a:r>
            <a:r>
              <a:rPr dirty="0" sz="2400" spc="-35">
                <a:latin typeface="Calibri"/>
                <a:cs typeface="Calibri"/>
              </a:rPr>
              <a:t>(y</a:t>
            </a:r>
            <a:r>
              <a:rPr dirty="0" baseline="-13888" sz="2400" spc="-52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1086485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876604" y="1074165"/>
            <a:ext cx="343598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148582" y="2167255"/>
            <a:ext cx="3293745" cy="944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11411966" y="599259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1296395" y="4750942"/>
            <a:ext cx="635" cy="0"/>
          </a:xfrm>
          <a:custGeom>
            <a:avLst/>
            <a:gdLst/>
            <a:ahLst/>
            <a:cxnLst/>
            <a:rect l="l" t="t" r="r" b="b"/>
            <a:pathLst>
              <a:path w="634" h="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8665464" y="6280607"/>
            <a:ext cx="382270" cy="100965"/>
          </a:xfrm>
          <a:custGeom>
            <a:avLst/>
            <a:gdLst/>
            <a:ahLst/>
            <a:cxnLst/>
            <a:rect l="l" t="t" r="r" b="b"/>
            <a:pathLst>
              <a:path w="382270" h="100964">
                <a:moveTo>
                  <a:pt x="0" y="100431"/>
                </a:moveTo>
                <a:lnTo>
                  <a:pt x="137540" y="58673"/>
                </a:lnTo>
                <a:lnTo>
                  <a:pt x="237997" y="33477"/>
                </a:lnTo>
                <a:lnTo>
                  <a:pt x="323341" y="13309"/>
                </a:lnTo>
                <a:lnTo>
                  <a:pt x="382015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7" name="object 7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7444" y="1360297"/>
            <a:ext cx="4018177" cy="4288790"/>
          </a:xfrm>
          <a:prstGeom prst="rect">
            <a:avLst/>
          </a:prstGeom>
        </p:spPr>
      </p:pic>
      <p:sp>
        <p:nvSpPr>
          <p:cNvPr id="78" name="object 78" descr=""/>
          <p:cNvSpPr/>
          <p:nvPr/>
        </p:nvSpPr>
        <p:spPr>
          <a:xfrm>
            <a:off x="10211307" y="5675807"/>
            <a:ext cx="162560" cy="6985"/>
          </a:xfrm>
          <a:custGeom>
            <a:avLst/>
            <a:gdLst/>
            <a:ahLst/>
            <a:cxnLst/>
            <a:rect l="l" t="t" r="r" b="b"/>
            <a:pathLst>
              <a:path w="162559" h="6985">
                <a:moveTo>
                  <a:pt x="0" y="6832"/>
                </a:moveTo>
                <a:lnTo>
                  <a:pt x="63373" y="0"/>
                </a:lnTo>
                <a:lnTo>
                  <a:pt x="95376" y="0"/>
                </a:lnTo>
                <a:lnTo>
                  <a:pt x="120650" y="0"/>
                </a:lnTo>
                <a:lnTo>
                  <a:pt x="142240" y="0"/>
                </a:lnTo>
                <a:lnTo>
                  <a:pt x="162433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9" name="object 7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9350" y="913764"/>
            <a:ext cx="1193419" cy="712597"/>
          </a:xfrm>
          <a:prstGeom prst="rect">
            <a:avLst/>
          </a:prstGeom>
        </p:spPr>
      </p:pic>
      <p:sp>
        <p:nvSpPr>
          <p:cNvPr id="80" name="object 80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463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Self-</a:t>
            </a:r>
            <a:r>
              <a:rPr dirty="0" spc="275"/>
              <a:t>Attention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28879" y="607263"/>
            <a:ext cx="3639820" cy="2553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Layer</a:t>
            </a:r>
            <a:endParaRPr sz="44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253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7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1156461"/>
            <a:ext cx="3593465" cy="4692650"/>
            <a:chOff x="7674864" y="1156461"/>
            <a:chExt cx="3593465" cy="469265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599420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599420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599420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599420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599420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0599420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8915400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  <a:path w="2346959" h="1320164">
                  <a:moveTo>
                    <a:pt x="874776" y="400303"/>
                  </a:moveTo>
                  <a:lnTo>
                    <a:pt x="1433525" y="400303"/>
                  </a:lnTo>
                  <a:lnTo>
                    <a:pt x="1433525" y="71653"/>
                  </a:lnTo>
                  <a:lnTo>
                    <a:pt x="874776" y="71653"/>
                  </a:lnTo>
                  <a:lnTo>
                    <a:pt x="874776" y="400303"/>
                  </a:lnTo>
                  <a:close/>
                </a:path>
                <a:path w="2346959" h="1320164">
                  <a:moveTo>
                    <a:pt x="874776" y="823975"/>
                  </a:moveTo>
                  <a:lnTo>
                    <a:pt x="1433525" y="823975"/>
                  </a:lnTo>
                  <a:lnTo>
                    <a:pt x="1433525" y="495325"/>
                  </a:lnTo>
                  <a:lnTo>
                    <a:pt x="874776" y="495325"/>
                  </a:lnTo>
                  <a:lnTo>
                    <a:pt x="874776" y="823975"/>
                  </a:lnTo>
                  <a:close/>
                </a:path>
                <a:path w="2346959" h="1320164">
                  <a:moveTo>
                    <a:pt x="874776" y="1262887"/>
                  </a:moveTo>
                  <a:lnTo>
                    <a:pt x="1433525" y="1262887"/>
                  </a:lnTo>
                  <a:lnTo>
                    <a:pt x="1433525" y="934237"/>
                  </a:lnTo>
                  <a:lnTo>
                    <a:pt x="874776" y="934237"/>
                  </a:lnTo>
                  <a:lnTo>
                    <a:pt x="874776" y="1262887"/>
                  </a:lnTo>
                  <a:close/>
                </a:path>
                <a:path w="2346959" h="1320164">
                  <a:moveTo>
                    <a:pt x="1684020" y="397255"/>
                  </a:moveTo>
                  <a:lnTo>
                    <a:pt x="2242769" y="397255"/>
                  </a:lnTo>
                  <a:lnTo>
                    <a:pt x="2242769" y="68605"/>
                  </a:lnTo>
                  <a:lnTo>
                    <a:pt x="1684020" y="68605"/>
                  </a:lnTo>
                  <a:lnTo>
                    <a:pt x="1684020" y="397255"/>
                  </a:lnTo>
                  <a:close/>
                </a:path>
                <a:path w="2346959" h="1320164">
                  <a:moveTo>
                    <a:pt x="1684020" y="820927"/>
                  </a:moveTo>
                  <a:lnTo>
                    <a:pt x="2242769" y="820927"/>
                  </a:lnTo>
                  <a:lnTo>
                    <a:pt x="2242769" y="492277"/>
                  </a:lnTo>
                  <a:lnTo>
                    <a:pt x="1684020" y="492277"/>
                  </a:lnTo>
                  <a:lnTo>
                    <a:pt x="1684020" y="820927"/>
                  </a:lnTo>
                  <a:close/>
                </a:path>
                <a:path w="2346959" h="1320164">
                  <a:moveTo>
                    <a:pt x="1684020" y="1259839"/>
                  </a:moveTo>
                  <a:lnTo>
                    <a:pt x="2242769" y="1259839"/>
                  </a:lnTo>
                  <a:lnTo>
                    <a:pt x="2242769" y="931189"/>
                  </a:lnTo>
                  <a:lnTo>
                    <a:pt x="1684020" y="931189"/>
                  </a:lnTo>
                  <a:lnTo>
                    <a:pt x="1684020" y="12598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2" y="2194559"/>
              <a:ext cx="220979" cy="76200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752599"/>
              <a:ext cx="220979" cy="76200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77" name="object 77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80" name="object 8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 descr=""/>
          <p:cNvGrpSpPr/>
          <p:nvPr/>
        </p:nvGrpSpPr>
        <p:grpSpPr>
          <a:xfrm>
            <a:off x="9041638" y="187197"/>
            <a:ext cx="454659" cy="547370"/>
            <a:chOff x="9041638" y="187197"/>
            <a:chExt cx="454659" cy="547370"/>
          </a:xfrm>
        </p:grpSpPr>
        <p:sp>
          <p:nvSpPr>
            <p:cNvPr id="87" name="object 87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8" y="588263"/>
              <a:ext cx="76198" cy="146303"/>
            </a:xfrm>
            <a:prstGeom prst="rect">
              <a:avLst/>
            </a:prstGeom>
          </p:spPr>
        </p:pic>
      </p:grpSp>
      <p:grpSp>
        <p:nvGrpSpPr>
          <p:cNvPr id="90" name="object 90" descr=""/>
          <p:cNvGrpSpPr/>
          <p:nvPr/>
        </p:nvGrpSpPr>
        <p:grpSpPr>
          <a:xfrm>
            <a:off x="9861550" y="191770"/>
            <a:ext cx="454659" cy="539750"/>
            <a:chOff x="9861550" y="191770"/>
            <a:chExt cx="454659" cy="539750"/>
          </a:xfrm>
        </p:grpSpPr>
        <p:sp>
          <p:nvSpPr>
            <p:cNvPr id="91" name="object 91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</p:grpSp>
      <p:grpSp>
        <p:nvGrpSpPr>
          <p:cNvPr id="94" name="object 94" descr=""/>
          <p:cNvGrpSpPr/>
          <p:nvPr/>
        </p:nvGrpSpPr>
        <p:grpSpPr>
          <a:xfrm>
            <a:off x="10652506" y="188721"/>
            <a:ext cx="454659" cy="550545"/>
            <a:chOff x="10652506" y="188721"/>
            <a:chExt cx="454659" cy="550545"/>
          </a:xfrm>
        </p:grpSpPr>
        <p:sp>
          <p:nvSpPr>
            <p:cNvPr id="95" name="object 95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6" y="589787"/>
              <a:ext cx="76198" cy="149351"/>
            </a:xfrm>
            <a:prstGeom prst="rect">
              <a:avLst/>
            </a:prstGeom>
          </p:spPr>
        </p:pic>
      </p:grpSp>
      <p:sp>
        <p:nvSpPr>
          <p:cNvPr id="98" name="object 98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00" name="object 100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04" name="object 104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10736580" y="5106670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329488" y="3431540"/>
            <a:ext cx="6148070" cy="18630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4652517" y="1086358"/>
            <a:ext cx="1880235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7922514" y="2977133"/>
            <a:ext cx="3329940" cy="2063750"/>
          </a:xfrm>
          <a:custGeom>
            <a:avLst/>
            <a:gdLst/>
            <a:ahLst/>
            <a:cxnLst/>
            <a:rect l="l" t="t" r="r" b="b"/>
            <a:pathLst>
              <a:path w="3329940" h="2063750">
                <a:moveTo>
                  <a:pt x="0" y="1414018"/>
                </a:moveTo>
                <a:lnTo>
                  <a:pt x="790943" y="1414018"/>
                </a:lnTo>
                <a:lnTo>
                  <a:pt x="790943" y="0"/>
                </a:lnTo>
                <a:lnTo>
                  <a:pt x="0" y="0"/>
                </a:lnTo>
                <a:lnTo>
                  <a:pt x="0" y="1414018"/>
                </a:lnTo>
                <a:close/>
              </a:path>
              <a:path w="3329940" h="2063750">
                <a:moveTo>
                  <a:pt x="1013459" y="2063496"/>
                </a:moveTo>
                <a:lnTo>
                  <a:pt x="3329558" y="2063496"/>
                </a:lnTo>
                <a:lnTo>
                  <a:pt x="3329558" y="1502727"/>
                </a:lnTo>
                <a:lnTo>
                  <a:pt x="1013459" y="1502727"/>
                </a:lnTo>
                <a:lnTo>
                  <a:pt x="1013459" y="206349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4652898" y="1928621"/>
            <a:ext cx="227774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Queries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Keys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same,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463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Self-</a:t>
            </a:r>
            <a:r>
              <a:rPr dirty="0" spc="275"/>
              <a:t>Attention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28879" y="607263"/>
            <a:ext cx="3639820" cy="2553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Layer</a:t>
            </a:r>
            <a:endParaRPr sz="44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253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7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45" name="object 4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49" name="object 4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53" name="object 5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57" name="object 5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61" name="object 6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65" name="object 6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69" name="object 6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73" name="object 7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006842" y="1156461"/>
            <a:ext cx="3261360" cy="3379470"/>
            <a:chOff x="8006842" y="1156461"/>
            <a:chExt cx="3261360" cy="3379470"/>
          </a:xfrm>
        </p:grpSpPr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8915400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  <a:path w="2346959" h="1320164">
                  <a:moveTo>
                    <a:pt x="874776" y="400303"/>
                  </a:moveTo>
                  <a:lnTo>
                    <a:pt x="1433525" y="400303"/>
                  </a:lnTo>
                  <a:lnTo>
                    <a:pt x="1433525" y="71653"/>
                  </a:lnTo>
                  <a:lnTo>
                    <a:pt x="874776" y="71653"/>
                  </a:lnTo>
                  <a:lnTo>
                    <a:pt x="874776" y="400303"/>
                  </a:lnTo>
                  <a:close/>
                </a:path>
                <a:path w="2346959" h="1320164">
                  <a:moveTo>
                    <a:pt x="874776" y="823975"/>
                  </a:moveTo>
                  <a:lnTo>
                    <a:pt x="1433525" y="823975"/>
                  </a:lnTo>
                  <a:lnTo>
                    <a:pt x="1433525" y="495325"/>
                  </a:lnTo>
                  <a:lnTo>
                    <a:pt x="874776" y="495325"/>
                  </a:lnTo>
                  <a:lnTo>
                    <a:pt x="874776" y="823975"/>
                  </a:lnTo>
                  <a:close/>
                </a:path>
                <a:path w="2346959" h="1320164">
                  <a:moveTo>
                    <a:pt x="874776" y="1262887"/>
                  </a:moveTo>
                  <a:lnTo>
                    <a:pt x="1433525" y="1262887"/>
                  </a:lnTo>
                  <a:lnTo>
                    <a:pt x="1433525" y="934237"/>
                  </a:lnTo>
                  <a:lnTo>
                    <a:pt x="874776" y="934237"/>
                  </a:lnTo>
                  <a:lnTo>
                    <a:pt x="874776" y="1262887"/>
                  </a:lnTo>
                  <a:close/>
                </a:path>
                <a:path w="2346959" h="1320164">
                  <a:moveTo>
                    <a:pt x="1684020" y="397255"/>
                  </a:moveTo>
                  <a:lnTo>
                    <a:pt x="2242769" y="397255"/>
                  </a:lnTo>
                  <a:lnTo>
                    <a:pt x="2242769" y="68605"/>
                  </a:lnTo>
                  <a:lnTo>
                    <a:pt x="1684020" y="68605"/>
                  </a:lnTo>
                  <a:lnTo>
                    <a:pt x="1684020" y="397255"/>
                  </a:lnTo>
                  <a:close/>
                </a:path>
                <a:path w="2346959" h="1320164">
                  <a:moveTo>
                    <a:pt x="1684020" y="820927"/>
                  </a:moveTo>
                  <a:lnTo>
                    <a:pt x="2242769" y="820927"/>
                  </a:lnTo>
                  <a:lnTo>
                    <a:pt x="2242769" y="492277"/>
                  </a:lnTo>
                  <a:lnTo>
                    <a:pt x="1684020" y="492277"/>
                  </a:lnTo>
                  <a:lnTo>
                    <a:pt x="1684020" y="820927"/>
                  </a:lnTo>
                  <a:close/>
                </a:path>
                <a:path w="2346959" h="1320164">
                  <a:moveTo>
                    <a:pt x="1684020" y="1259839"/>
                  </a:moveTo>
                  <a:lnTo>
                    <a:pt x="2242769" y="1259839"/>
                  </a:lnTo>
                  <a:lnTo>
                    <a:pt x="2242769" y="931189"/>
                  </a:lnTo>
                  <a:lnTo>
                    <a:pt x="1684020" y="931189"/>
                  </a:lnTo>
                  <a:lnTo>
                    <a:pt x="1684020" y="12598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2" y="2194559"/>
              <a:ext cx="220979" cy="76200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752599"/>
              <a:ext cx="220979" cy="76200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95" name="object 95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98" name="object 9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 descr=""/>
          <p:cNvGrpSpPr/>
          <p:nvPr/>
        </p:nvGrpSpPr>
        <p:grpSpPr>
          <a:xfrm>
            <a:off x="9041638" y="187197"/>
            <a:ext cx="454659" cy="547370"/>
            <a:chOff x="9041638" y="187197"/>
            <a:chExt cx="454659" cy="547370"/>
          </a:xfrm>
        </p:grpSpPr>
        <p:sp>
          <p:nvSpPr>
            <p:cNvPr id="105" name="object 105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8" y="588263"/>
              <a:ext cx="76198" cy="146303"/>
            </a:xfrm>
            <a:prstGeom prst="rect">
              <a:avLst/>
            </a:prstGeom>
          </p:spPr>
        </p:pic>
      </p:grpSp>
      <p:grpSp>
        <p:nvGrpSpPr>
          <p:cNvPr id="108" name="object 108" descr=""/>
          <p:cNvGrpSpPr/>
          <p:nvPr/>
        </p:nvGrpSpPr>
        <p:grpSpPr>
          <a:xfrm>
            <a:off x="9861550" y="191770"/>
            <a:ext cx="454659" cy="539750"/>
            <a:chOff x="9861550" y="191770"/>
            <a:chExt cx="454659" cy="539750"/>
          </a:xfrm>
        </p:grpSpPr>
        <p:sp>
          <p:nvSpPr>
            <p:cNvPr id="109" name="object 109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</p:grpSp>
      <p:grpSp>
        <p:nvGrpSpPr>
          <p:cNvPr id="112" name="object 112" descr=""/>
          <p:cNvGrpSpPr/>
          <p:nvPr/>
        </p:nvGrpSpPr>
        <p:grpSpPr>
          <a:xfrm>
            <a:off x="10652506" y="188721"/>
            <a:ext cx="454659" cy="550545"/>
            <a:chOff x="10652506" y="188721"/>
            <a:chExt cx="454659" cy="550545"/>
          </a:xfrm>
        </p:grpSpPr>
        <p:sp>
          <p:nvSpPr>
            <p:cNvPr id="113" name="object 113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6" y="589787"/>
              <a:ext cx="76198" cy="149351"/>
            </a:xfrm>
            <a:prstGeom prst="rect">
              <a:avLst/>
            </a:prstGeom>
          </p:spPr>
        </p:pic>
      </p:grpSp>
      <p:sp>
        <p:nvSpPr>
          <p:cNvPr id="116" name="object 116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18" name="object 118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22" name="object 122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10736580" y="5106670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329488" y="3431540"/>
            <a:ext cx="6148070" cy="18630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4652517" y="1086358"/>
            <a:ext cx="1880235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8760714" y="2989326"/>
            <a:ext cx="2616835" cy="1414145"/>
          </a:xfrm>
          <a:custGeom>
            <a:avLst/>
            <a:gdLst/>
            <a:ahLst/>
            <a:cxnLst/>
            <a:rect l="l" t="t" r="r" b="b"/>
            <a:pathLst>
              <a:path w="2616834" h="1414145">
                <a:moveTo>
                  <a:pt x="0" y="1414018"/>
                </a:moveTo>
                <a:lnTo>
                  <a:pt x="2616580" y="1414018"/>
                </a:lnTo>
                <a:lnTo>
                  <a:pt x="2616580" y="0"/>
                </a:lnTo>
                <a:lnTo>
                  <a:pt x="0" y="0"/>
                </a:lnTo>
                <a:lnTo>
                  <a:pt x="0" y="141401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 txBox="1"/>
          <p:nvPr/>
        </p:nvSpPr>
        <p:spPr>
          <a:xfrm>
            <a:off x="4652898" y="1928621"/>
            <a:ext cx="206565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Similarities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same, but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463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Self-</a:t>
            </a:r>
            <a:r>
              <a:rPr dirty="0" spc="275"/>
              <a:t>Attention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28879" y="607263"/>
            <a:ext cx="3639820" cy="2553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Layer</a:t>
            </a:r>
            <a:endParaRPr sz="44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253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7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45" name="object 4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49" name="object 4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53" name="object 5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57" name="object 5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61" name="object 6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65" name="object 6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69" name="object 6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73" name="object 7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9077706" y="2070354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9225533" y="2216911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9790176" y="1231391"/>
            <a:ext cx="1369060" cy="1194435"/>
          </a:xfrm>
          <a:custGeom>
            <a:avLst/>
            <a:gdLst/>
            <a:ahLst/>
            <a:cxnLst/>
            <a:rect l="l" t="t" r="r" b="b"/>
            <a:pathLst>
              <a:path w="1369059" h="1194435">
                <a:moveTo>
                  <a:pt x="0" y="331724"/>
                </a:moveTo>
                <a:lnTo>
                  <a:pt x="558749" y="331724"/>
                </a:lnTo>
                <a:lnTo>
                  <a:pt x="558749" y="3073"/>
                </a:lnTo>
                <a:lnTo>
                  <a:pt x="0" y="3073"/>
                </a:lnTo>
                <a:lnTo>
                  <a:pt x="0" y="331724"/>
                </a:lnTo>
                <a:close/>
              </a:path>
              <a:path w="1369059" h="1194435">
                <a:moveTo>
                  <a:pt x="0" y="755396"/>
                </a:moveTo>
                <a:lnTo>
                  <a:pt x="558749" y="755396"/>
                </a:lnTo>
                <a:lnTo>
                  <a:pt x="558749" y="426745"/>
                </a:lnTo>
                <a:lnTo>
                  <a:pt x="0" y="426745"/>
                </a:lnTo>
                <a:lnTo>
                  <a:pt x="0" y="755396"/>
                </a:lnTo>
                <a:close/>
              </a:path>
              <a:path w="1369059" h="1194435">
                <a:moveTo>
                  <a:pt x="0" y="1194308"/>
                </a:moveTo>
                <a:lnTo>
                  <a:pt x="558749" y="1194308"/>
                </a:lnTo>
                <a:lnTo>
                  <a:pt x="558749" y="865657"/>
                </a:lnTo>
                <a:lnTo>
                  <a:pt x="0" y="865657"/>
                </a:lnTo>
                <a:lnTo>
                  <a:pt x="0" y="1194308"/>
                </a:lnTo>
                <a:close/>
              </a:path>
              <a:path w="1369059" h="1194435">
                <a:moveTo>
                  <a:pt x="809244" y="329184"/>
                </a:moveTo>
                <a:lnTo>
                  <a:pt x="1368552" y="329184"/>
                </a:lnTo>
                <a:lnTo>
                  <a:pt x="1368552" y="0"/>
                </a:lnTo>
                <a:lnTo>
                  <a:pt x="809244" y="0"/>
                </a:lnTo>
                <a:lnTo>
                  <a:pt x="809244" y="329184"/>
                </a:lnTo>
                <a:close/>
              </a:path>
              <a:path w="1369059" h="1194435">
                <a:moveTo>
                  <a:pt x="809244" y="752348"/>
                </a:moveTo>
                <a:lnTo>
                  <a:pt x="1367993" y="752348"/>
                </a:lnTo>
                <a:lnTo>
                  <a:pt x="1367993" y="423697"/>
                </a:lnTo>
                <a:lnTo>
                  <a:pt x="809244" y="423697"/>
                </a:lnTo>
                <a:lnTo>
                  <a:pt x="809244" y="752348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9040114" y="1115035"/>
            <a:ext cx="2082164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85"/>
              </a:spcBef>
              <a:tabLst>
                <a:tab pos="848994" algn="l"/>
                <a:tab pos="1657985" algn="l"/>
              </a:tabLst>
            </a:pP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3,2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1,2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  <a:tabLst>
                <a:tab pos="848994" algn="l"/>
                <a:tab pos="1658620" algn="l"/>
              </a:tabLst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2777" sz="3000" spc="-30">
                <a:latin typeface="Calibri"/>
                <a:cs typeface="Calibri"/>
              </a:rPr>
              <a:t>A</a:t>
            </a:r>
            <a:r>
              <a:rPr dirty="0" baseline="-10683" sz="1950" spc="-30">
                <a:latin typeface="Calibri"/>
                <a:cs typeface="Calibri"/>
              </a:rPr>
              <a:t>2,1</a:t>
            </a:r>
            <a:endParaRPr baseline="-10683" sz="1950">
              <a:latin typeface="Calibri"/>
              <a:cs typeface="Calibri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9876535" y="2067306"/>
            <a:ext cx="982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</a:tabLst>
            </a:pPr>
            <a:r>
              <a:rPr dirty="0" sz="2000" spc="-5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0024109" y="2213863"/>
            <a:ext cx="10375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2325" algn="l"/>
              </a:tabLst>
            </a:pPr>
            <a:r>
              <a:rPr dirty="0" sz="1300" spc="-25">
                <a:latin typeface="Calibri"/>
                <a:cs typeface="Calibri"/>
              </a:rPr>
              <a:t>1,3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25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8006842" y="1202207"/>
            <a:ext cx="3261360" cy="1696720"/>
            <a:chOff x="8006842" y="1202207"/>
            <a:chExt cx="3261360" cy="1696720"/>
          </a:xfrm>
        </p:grpSpPr>
        <p:sp>
          <p:nvSpPr>
            <p:cNvPr id="93" name="object 93" descr=""/>
            <p:cNvSpPr/>
            <p:nvPr/>
          </p:nvSpPr>
          <p:spPr>
            <a:xfrm>
              <a:off x="8915400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2" y="2194560"/>
              <a:ext cx="220979" cy="76200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752600"/>
              <a:ext cx="220979" cy="76200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2" y="1328928"/>
              <a:ext cx="220979" cy="76200"/>
            </a:xfrm>
            <a:prstGeom prst="rect">
              <a:avLst/>
            </a:prstGeom>
          </p:spPr>
        </p:pic>
      </p:grpSp>
      <p:sp>
        <p:nvSpPr>
          <p:cNvPr id="103" name="object 103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9041638" y="187197"/>
            <a:ext cx="454659" cy="547370"/>
            <a:chOff x="9041638" y="187197"/>
            <a:chExt cx="454659" cy="547370"/>
          </a:xfrm>
        </p:grpSpPr>
        <p:sp>
          <p:nvSpPr>
            <p:cNvPr id="106" name="object 106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0868" y="588263"/>
              <a:ext cx="76198" cy="146303"/>
            </a:xfrm>
            <a:prstGeom prst="rect">
              <a:avLst/>
            </a:prstGeom>
          </p:spPr>
        </p:pic>
      </p:grpSp>
      <p:grpSp>
        <p:nvGrpSpPr>
          <p:cNvPr id="109" name="object 109" descr=""/>
          <p:cNvGrpSpPr/>
          <p:nvPr/>
        </p:nvGrpSpPr>
        <p:grpSpPr>
          <a:xfrm>
            <a:off x="9861550" y="191770"/>
            <a:ext cx="454659" cy="539750"/>
            <a:chOff x="9861550" y="191770"/>
            <a:chExt cx="454659" cy="539750"/>
          </a:xfrm>
        </p:grpSpPr>
        <p:sp>
          <p:nvSpPr>
            <p:cNvPr id="110" name="object 110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</p:grpSp>
      <p:grpSp>
        <p:nvGrpSpPr>
          <p:cNvPr id="113" name="object 113" descr=""/>
          <p:cNvGrpSpPr/>
          <p:nvPr/>
        </p:nvGrpSpPr>
        <p:grpSpPr>
          <a:xfrm>
            <a:off x="10652506" y="188721"/>
            <a:ext cx="454659" cy="550545"/>
            <a:chOff x="10652506" y="188721"/>
            <a:chExt cx="454659" cy="550545"/>
          </a:xfrm>
        </p:grpSpPr>
        <p:sp>
          <p:nvSpPr>
            <p:cNvPr id="114" name="object 114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1736" y="589787"/>
              <a:ext cx="76198" cy="149351"/>
            </a:xfrm>
            <a:prstGeom prst="rect">
              <a:avLst/>
            </a:prstGeom>
          </p:spPr>
        </p:pic>
      </p:grpSp>
      <p:grpSp>
        <p:nvGrpSpPr>
          <p:cNvPr id="117" name="object 117" descr=""/>
          <p:cNvGrpSpPr/>
          <p:nvPr/>
        </p:nvGrpSpPr>
        <p:grpSpPr>
          <a:xfrm>
            <a:off x="7275576" y="982980"/>
            <a:ext cx="4135754" cy="5204460"/>
            <a:chOff x="7275576" y="982980"/>
            <a:chExt cx="4135754" cy="5204460"/>
          </a:xfrm>
        </p:grpSpPr>
        <p:pic>
          <p:nvPicPr>
            <p:cNvPr id="118" name="object 1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21" name="object 121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8780526" y="1114806"/>
              <a:ext cx="2618105" cy="1412875"/>
            </a:xfrm>
            <a:custGeom>
              <a:avLst/>
              <a:gdLst/>
              <a:ahLst/>
              <a:cxnLst/>
              <a:rect l="l" t="t" r="r" b="b"/>
              <a:pathLst>
                <a:path w="2618104" h="1412875">
                  <a:moveTo>
                    <a:pt x="0" y="1412494"/>
                  </a:moveTo>
                  <a:lnTo>
                    <a:pt x="2618104" y="1412494"/>
                  </a:lnTo>
                  <a:lnTo>
                    <a:pt x="2618104" y="0"/>
                  </a:lnTo>
                  <a:lnTo>
                    <a:pt x="0" y="0"/>
                  </a:lnTo>
                  <a:lnTo>
                    <a:pt x="0" y="141249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329488" y="3431540"/>
            <a:ext cx="5982335" cy="1558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54888" y="5027040"/>
            <a:ext cx="609727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9149842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9961626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10761980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652517" y="1086358"/>
            <a:ext cx="1880235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4652898" y="1928621"/>
            <a:ext cx="2062480" cy="83311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Attention weights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will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 same,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913364" y="5329428"/>
            <a:ext cx="154940" cy="165735"/>
          </a:xfrm>
          <a:custGeom>
            <a:avLst/>
            <a:gdLst/>
            <a:ahLst/>
            <a:cxnLst/>
            <a:rect l="l" t="t" r="r" b="b"/>
            <a:pathLst>
              <a:path w="154940" h="165735">
                <a:moveTo>
                  <a:pt x="0" y="165608"/>
                </a:moveTo>
                <a:lnTo>
                  <a:pt x="154876" y="165608"/>
                </a:lnTo>
                <a:lnTo>
                  <a:pt x="154876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3463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Self-</a:t>
            </a:r>
            <a:r>
              <a:rPr dirty="0" spc="275"/>
              <a:t>Attention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28879" y="607263"/>
            <a:ext cx="3639820" cy="2553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Calibri Light"/>
                <a:cs typeface="Calibri Light"/>
              </a:rPr>
              <a:t>Layer</a:t>
            </a:r>
            <a:endParaRPr sz="44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253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7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40" name="object 40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45" name="object 4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49" name="object 4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53" name="object 5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57" name="object 5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61" name="object 6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65" name="object 6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69" name="object 6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73" name="object 7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9077706" y="2070354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9225533" y="2216911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9790176" y="1231391"/>
            <a:ext cx="1369060" cy="1194435"/>
          </a:xfrm>
          <a:custGeom>
            <a:avLst/>
            <a:gdLst/>
            <a:ahLst/>
            <a:cxnLst/>
            <a:rect l="l" t="t" r="r" b="b"/>
            <a:pathLst>
              <a:path w="1369059" h="1194435">
                <a:moveTo>
                  <a:pt x="0" y="331724"/>
                </a:moveTo>
                <a:lnTo>
                  <a:pt x="558749" y="331724"/>
                </a:lnTo>
                <a:lnTo>
                  <a:pt x="558749" y="3073"/>
                </a:lnTo>
                <a:lnTo>
                  <a:pt x="0" y="3073"/>
                </a:lnTo>
                <a:lnTo>
                  <a:pt x="0" y="331724"/>
                </a:lnTo>
                <a:close/>
              </a:path>
              <a:path w="1369059" h="1194435">
                <a:moveTo>
                  <a:pt x="0" y="755396"/>
                </a:moveTo>
                <a:lnTo>
                  <a:pt x="558749" y="755396"/>
                </a:lnTo>
                <a:lnTo>
                  <a:pt x="558749" y="426745"/>
                </a:lnTo>
                <a:lnTo>
                  <a:pt x="0" y="426745"/>
                </a:lnTo>
                <a:lnTo>
                  <a:pt x="0" y="755396"/>
                </a:lnTo>
                <a:close/>
              </a:path>
              <a:path w="1369059" h="1194435">
                <a:moveTo>
                  <a:pt x="0" y="1194308"/>
                </a:moveTo>
                <a:lnTo>
                  <a:pt x="558749" y="1194308"/>
                </a:lnTo>
                <a:lnTo>
                  <a:pt x="558749" y="865657"/>
                </a:lnTo>
                <a:lnTo>
                  <a:pt x="0" y="865657"/>
                </a:lnTo>
                <a:lnTo>
                  <a:pt x="0" y="1194308"/>
                </a:lnTo>
                <a:close/>
              </a:path>
              <a:path w="1369059" h="1194435">
                <a:moveTo>
                  <a:pt x="809244" y="329184"/>
                </a:moveTo>
                <a:lnTo>
                  <a:pt x="1368552" y="329184"/>
                </a:lnTo>
                <a:lnTo>
                  <a:pt x="1368552" y="0"/>
                </a:lnTo>
                <a:lnTo>
                  <a:pt x="809244" y="0"/>
                </a:lnTo>
                <a:lnTo>
                  <a:pt x="809244" y="329184"/>
                </a:lnTo>
                <a:close/>
              </a:path>
              <a:path w="1369059" h="1194435">
                <a:moveTo>
                  <a:pt x="809244" y="752348"/>
                </a:moveTo>
                <a:lnTo>
                  <a:pt x="1367993" y="752348"/>
                </a:lnTo>
                <a:lnTo>
                  <a:pt x="1367993" y="423697"/>
                </a:lnTo>
                <a:lnTo>
                  <a:pt x="809244" y="423697"/>
                </a:lnTo>
                <a:lnTo>
                  <a:pt x="809244" y="752348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9040114" y="1115035"/>
            <a:ext cx="2082164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85"/>
              </a:spcBef>
              <a:tabLst>
                <a:tab pos="848994" algn="l"/>
                <a:tab pos="1657985" algn="l"/>
              </a:tabLst>
            </a:pP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3,2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1,2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  <a:tabLst>
                <a:tab pos="848994" algn="l"/>
                <a:tab pos="1658620" algn="l"/>
              </a:tabLst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2777" sz="3000" spc="-30">
                <a:latin typeface="Calibri"/>
                <a:cs typeface="Calibri"/>
              </a:rPr>
              <a:t>A</a:t>
            </a:r>
            <a:r>
              <a:rPr dirty="0" baseline="-10683" sz="1950" spc="-30">
                <a:latin typeface="Calibri"/>
                <a:cs typeface="Calibri"/>
              </a:rPr>
              <a:t>2,1</a:t>
            </a:r>
            <a:endParaRPr baseline="-10683" sz="1950">
              <a:latin typeface="Calibri"/>
              <a:cs typeface="Calibri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9876535" y="2067306"/>
            <a:ext cx="982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</a:tabLst>
            </a:pPr>
            <a:r>
              <a:rPr dirty="0" sz="2000" spc="-5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0024109" y="2213863"/>
            <a:ext cx="10375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2325" algn="l"/>
              </a:tabLst>
            </a:pPr>
            <a:r>
              <a:rPr dirty="0" sz="1300" spc="-25">
                <a:latin typeface="Calibri"/>
                <a:cs typeface="Calibri"/>
              </a:rPr>
              <a:t>1,3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25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7772654" y="1097533"/>
            <a:ext cx="981075" cy="1438275"/>
            <a:chOff x="7772654" y="1097533"/>
            <a:chExt cx="981075" cy="1438275"/>
          </a:xfrm>
        </p:grpSpPr>
        <p:sp>
          <p:nvSpPr>
            <p:cNvPr id="93" name="object 93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785354" y="1110233"/>
              <a:ext cx="955675" cy="1412875"/>
            </a:xfrm>
            <a:custGeom>
              <a:avLst/>
              <a:gdLst/>
              <a:ahLst/>
              <a:cxnLst/>
              <a:rect l="l" t="t" r="r" b="b"/>
              <a:pathLst>
                <a:path w="955675" h="1412875">
                  <a:moveTo>
                    <a:pt x="0" y="1412748"/>
                  </a:moveTo>
                  <a:lnTo>
                    <a:pt x="955548" y="1412748"/>
                  </a:lnTo>
                  <a:lnTo>
                    <a:pt x="955548" y="0"/>
                  </a:lnTo>
                  <a:lnTo>
                    <a:pt x="0" y="0"/>
                  </a:lnTo>
                  <a:lnTo>
                    <a:pt x="0" y="14127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8149081" y="1085697"/>
            <a:ext cx="307340" cy="125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30480" indent="-5715">
              <a:lnSpc>
                <a:spcPct val="1311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005"/>
              </a:spcBef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8638031" y="1328927"/>
            <a:ext cx="2630170" cy="1569720"/>
            <a:chOff x="8638031" y="1328927"/>
            <a:chExt cx="2630170" cy="1569720"/>
          </a:xfrm>
        </p:grpSpPr>
        <p:sp>
          <p:nvSpPr>
            <p:cNvPr id="102" name="object 102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1328927"/>
              <a:ext cx="220979" cy="76200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2194560"/>
              <a:ext cx="220979" cy="76200"/>
            </a:xfrm>
            <a:prstGeom prst="rect">
              <a:avLst/>
            </a:prstGeom>
          </p:spPr>
        </p:pic>
      </p:grpSp>
      <p:sp>
        <p:nvSpPr>
          <p:cNvPr id="106" name="object 106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109" name="object 10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" name="object 115" descr=""/>
          <p:cNvGrpSpPr/>
          <p:nvPr/>
        </p:nvGrpSpPr>
        <p:grpSpPr>
          <a:xfrm>
            <a:off x="9041638" y="187197"/>
            <a:ext cx="454659" cy="547370"/>
            <a:chOff x="9041638" y="187197"/>
            <a:chExt cx="454659" cy="547370"/>
          </a:xfrm>
        </p:grpSpPr>
        <p:sp>
          <p:nvSpPr>
            <p:cNvPr id="116" name="object 116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8" y="588263"/>
              <a:ext cx="76198" cy="146303"/>
            </a:xfrm>
            <a:prstGeom prst="rect">
              <a:avLst/>
            </a:prstGeom>
          </p:spPr>
        </p:pic>
      </p:grpSp>
      <p:grpSp>
        <p:nvGrpSpPr>
          <p:cNvPr id="119" name="object 119" descr=""/>
          <p:cNvGrpSpPr/>
          <p:nvPr/>
        </p:nvGrpSpPr>
        <p:grpSpPr>
          <a:xfrm>
            <a:off x="9861550" y="191770"/>
            <a:ext cx="454659" cy="539750"/>
            <a:chOff x="9861550" y="191770"/>
            <a:chExt cx="454659" cy="539750"/>
          </a:xfrm>
        </p:grpSpPr>
        <p:sp>
          <p:nvSpPr>
            <p:cNvPr id="120" name="object 120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10652506" y="188721"/>
            <a:ext cx="454659" cy="550545"/>
            <a:chOff x="10652506" y="188721"/>
            <a:chExt cx="454659" cy="550545"/>
          </a:xfrm>
        </p:grpSpPr>
        <p:sp>
          <p:nvSpPr>
            <p:cNvPr id="124" name="object 124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6" y="589787"/>
              <a:ext cx="76198" cy="149351"/>
            </a:xfrm>
            <a:prstGeom prst="rect">
              <a:avLst/>
            </a:prstGeom>
          </p:spPr>
        </p:pic>
      </p:grpSp>
      <p:sp>
        <p:nvSpPr>
          <p:cNvPr id="127" name="object 127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29" name="object 129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32" name="object 132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33" name="object 133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5" name="object 135" descr=""/>
          <p:cNvSpPr txBox="1"/>
          <p:nvPr/>
        </p:nvSpPr>
        <p:spPr>
          <a:xfrm>
            <a:off x="10736580" y="5106670"/>
            <a:ext cx="28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329488" y="3431540"/>
            <a:ext cx="6148070" cy="18630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4652517" y="1086358"/>
            <a:ext cx="1880235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4652898" y="1928621"/>
            <a:ext cx="1913889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same, but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4" name="object 4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8" name="object 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19" name="object 19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23" name="object 23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27" name="object 27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064752" y="3133801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32" name="object 32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36" name="object 36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40" name="object 40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9863328" y="3130753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44" name="object 44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48" name="object 48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52" name="object 52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56" name="object 56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60" name="object 60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64" name="object 6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9077706" y="2070354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225533" y="2216911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9790176" y="1231391"/>
            <a:ext cx="1369060" cy="1194435"/>
          </a:xfrm>
          <a:custGeom>
            <a:avLst/>
            <a:gdLst/>
            <a:ahLst/>
            <a:cxnLst/>
            <a:rect l="l" t="t" r="r" b="b"/>
            <a:pathLst>
              <a:path w="1369059" h="1194435">
                <a:moveTo>
                  <a:pt x="0" y="331724"/>
                </a:moveTo>
                <a:lnTo>
                  <a:pt x="558749" y="331724"/>
                </a:lnTo>
                <a:lnTo>
                  <a:pt x="558749" y="3073"/>
                </a:lnTo>
                <a:lnTo>
                  <a:pt x="0" y="3073"/>
                </a:lnTo>
                <a:lnTo>
                  <a:pt x="0" y="331724"/>
                </a:lnTo>
                <a:close/>
              </a:path>
              <a:path w="1369059" h="1194435">
                <a:moveTo>
                  <a:pt x="0" y="755396"/>
                </a:moveTo>
                <a:lnTo>
                  <a:pt x="558749" y="755396"/>
                </a:lnTo>
                <a:lnTo>
                  <a:pt x="558749" y="426745"/>
                </a:lnTo>
                <a:lnTo>
                  <a:pt x="0" y="426745"/>
                </a:lnTo>
                <a:lnTo>
                  <a:pt x="0" y="755396"/>
                </a:lnTo>
                <a:close/>
              </a:path>
              <a:path w="1369059" h="1194435">
                <a:moveTo>
                  <a:pt x="0" y="1194308"/>
                </a:moveTo>
                <a:lnTo>
                  <a:pt x="558749" y="1194308"/>
                </a:lnTo>
                <a:lnTo>
                  <a:pt x="558749" y="865657"/>
                </a:lnTo>
                <a:lnTo>
                  <a:pt x="0" y="865657"/>
                </a:lnTo>
                <a:lnTo>
                  <a:pt x="0" y="1194308"/>
                </a:lnTo>
                <a:close/>
              </a:path>
              <a:path w="1369059" h="1194435">
                <a:moveTo>
                  <a:pt x="809244" y="329184"/>
                </a:moveTo>
                <a:lnTo>
                  <a:pt x="1368552" y="329184"/>
                </a:lnTo>
                <a:lnTo>
                  <a:pt x="1368552" y="0"/>
                </a:lnTo>
                <a:lnTo>
                  <a:pt x="809244" y="0"/>
                </a:lnTo>
                <a:lnTo>
                  <a:pt x="809244" y="329184"/>
                </a:lnTo>
                <a:close/>
              </a:path>
              <a:path w="1369059" h="1194435">
                <a:moveTo>
                  <a:pt x="809244" y="752348"/>
                </a:moveTo>
                <a:lnTo>
                  <a:pt x="1367993" y="752348"/>
                </a:lnTo>
                <a:lnTo>
                  <a:pt x="1367993" y="423697"/>
                </a:lnTo>
                <a:lnTo>
                  <a:pt x="809244" y="423697"/>
                </a:lnTo>
                <a:lnTo>
                  <a:pt x="809244" y="752348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9040114" y="1115035"/>
            <a:ext cx="2082164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85"/>
              </a:spcBef>
              <a:tabLst>
                <a:tab pos="848994" algn="l"/>
                <a:tab pos="1657985" algn="l"/>
              </a:tabLst>
            </a:pP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3,2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1,2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  <a:tabLst>
                <a:tab pos="848994" algn="l"/>
                <a:tab pos="1658620" algn="l"/>
              </a:tabLst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2777" sz="3000" spc="-30">
                <a:latin typeface="Calibri"/>
                <a:cs typeface="Calibri"/>
              </a:rPr>
              <a:t>A</a:t>
            </a:r>
            <a:r>
              <a:rPr dirty="0" baseline="-10683" sz="1950" spc="-30">
                <a:latin typeface="Calibri"/>
                <a:cs typeface="Calibri"/>
              </a:rPr>
              <a:t>2,1</a:t>
            </a:r>
            <a:endParaRPr baseline="-10683" sz="1950">
              <a:latin typeface="Calibri"/>
              <a:cs typeface="Calibri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9876535" y="2067306"/>
            <a:ext cx="982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</a:tabLst>
            </a:pPr>
            <a:r>
              <a:rPr dirty="0" sz="2000" spc="-5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0024109" y="2213863"/>
            <a:ext cx="10375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2325" algn="l"/>
              </a:tabLst>
            </a:pPr>
            <a:r>
              <a:rPr dirty="0" sz="1300" spc="-25">
                <a:latin typeface="Calibri"/>
                <a:cs typeface="Calibri"/>
              </a:rPr>
              <a:t>1,3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25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8006842" y="1202207"/>
            <a:ext cx="588645" cy="1199515"/>
            <a:chOff x="8006842" y="1202207"/>
            <a:chExt cx="588645" cy="1199515"/>
          </a:xfrm>
        </p:grpSpPr>
        <p:sp>
          <p:nvSpPr>
            <p:cNvPr id="80" name="object 80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8149081" y="1061694"/>
            <a:ext cx="301625" cy="130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40600"/>
              </a:lnSpc>
              <a:spcBef>
                <a:spcPts val="60"/>
              </a:spcBef>
            </a:pP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8638031" y="1328927"/>
            <a:ext cx="2630170" cy="1569720"/>
            <a:chOff x="8638031" y="1328927"/>
            <a:chExt cx="2630170" cy="1569720"/>
          </a:xfrm>
        </p:grpSpPr>
        <p:sp>
          <p:nvSpPr>
            <p:cNvPr id="88" name="object 88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2194560"/>
              <a:ext cx="220979" cy="76200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92" name="object 92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95" name="object 9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" name="object 101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102" name="object 102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106" name="object 106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110" name="object 110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8885173" y="87083"/>
            <a:ext cx="2390775" cy="652145"/>
            <a:chOff x="8885173" y="87083"/>
            <a:chExt cx="2390775" cy="652145"/>
          </a:xfrm>
        </p:grpSpPr>
        <p:pic>
          <p:nvPicPr>
            <p:cNvPr id="114" name="object 1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7" y="588264"/>
              <a:ext cx="76198" cy="146303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5" y="589788"/>
              <a:ext cx="76198" cy="149351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8897873" y="99783"/>
              <a:ext cx="2365375" cy="553085"/>
            </a:xfrm>
            <a:custGeom>
              <a:avLst/>
              <a:gdLst/>
              <a:ahLst/>
              <a:cxnLst/>
              <a:rect l="l" t="t" r="r" b="b"/>
              <a:pathLst>
                <a:path w="2365375" h="553085">
                  <a:moveTo>
                    <a:pt x="0" y="552996"/>
                  </a:moveTo>
                  <a:lnTo>
                    <a:pt x="2364994" y="552996"/>
                  </a:lnTo>
                  <a:lnTo>
                    <a:pt x="2364994" y="0"/>
                  </a:lnTo>
                  <a:lnTo>
                    <a:pt x="0" y="0"/>
                  </a:lnTo>
                  <a:lnTo>
                    <a:pt x="0" y="55299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20" name="object 120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24" name="object 124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106619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329488" y="1914220"/>
            <a:ext cx="363918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329488" y="3431540"/>
            <a:ext cx="6148070" cy="18630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354279" y="300990"/>
            <a:ext cx="6179185" cy="163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95"/>
              </a:spcBef>
              <a:tabLst>
                <a:tab pos="3935729" algn="l"/>
              </a:tabLst>
            </a:pP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</a:t>
            </a:r>
            <a:r>
              <a:rPr dirty="0" sz="4000" b="0">
                <a:latin typeface="Calibri Light"/>
                <a:cs typeface="Calibri Light"/>
              </a:rPr>
              <a:t>	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  <a:p>
            <a:pPr marL="4310380">
              <a:lnSpc>
                <a:spcPts val="2075"/>
              </a:lnSpc>
              <a:spcBef>
                <a:spcPts val="138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4310380">
              <a:lnSpc>
                <a:spcPts val="2025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652898" y="1928621"/>
            <a:ext cx="1913889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same, but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4" name="object 4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8" name="object 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157336" y="3085033"/>
            <a:ext cx="2914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7094" sz="1950" spc="-37">
                <a:latin typeface="Calibri"/>
                <a:cs typeface="Calibri"/>
              </a:rPr>
              <a:t>2</a:t>
            </a:r>
            <a:endParaRPr baseline="-17094" sz="19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19" name="object 19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23" name="object 23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182736" y="3942079"/>
            <a:ext cx="158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314435" y="4089019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28" name="object 28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064117" y="3138881"/>
            <a:ext cx="4025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33" name="object 33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9064752" y="3558032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37" name="object 37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9089517" y="3948176"/>
            <a:ext cx="149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213595" y="4092066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42" name="object 42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863073" y="3135833"/>
            <a:ext cx="4025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46" name="object 46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50" name="object 50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888473" y="3945127"/>
            <a:ext cx="149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012171" y="4092066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55" name="object 5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0672826" y="3132785"/>
            <a:ext cx="4025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59" name="object 5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63" name="object 6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0698226" y="3942079"/>
            <a:ext cx="149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822051" y="4085971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68" name="object 6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9077706" y="2070354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225533" y="2216911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9790176" y="1231391"/>
            <a:ext cx="1369060" cy="1194435"/>
          </a:xfrm>
          <a:custGeom>
            <a:avLst/>
            <a:gdLst/>
            <a:ahLst/>
            <a:cxnLst/>
            <a:rect l="l" t="t" r="r" b="b"/>
            <a:pathLst>
              <a:path w="1369059" h="1194435">
                <a:moveTo>
                  <a:pt x="0" y="331724"/>
                </a:moveTo>
                <a:lnTo>
                  <a:pt x="558749" y="331724"/>
                </a:lnTo>
                <a:lnTo>
                  <a:pt x="558749" y="3073"/>
                </a:lnTo>
                <a:lnTo>
                  <a:pt x="0" y="3073"/>
                </a:lnTo>
                <a:lnTo>
                  <a:pt x="0" y="331724"/>
                </a:lnTo>
                <a:close/>
              </a:path>
              <a:path w="1369059" h="1194435">
                <a:moveTo>
                  <a:pt x="0" y="755396"/>
                </a:moveTo>
                <a:lnTo>
                  <a:pt x="558749" y="755396"/>
                </a:lnTo>
                <a:lnTo>
                  <a:pt x="558749" y="426745"/>
                </a:lnTo>
                <a:lnTo>
                  <a:pt x="0" y="426745"/>
                </a:lnTo>
                <a:lnTo>
                  <a:pt x="0" y="755396"/>
                </a:lnTo>
                <a:close/>
              </a:path>
              <a:path w="1369059" h="1194435">
                <a:moveTo>
                  <a:pt x="0" y="1194308"/>
                </a:moveTo>
                <a:lnTo>
                  <a:pt x="558749" y="1194308"/>
                </a:lnTo>
                <a:lnTo>
                  <a:pt x="558749" y="865657"/>
                </a:lnTo>
                <a:lnTo>
                  <a:pt x="0" y="865657"/>
                </a:lnTo>
                <a:lnTo>
                  <a:pt x="0" y="1194308"/>
                </a:lnTo>
                <a:close/>
              </a:path>
              <a:path w="1369059" h="1194435">
                <a:moveTo>
                  <a:pt x="809244" y="329184"/>
                </a:moveTo>
                <a:lnTo>
                  <a:pt x="1368552" y="329184"/>
                </a:lnTo>
                <a:lnTo>
                  <a:pt x="1368552" y="0"/>
                </a:lnTo>
                <a:lnTo>
                  <a:pt x="809244" y="0"/>
                </a:lnTo>
                <a:lnTo>
                  <a:pt x="809244" y="329184"/>
                </a:lnTo>
                <a:close/>
              </a:path>
              <a:path w="1369059" h="1194435">
                <a:moveTo>
                  <a:pt x="809244" y="752348"/>
                </a:moveTo>
                <a:lnTo>
                  <a:pt x="1367993" y="752348"/>
                </a:lnTo>
                <a:lnTo>
                  <a:pt x="1367993" y="423697"/>
                </a:lnTo>
                <a:lnTo>
                  <a:pt x="809244" y="423697"/>
                </a:lnTo>
                <a:lnTo>
                  <a:pt x="809244" y="752348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9040114" y="1115035"/>
            <a:ext cx="2082164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85"/>
              </a:spcBef>
              <a:tabLst>
                <a:tab pos="848994" algn="l"/>
                <a:tab pos="1657985" algn="l"/>
              </a:tabLst>
            </a:pP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3,2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11111" sz="3000" spc="-30">
                <a:latin typeface="Calibri"/>
                <a:cs typeface="Calibri"/>
              </a:rPr>
              <a:t>A</a:t>
            </a:r>
            <a:r>
              <a:rPr dirty="0" baseline="2136" sz="1950" spc="-30">
                <a:latin typeface="Calibri"/>
                <a:cs typeface="Calibri"/>
              </a:rPr>
              <a:t>1,2</a:t>
            </a:r>
            <a:r>
              <a:rPr dirty="0" baseline="2136" sz="195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  <a:tabLst>
                <a:tab pos="848994" algn="l"/>
                <a:tab pos="1658620" algn="l"/>
              </a:tabLst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2777" sz="3000" spc="-30">
                <a:latin typeface="Calibri"/>
                <a:cs typeface="Calibri"/>
              </a:rPr>
              <a:t>A</a:t>
            </a:r>
            <a:r>
              <a:rPr dirty="0" baseline="-10683" sz="1950" spc="-30">
                <a:latin typeface="Calibri"/>
                <a:cs typeface="Calibri"/>
              </a:rPr>
              <a:t>2,1</a:t>
            </a:r>
            <a:endParaRPr baseline="-10683" sz="1950">
              <a:latin typeface="Calibri"/>
              <a:cs typeface="Calibri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9876535" y="2067306"/>
            <a:ext cx="982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</a:tabLst>
            </a:pPr>
            <a:r>
              <a:rPr dirty="0" sz="2000" spc="-5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0024109" y="2213863"/>
            <a:ext cx="10375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2325" algn="l"/>
              </a:tabLst>
            </a:pPr>
            <a:r>
              <a:rPr dirty="0" sz="1300" spc="-25">
                <a:latin typeface="Calibri"/>
                <a:cs typeface="Calibri"/>
              </a:rPr>
              <a:t>1,3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25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8006842" y="1202207"/>
            <a:ext cx="588645" cy="1199515"/>
            <a:chOff x="8006842" y="1202207"/>
            <a:chExt cx="588645" cy="1199515"/>
          </a:xfrm>
        </p:grpSpPr>
        <p:sp>
          <p:nvSpPr>
            <p:cNvPr id="84" name="object 84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8149081" y="1061694"/>
            <a:ext cx="301625" cy="130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40600"/>
              </a:lnSpc>
              <a:spcBef>
                <a:spcPts val="60"/>
              </a:spcBef>
            </a:pP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8638031" y="1328927"/>
            <a:ext cx="2630170" cy="1569720"/>
            <a:chOff x="8638031" y="1328927"/>
            <a:chExt cx="2630170" cy="1569720"/>
          </a:xfrm>
        </p:grpSpPr>
        <p:sp>
          <p:nvSpPr>
            <p:cNvPr id="92" name="object 92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2194560"/>
              <a:ext cx="220979" cy="76200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96" name="object 96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8" name="object 98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99" name="object 99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" name="object 101" descr=""/>
          <p:cNvGrpSpPr/>
          <p:nvPr/>
        </p:nvGrpSpPr>
        <p:grpSpPr>
          <a:xfrm>
            <a:off x="7275576" y="982980"/>
            <a:ext cx="3834765" cy="5204460"/>
            <a:chOff x="7275576" y="982980"/>
            <a:chExt cx="3834765" cy="5204460"/>
          </a:xfrm>
        </p:grpSpPr>
        <p:pic>
          <p:nvPicPr>
            <p:cNvPr id="102" name="object 10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05" name="object 105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114" name="object 114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118" name="object 118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8885173" y="87083"/>
            <a:ext cx="2390775" cy="652145"/>
            <a:chOff x="8885173" y="87083"/>
            <a:chExt cx="2390775" cy="652145"/>
          </a:xfrm>
        </p:grpSpPr>
        <p:pic>
          <p:nvPicPr>
            <p:cNvPr id="122" name="object 1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0867" y="588264"/>
              <a:ext cx="76198" cy="146303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779" y="592836"/>
              <a:ext cx="76198" cy="138684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1735" y="589788"/>
              <a:ext cx="76198" cy="149351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8897873" y="99783"/>
              <a:ext cx="2365375" cy="553085"/>
            </a:xfrm>
            <a:custGeom>
              <a:avLst/>
              <a:gdLst/>
              <a:ahLst/>
              <a:cxnLst/>
              <a:rect l="l" t="t" r="r" b="b"/>
              <a:pathLst>
                <a:path w="2365375" h="553085">
                  <a:moveTo>
                    <a:pt x="0" y="552996"/>
                  </a:moveTo>
                  <a:lnTo>
                    <a:pt x="2364994" y="552996"/>
                  </a:lnTo>
                  <a:lnTo>
                    <a:pt x="2364994" y="0"/>
                  </a:lnTo>
                  <a:lnTo>
                    <a:pt x="0" y="0"/>
                  </a:lnTo>
                  <a:lnTo>
                    <a:pt x="0" y="55299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329488" y="1914220"/>
            <a:ext cx="363918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354888" y="5027040"/>
            <a:ext cx="609727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9149842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9961626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10761980" y="5170296"/>
            <a:ext cx="23876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354888" y="5331840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4678807" y="5331840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329488" y="3431540"/>
            <a:ext cx="4145279" cy="1253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329488" y="4658614"/>
            <a:ext cx="598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354279" y="300990"/>
            <a:ext cx="6179185" cy="163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95"/>
              </a:spcBef>
              <a:tabLst>
                <a:tab pos="3935729" algn="l"/>
              </a:tabLst>
            </a:pP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</a:t>
            </a:r>
            <a:r>
              <a:rPr dirty="0" sz="4000" b="0">
                <a:latin typeface="Calibri Light"/>
                <a:cs typeface="Calibri Light"/>
              </a:rPr>
              <a:t>	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  <a:p>
            <a:pPr marL="4310380">
              <a:lnSpc>
                <a:spcPts val="2075"/>
              </a:lnSpc>
              <a:spcBef>
                <a:spcPts val="138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permuting</a:t>
            </a:r>
            <a:endParaRPr sz="1800">
              <a:latin typeface="Calibri"/>
              <a:cs typeface="Calibri"/>
            </a:endParaRPr>
          </a:p>
          <a:p>
            <a:pPr marL="4310380">
              <a:lnSpc>
                <a:spcPts val="2025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652898" y="1928621"/>
            <a:ext cx="1913889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same, but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permuted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4652898" y="2721990"/>
            <a:ext cx="2336800" cy="8591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Self-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attention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dirty="0" sz="1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Permutation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Equivariant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f(s(x)) =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s(f(x))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4652898" y="3845763"/>
            <a:ext cx="239077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Self-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attention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sets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350" y="6394449"/>
            <a:ext cx="12204700" cy="469900"/>
            <a:chOff x="-6350" y="6394449"/>
            <a:chExt cx="12204700" cy="469900"/>
          </a:xfrm>
        </p:grpSpPr>
        <p:sp>
          <p:nvSpPr>
            <p:cNvPr id="3" name="object 3" descr=""/>
            <p:cNvSpPr/>
            <p:nvPr/>
          </p:nvSpPr>
          <p:spPr>
            <a:xfrm>
              <a:off x="0" y="6400798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7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0" y="457199"/>
                  </a:moveTo>
                  <a:lnTo>
                    <a:pt x="12192000" y="457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0655554" y="4539741"/>
            <a:ext cx="454659" cy="962025"/>
            <a:chOff x="10655554" y="4539741"/>
            <a:chExt cx="454659" cy="962025"/>
          </a:xfrm>
        </p:grpSpPr>
        <p:sp>
          <p:nvSpPr>
            <p:cNvPr id="16" name="object 16" descr=""/>
            <p:cNvSpPr/>
            <p:nvPr/>
          </p:nvSpPr>
          <p:spPr>
            <a:xfrm>
              <a:off x="10913364" y="5329427"/>
              <a:ext cx="154940" cy="165735"/>
            </a:xfrm>
            <a:custGeom>
              <a:avLst/>
              <a:gdLst/>
              <a:ahLst/>
              <a:cxnLst/>
              <a:rect l="l" t="t" r="r" b="b"/>
              <a:pathLst>
                <a:path w="154940" h="165735">
                  <a:moveTo>
                    <a:pt x="0" y="165608"/>
                  </a:moveTo>
                  <a:lnTo>
                    <a:pt x="154876" y="165608"/>
                  </a:lnTo>
                  <a:lnTo>
                    <a:pt x="154876" y="0"/>
                  </a:lnTo>
                  <a:lnTo>
                    <a:pt x="0" y="0"/>
                  </a:lnTo>
                  <a:lnTo>
                    <a:pt x="0" y="16560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051035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857231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661904" y="4546091"/>
            <a:ext cx="44195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044685" y="4943855"/>
            <a:ext cx="453390" cy="560705"/>
            <a:chOff x="9044685" y="4943855"/>
            <a:chExt cx="453390" cy="560705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1" y="4943855"/>
              <a:ext cx="76198" cy="15849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051035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51035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0868" y="4375403"/>
            <a:ext cx="76198" cy="160019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0655554" y="4373879"/>
            <a:ext cx="454659" cy="1130935"/>
            <a:chOff x="10655554" y="4373879"/>
            <a:chExt cx="454659" cy="1130935"/>
          </a:xfrm>
        </p:grpSpPr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4784" y="4940807"/>
              <a:ext cx="76198" cy="16154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9855454" y="4375403"/>
            <a:ext cx="454659" cy="1129665"/>
            <a:chOff x="9855454" y="4375403"/>
            <a:chExt cx="454659" cy="1129665"/>
          </a:xfrm>
        </p:grpSpPr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0112" y="4375403"/>
              <a:ext cx="76198" cy="16001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0780" y="2892551"/>
            <a:ext cx="76198" cy="146303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8016240" y="3113532"/>
            <a:ext cx="576580" cy="32956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016240" y="3537203"/>
            <a:ext cx="576580" cy="33083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016240" y="3971544"/>
            <a:ext cx="576580" cy="32956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991600" y="311353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991600" y="353720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991600" y="397611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790176" y="3112007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790176" y="353415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790176" y="3974591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0599419" y="310743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599419" y="353110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599419" y="3971544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233929"/>
            <a:ext cx="219455" cy="76198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657600"/>
            <a:ext cx="219455" cy="76200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4099561"/>
            <a:ext cx="219455" cy="76198"/>
          </a:xfrm>
          <a:prstGeom prst="rect">
            <a:avLst/>
          </a:prstGeom>
        </p:spPr>
      </p:pic>
      <p:grpSp>
        <p:nvGrpSpPr>
          <p:cNvPr id="56" name="object 56" descr=""/>
          <p:cNvGrpSpPr/>
          <p:nvPr/>
        </p:nvGrpSpPr>
        <p:grpSpPr>
          <a:xfrm>
            <a:off x="8909050" y="1156461"/>
            <a:ext cx="2359660" cy="1332865"/>
            <a:chOff x="8909050" y="1156461"/>
            <a:chExt cx="2359660" cy="1332865"/>
          </a:xfrm>
        </p:grpSpPr>
        <p:sp>
          <p:nvSpPr>
            <p:cNvPr id="57" name="object 57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8991600" y="123748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991600" y="1661160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991600" y="210007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790176" y="1234439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790176" y="165811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790176" y="209702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599419" y="123139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599419" y="1655064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599419" y="2093976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013192" y="1208532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013192" y="1632204"/>
            <a:ext cx="576580" cy="33083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013192" y="2066544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75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71" name="object 7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328927"/>
            <a:ext cx="220979" cy="76200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752600"/>
            <a:ext cx="220979" cy="76200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8031" y="2194560"/>
            <a:ext cx="220979" cy="76200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8915400" y="2656332"/>
            <a:ext cx="2346960" cy="210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6125">
              <a:lnSpc>
                <a:spcPts val="1560"/>
              </a:lnSpc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10050780" y="982980"/>
            <a:ext cx="76200" cy="1673860"/>
            <a:chOff x="10050780" y="982980"/>
            <a:chExt cx="76200" cy="1673860"/>
          </a:xfrm>
        </p:grpSpPr>
        <p:pic>
          <p:nvPicPr>
            <p:cNvPr id="77" name="object 7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</p:grpSp>
      <p:grpSp>
        <p:nvGrpSpPr>
          <p:cNvPr id="79" name="object 79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80" name="object 80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84" name="object 84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88" name="object 88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91" name="object 9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30868" y="588263"/>
            <a:ext cx="76198" cy="146303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50780" y="592836"/>
            <a:ext cx="76198" cy="138684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41735" y="589787"/>
            <a:ext cx="76198" cy="149351"/>
          </a:xfrm>
          <a:prstGeom prst="rect">
            <a:avLst/>
          </a:prstGeom>
        </p:spPr>
      </p:pic>
      <p:sp>
        <p:nvSpPr>
          <p:cNvPr id="94" name="object 94" descr=""/>
          <p:cNvSpPr txBox="1"/>
          <p:nvPr/>
        </p:nvSpPr>
        <p:spPr>
          <a:xfrm>
            <a:off x="9051035" y="5106670"/>
            <a:ext cx="4406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9280017" y="5278882"/>
            <a:ext cx="10922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0"/>
              </a:lnSpc>
            </a:pPr>
            <a:r>
              <a:rPr dirty="0" sz="1300" spc="-5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10091166" y="5278882"/>
            <a:ext cx="10922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0"/>
              </a:lnSpc>
            </a:pPr>
            <a:r>
              <a:rPr dirty="0" sz="1300" spc="-5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891773" y="5278882"/>
            <a:ext cx="10922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0"/>
              </a:lnSpc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354888" y="5324221"/>
            <a:ext cx="429260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i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678807" y="5324221"/>
            <a:ext cx="836294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>
                <a:latin typeface="Calibri"/>
                <a:cs typeface="Calibri"/>
              </a:rPr>
              <a:t>=</a:t>
            </a:r>
            <a:r>
              <a:rPr dirty="0" baseline="8333" sz="3000" spc="-15">
                <a:latin typeface="Calibri"/>
                <a:cs typeface="Calibri"/>
              </a:rPr>
              <a:t> ∑</a:t>
            </a:r>
            <a:r>
              <a:rPr dirty="0" sz="1300" spc="-10">
                <a:latin typeface="Calibri"/>
                <a:cs typeface="Calibri"/>
              </a:rPr>
              <a:t>j</a:t>
            </a:r>
            <a:r>
              <a:rPr dirty="0" baseline="8333" sz="3000" spc="-15">
                <a:latin typeface="Calibri"/>
                <a:cs typeface="Calibri"/>
              </a:rPr>
              <a:t>A</a:t>
            </a:r>
            <a:r>
              <a:rPr dirty="0" sz="1300" spc="-10">
                <a:latin typeface="Calibri"/>
                <a:cs typeface="Calibri"/>
              </a:rPr>
              <a:t>i,j</a:t>
            </a:r>
            <a:r>
              <a:rPr dirty="0" baseline="8333" sz="3000" spc="-1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1300" spc="-10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06619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328879" y="1609725"/>
            <a:ext cx="363982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329488" y="3431540"/>
            <a:ext cx="614807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916635" y="300990"/>
            <a:ext cx="5683250" cy="133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3120" algn="l"/>
              </a:tabLst>
            </a:pP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</a:t>
            </a:r>
            <a:r>
              <a:rPr dirty="0" sz="4000" b="0">
                <a:latin typeface="Calibri Light"/>
                <a:cs typeface="Calibri Light"/>
              </a:rPr>
              <a:t>	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  <a:p>
            <a:pPr marL="3438525">
              <a:lnSpc>
                <a:spcPts val="2130"/>
              </a:lnSpc>
              <a:spcBef>
                <a:spcPts val="127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dirty="0" sz="1800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attention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doesn’t</a:t>
            </a:r>
            <a:endParaRPr sz="1800">
              <a:latin typeface="Calibri"/>
              <a:cs typeface="Calibri"/>
            </a:endParaRPr>
          </a:p>
          <a:p>
            <a:pPr marL="3438525">
              <a:lnSpc>
                <a:spcPts val="213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“know”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 order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4342891" y="1612519"/>
            <a:ext cx="2160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vectors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processing!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350" y="6394449"/>
            <a:ext cx="12204700" cy="469900"/>
            <a:chOff x="-6350" y="6394449"/>
            <a:chExt cx="12204700" cy="469900"/>
          </a:xfrm>
        </p:grpSpPr>
        <p:sp>
          <p:nvSpPr>
            <p:cNvPr id="3" name="object 3" descr=""/>
            <p:cNvSpPr/>
            <p:nvPr/>
          </p:nvSpPr>
          <p:spPr>
            <a:xfrm>
              <a:off x="0" y="6400798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7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0" y="457199"/>
                  </a:moveTo>
                  <a:lnTo>
                    <a:pt x="12192000" y="457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9095231" y="5329428"/>
            <a:ext cx="356235" cy="168910"/>
          </a:xfrm>
          <a:custGeom>
            <a:avLst/>
            <a:gdLst/>
            <a:ahLst/>
            <a:cxnLst/>
            <a:rect l="l" t="t" r="r" b="b"/>
            <a:pathLst>
              <a:path w="356234" h="168910">
                <a:moveTo>
                  <a:pt x="0" y="168656"/>
                </a:moveTo>
                <a:lnTo>
                  <a:pt x="153365" y="168656"/>
                </a:lnTo>
                <a:lnTo>
                  <a:pt x="153365" y="3048"/>
                </a:lnTo>
                <a:lnTo>
                  <a:pt x="0" y="3048"/>
                </a:lnTo>
                <a:lnTo>
                  <a:pt x="0" y="168656"/>
                </a:lnTo>
                <a:close/>
              </a:path>
              <a:path w="356234" h="168910">
                <a:moveTo>
                  <a:pt x="202692" y="165608"/>
                </a:moveTo>
                <a:lnTo>
                  <a:pt x="356057" y="165608"/>
                </a:lnTo>
                <a:lnTo>
                  <a:pt x="356057" y="0"/>
                </a:lnTo>
                <a:lnTo>
                  <a:pt x="202692" y="0"/>
                </a:lnTo>
                <a:lnTo>
                  <a:pt x="202692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7" name="object 7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1269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887711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698480" y="5329428"/>
            <a:ext cx="153670" cy="165735"/>
          </a:xfrm>
          <a:custGeom>
            <a:avLst/>
            <a:gdLst/>
            <a:ahLst/>
            <a:cxnLst/>
            <a:rect l="l" t="t" r="r" b="b"/>
            <a:pathLst>
              <a:path w="153670" h="165735">
                <a:moveTo>
                  <a:pt x="0" y="165608"/>
                </a:moveTo>
                <a:lnTo>
                  <a:pt x="153365" y="165608"/>
                </a:lnTo>
                <a:lnTo>
                  <a:pt x="153365" y="0"/>
                </a:lnTo>
                <a:lnTo>
                  <a:pt x="0" y="0"/>
                </a:lnTo>
                <a:lnTo>
                  <a:pt x="0" y="1656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0655554" y="4539741"/>
            <a:ext cx="454659" cy="962025"/>
            <a:chOff x="10655554" y="4539741"/>
            <a:chExt cx="454659" cy="962025"/>
          </a:xfrm>
        </p:grpSpPr>
        <p:sp>
          <p:nvSpPr>
            <p:cNvPr id="16" name="object 16" descr=""/>
            <p:cNvSpPr/>
            <p:nvPr/>
          </p:nvSpPr>
          <p:spPr>
            <a:xfrm>
              <a:off x="10913364" y="5329427"/>
              <a:ext cx="154940" cy="165735"/>
            </a:xfrm>
            <a:custGeom>
              <a:avLst/>
              <a:gdLst/>
              <a:ahLst/>
              <a:cxnLst/>
              <a:rect l="l" t="t" r="r" b="b"/>
              <a:pathLst>
                <a:path w="154940" h="165735">
                  <a:moveTo>
                    <a:pt x="0" y="165608"/>
                  </a:moveTo>
                  <a:lnTo>
                    <a:pt x="154876" y="165608"/>
                  </a:lnTo>
                  <a:lnTo>
                    <a:pt x="154876" y="0"/>
                  </a:lnTo>
                  <a:lnTo>
                    <a:pt x="0" y="0"/>
                  </a:lnTo>
                  <a:lnTo>
                    <a:pt x="0" y="16560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051035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21" name="object 21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857231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661904" y="4546091"/>
            <a:ext cx="44195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044685" y="4943855"/>
            <a:ext cx="453390" cy="560705"/>
            <a:chOff x="9044685" y="4943855"/>
            <a:chExt cx="453390" cy="560705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1" y="4943855"/>
              <a:ext cx="76198" cy="15849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051035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0868" y="4375403"/>
            <a:ext cx="76198" cy="160019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10655554" y="4373879"/>
            <a:ext cx="454659" cy="1130935"/>
            <a:chOff x="10655554" y="4373879"/>
            <a:chExt cx="454659" cy="1130935"/>
          </a:xfrm>
        </p:grpSpPr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4784" y="4940807"/>
              <a:ext cx="76198" cy="16154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6619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9855454" y="4375403"/>
            <a:ext cx="454659" cy="1129665"/>
            <a:chOff x="9855454" y="4375403"/>
            <a:chExt cx="454659" cy="1129665"/>
          </a:xfrm>
        </p:grpSpPr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0112" y="4375403"/>
              <a:ext cx="76198" cy="16001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9861804" y="5102351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0780" y="2892551"/>
            <a:ext cx="76198" cy="146303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8009890" y="3107207"/>
            <a:ext cx="588645" cy="341630"/>
            <a:chOff x="8009890" y="3107207"/>
            <a:chExt cx="588645" cy="341630"/>
          </a:xfrm>
        </p:grpSpPr>
        <p:sp>
          <p:nvSpPr>
            <p:cNvPr id="39" name="object 39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183118" y="3085033"/>
            <a:ext cx="158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312657" y="3216097"/>
            <a:ext cx="10922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44" name="object 44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8016240" y="3537216"/>
            <a:ext cx="57594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48" name="object 48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016240" y="3971569"/>
            <a:ext cx="575945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991600" y="311353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991600" y="353720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991600" y="397611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790176" y="3112007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790176" y="353415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790176" y="3974591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599419" y="310743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599419" y="353110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599419" y="3971544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233929"/>
            <a:ext cx="219455" cy="76198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657600"/>
            <a:ext cx="219455" cy="76200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4099561"/>
            <a:ext cx="219455" cy="76198"/>
          </a:xfrm>
          <a:prstGeom prst="rect">
            <a:avLst/>
          </a:prstGeom>
        </p:spPr>
      </p:pic>
      <p:grpSp>
        <p:nvGrpSpPr>
          <p:cNvPr id="63" name="object 63" descr=""/>
          <p:cNvGrpSpPr/>
          <p:nvPr/>
        </p:nvGrpSpPr>
        <p:grpSpPr>
          <a:xfrm>
            <a:off x="8909050" y="1156461"/>
            <a:ext cx="2359660" cy="1332865"/>
            <a:chOff x="8909050" y="1156461"/>
            <a:chExt cx="2359660" cy="1332865"/>
          </a:xfrm>
        </p:grpSpPr>
        <p:sp>
          <p:nvSpPr>
            <p:cNvPr id="64" name="object 64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8991600" y="123748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991600" y="1661160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991600" y="210007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9790176" y="1234439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9790176" y="165811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9790176" y="209702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0599419" y="123139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0599419" y="1655064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599419" y="2093976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8013192" y="1208532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013192" y="1632204"/>
            <a:ext cx="576580" cy="33083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013192" y="2066544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75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78" name="object 7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328927"/>
            <a:ext cx="220979" cy="76200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752600"/>
            <a:ext cx="220979" cy="76200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8031" y="2194560"/>
            <a:ext cx="220979" cy="76200"/>
          </a:xfrm>
          <a:prstGeom prst="rect">
            <a:avLst/>
          </a:prstGeom>
        </p:spPr>
      </p:pic>
      <p:sp>
        <p:nvSpPr>
          <p:cNvPr id="81" name="object 81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8915400" y="2656332"/>
            <a:ext cx="2346960" cy="210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6125">
              <a:lnSpc>
                <a:spcPts val="1560"/>
              </a:lnSpc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10050780" y="982980"/>
            <a:ext cx="76200" cy="1673860"/>
            <a:chOff x="10050780" y="982980"/>
            <a:chExt cx="76200" cy="1673860"/>
          </a:xfrm>
        </p:grpSpPr>
        <p:pic>
          <p:nvPicPr>
            <p:cNvPr id="84" name="object 8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</p:grpSp>
      <p:grpSp>
        <p:nvGrpSpPr>
          <p:cNvPr id="86" name="object 86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87" name="object 87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91" name="object 91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95" name="object 95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98" name="object 9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30868" y="588263"/>
            <a:ext cx="76198" cy="146303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50780" y="592836"/>
            <a:ext cx="76198" cy="138684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41735" y="589787"/>
            <a:ext cx="76198" cy="149351"/>
          </a:xfrm>
          <a:prstGeom prst="rect">
            <a:avLst/>
          </a:prstGeom>
        </p:spPr>
      </p:pic>
      <p:sp>
        <p:nvSpPr>
          <p:cNvPr id="101" name="object 101" descr=""/>
          <p:cNvSpPr txBox="1"/>
          <p:nvPr/>
        </p:nvSpPr>
        <p:spPr>
          <a:xfrm>
            <a:off x="9055861" y="5108702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1079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8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9865868" y="5108702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1079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8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670540" y="5108702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1079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8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328879" y="1609725"/>
            <a:ext cx="352552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2104389" y="2960369"/>
            <a:ext cx="176466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8560" algn="l"/>
                <a:tab pos="1640205" algn="l"/>
              </a:tabLst>
            </a:pPr>
            <a:r>
              <a:rPr dirty="0" sz="1300" spc="-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1300" b="1">
                <a:solidFill>
                  <a:srgbClr val="6FAC46"/>
                </a:solidFill>
                <a:latin typeface="Calibri"/>
                <a:cs typeface="Calibri"/>
              </a:rPr>
              <a:t>	</a:t>
            </a:r>
            <a:r>
              <a:rPr dirty="0" sz="1300" spc="-50">
                <a:latin typeface="Calibri"/>
                <a:cs typeface="Calibri"/>
              </a:rPr>
              <a:t>X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50">
                <a:latin typeface="Calibri"/>
                <a:cs typeface="Calibri"/>
              </a:rPr>
              <a:t>Q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354888" y="2829306"/>
            <a:ext cx="35883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4210" algn="l"/>
                <a:tab pos="3069590" algn="l"/>
              </a:tabLst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	x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37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329488" y="3431540"/>
            <a:ext cx="3992879" cy="948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329488" y="4353255"/>
            <a:ext cx="614807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916635" y="300990"/>
            <a:ext cx="5683250" cy="133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3120" algn="l"/>
              </a:tabLst>
            </a:pP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</a:t>
            </a:r>
            <a:r>
              <a:rPr dirty="0" sz="4000" b="0">
                <a:latin typeface="Calibri Light"/>
                <a:cs typeface="Calibri Light"/>
              </a:rPr>
              <a:t>	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  <a:p>
            <a:pPr marL="3438525">
              <a:lnSpc>
                <a:spcPts val="2130"/>
              </a:lnSpc>
              <a:spcBef>
                <a:spcPts val="127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r>
              <a:rPr dirty="0" sz="1800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attention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doesn’t</a:t>
            </a:r>
            <a:endParaRPr sz="1800">
              <a:latin typeface="Calibri"/>
              <a:cs typeface="Calibri"/>
            </a:endParaRPr>
          </a:p>
          <a:p>
            <a:pPr marL="3438525">
              <a:lnSpc>
                <a:spcPts val="213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“know”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the order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4342891" y="1612519"/>
            <a:ext cx="2160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vectors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processing!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342891" y="2156840"/>
            <a:ext cx="23641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dirty="0" sz="18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position- aware,</a:t>
            </a:r>
            <a:r>
              <a:rPr dirty="0" sz="18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concatenate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1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positional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encoding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342891" y="3520567"/>
            <a:ext cx="224409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learned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lookup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table,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ﬁxed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9047988" y="5494020"/>
            <a:ext cx="441959" cy="396240"/>
          </a:xfrm>
          <a:custGeom>
            <a:avLst/>
            <a:gdLst/>
            <a:ahLst/>
            <a:cxnLst/>
            <a:rect l="l" t="t" r="r" b="b"/>
            <a:pathLst>
              <a:path w="441959" h="396239">
                <a:moveTo>
                  <a:pt x="0" y="395858"/>
                </a:moveTo>
                <a:lnTo>
                  <a:pt x="441604" y="395858"/>
                </a:lnTo>
                <a:lnTo>
                  <a:pt x="441604" y="0"/>
                </a:lnTo>
                <a:lnTo>
                  <a:pt x="0" y="0"/>
                </a:lnTo>
                <a:lnTo>
                  <a:pt x="0" y="395858"/>
                </a:lnTo>
                <a:close/>
              </a:path>
            </a:pathLst>
          </a:custGeom>
          <a:ln w="1269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9055861" y="5504560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 marL="6350">
              <a:lnSpc>
                <a:spcPts val="2280"/>
              </a:lnSpc>
            </a:pPr>
            <a:r>
              <a:rPr dirty="0" sz="2000" spc="-20">
                <a:latin typeface="Calibri"/>
                <a:cs typeface="Calibri"/>
              </a:rPr>
              <a:t>E(1)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9857231" y="5494020"/>
            <a:ext cx="440690" cy="396240"/>
          </a:xfrm>
          <a:custGeom>
            <a:avLst/>
            <a:gdLst/>
            <a:ahLst/>
            <a:cxnLst/>
            <a:rect l="l" t="t" r="r" b="b"/>
            <a:pathLst>
              <a:path w="440690" h="396239">
                <a:moveTo>
                  <a:pt x="0" y="395858"/>
                </a:moveTo>
                <a:lnTo>
                  <a:pt x="440080" y="395858"/>
                </a:lnTo>
                <a:lnTo>
                  <a:pt x="440080" y="0"/>
                </a:lnTo>
                <a:lnTo>
                  <a:pt x="0" y="0"/>
                </a:lnTo>
                <a:lnTo>
                  <a:pt x="0" y="39585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0666476" y="5494020"/>
            <a:ext cx="440690" cy="396240"/>
          </a:xfrm>
          <a:custGeom>
            <a:avLst/>
            <a:gdLst/>
            <a:ahLst/>
            <a:cxnLst/>
            <a:rect l="l" t="t" r="r" b="b"/>
            <a:pathLst>
              <a:path w="440690" h="396239">
                <a:moveTo>
                  <a:pt x="0" y="395858"/>
                </a:moveTo>
                <a:lnTo>
                  <a:pt x="440080" y="395858"/>
                </a:lnTo>
                <a:lnTo>
                  <a:pt x="440080" y="0"/>
                </a:lnTo>
                <a:lnTo>
                  <a:pt x="0" y="0"/>
                </a:lnTo>
                <a:lnTo>
                  <a:pt x="0" y="395858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9865868" y="5504560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95"/>
              </a:lnSpc>
            </a:pPr>
            <a:r>
              <a:rPr dirty="0" sz="2000" spc="-20">
                <a:latin typeface="Calibri"/>
                <a:cs typeface="Calibri"/>
              </a:rPr>
              <a:t>E(2)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10670540" y="5504560"/>
            <a:ext cx="428625" cy="37909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2370"/>
              </a:lnSpc>
            </a:pPr>
            <a:r>
              <a:rPr dirty="0" sz="2000" spc="-20">
                <a:latin typeface="Calibri"/>
                <a:cs typeface="Calibri"/>
              </a:rPr>
              <a:t>E(3)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9" name="object 1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78747" y="5588469"/>
            <a:ext cx="79628" cy="81876"/>
          </a:xfrm>
          <a:prstGeom prst="rect">
            <a:avLst/>
          </a:prstGeom>
        </p:spPr>
      </p:pic>
      <p:sp>
        <p:nvSpPr>
          <p:cNvPr id="120" name="object 120" descr=""/>
          <p:cNvSpPr/>
          <p:nvPr/>
        </p:nvSpPr>
        <p:spPr>
          <a:xfrm>
            <a:off x="6757416" y="3387852"/>
            <a:ext cx="2059305" cy="2235200"/>
          </a:xfrm>
          <a:custGeom>
            <a:avLst/>
            <a:gdLst/>
            <a:ahLst/>
            <a:cxnLst/>
            <a:rect l="l" t="t" r="r" b="b"/>
            <a:pathLst>
              <a:path w="2059304" h="2235200">
                <a:moveTo>
                  <a:pt x="18668" y="0"/>
                </a:moveTo>
                <a:lnTo>
                  <a:pt x="0" y="17145"/>
                </a:lnTo>
                <a:lnTo>
                  <a:pt x="2040127" y="2235009"/>
                </a:lnTo>
                <a:lnTo>
                  <a:pt x="2058797" y="2217813"/>
                </a:lnTo>
                <a:lnTo>
                  <a:pt x="18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635" y="288798"/>
            <a:ext cx="4853305" cy="12306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4690"/>
              </a:lnSpc>
              <a:spcBef>
                <a:spcPts val="305"/>
              </a:spcBef>
            </a:pPr>
            <a:r>
              <a:rPr dirty="0" sz="3900" b="0">
                <a:solidFill>
                  <a:srgbClr val="FF0000"/>
                </a:solidFill>
                <a:latin typeface="Calibri Light"/>
                <a:cs typeface="Calibri Light"/>
              </a:rPr>
              <a:t>Masked</a:t>
            </a:r>
            <a:r>
              <a:rPr dirty="0" sz="3900" spc="-10" b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 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8017" y="1497583"/>
            <a:ext cx="4806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Don’t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“look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ahead”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0463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6" name="object 6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911460" y="4551934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2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10" name="object 10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716768" y="4548885"/>
            <a:ext cx="331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9230" sz="1950" spc="-37">
                <a:latin typeface="Calibri"/>
                <a:cs typeface="Calibri"/>
              </a:rPr>
              <a:t>3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009890" y="3107207"/>
            <a:ext cx="2911475" cy="1995170"/>
            <a:chOff x="8009890" y="3107207"/>
            <a:chExt cx="2911475" cy="199517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1636" y="4943855"/>
              <a:ext cx="76198" cy="15849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4784" y="4940808"/>
              <a:ext cx="76198" cy="16154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16240" y="3113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157971" y="3085033"/>
            <a:ext cx="289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009890" y="3530866"/>
            <a:ext cx="588645" cy="343535"/>
            <a:chOff x="8009890" y="3530866"/>
            <a:chExt cx="588645" cy="343535"/>
          </a:xfrm>
        </p:grpSpPr>
        <p:sp>
          <p:nvSpPr>
            <p:cNvPr id="21" name="object 21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16240" y="3537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157971" y="3509264"/>
            <a:ext cx="289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09890" y="3965219"/>
            <a:ext cx="588645" cy="341630"/>
            <a:chOff x="8009890" y="3965219"/>
            <a:chExt cx="588645" cy="341630"/>
          </a:xfrm>
        </p:grpSpPr>
        <p:sp>
          <p:nvSpPr>
            <p:cNvPr id="25" name="object 25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16240" y="3971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29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157336" y="3942079"/>
            <a:ext cx="291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9230" sz="1950" spc="-37">
                <a:latin typeface="Calibri"/>
                <a:cs typeface="Calibri"/>
              </a:rPr>
              <a:t>1</a:t>
            </a:r>
            <a:endParaRPr baseline="-19230" sz="19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674864" y="3107207"/>
            <a:ext cx="3113405" cy="2741930"/>
            <a:chOff x="7674864" y="3107207"/>
            <a:chExt cx="3113405" cy="2741930"/>
          </a:xfrm>
        </p:grpSpPr>
        <p:sp>
          <p:nvSpPr>
            <p:cNvPr id="29" name="object 29" descr=""/>
            <p:cNvSpPr/>
            <p:nvPr/>
          </p:nvSpPr>
          <p:spPr>
            <a:xfrm>
              <a:off x="7674864" y="3240023"/>
              <a:ext cx="3113405" cy="2609215"/>
            </a:xfrm>
            <a:custGeom>
              <a:avLst/>
              <a:gdLst/>
              <a:ahLst/>
              <a:cxnLst/>
              <a:rect l="l" t="t" r="r" b="b"/>
              <a:pathLst>
                <a:path w="3113404" h="2609215">
                  <a:moveTo>
                    <a:pt x="1510157" y="2258060"/>
                  </a:moveTo>
                  <a:lnTo>
                    <a:pt x="1484757" y="2258060"/>
                  </a:lnTo>
                  <a:lnTo>
                    <a:pt x="1484757" y="2387828"/>
                  </a:lnTo>
                  <a:lnTo>
                    <a:pt x="217551" y="2387828"/>
                  </a:lnTo>
                  <a:lnTo>
                    <a:pt x="217551" y="908304"/>
                  </a:lnTo>
                  <a:lnTo>
                    <a:pt x="264541" y="908304"/>
                  </a:lnTo>
                  <a:lnTo>
                    <a:pt x="264541" y="933704"/>
                  </a:lnTo>
                  <a:lnTo>
                    <a:pt x="340741" y="895604"/>
                  </a:lnTo>
                  <a:lnTo>
                    <a:pt x="264541" y="857504"/>
                  </a:lnTo>
                  <a:lnTo>
                    <a:pt x="264541" y="882904"/>
                  </a:lnTo>
                  <a:lnTo>
                    <a:pt x="192151" y="882904"/>
                  </a:lnTo>
                  <a:lnTo>
                    <a:pt x="192151" y="2413228"/>
                  </a:lnTo>
                  <a:lnTo>
                    <a:pt x="1510157" y="2413228"/>
                  </a:lnTo>
                  <a:lnTo>
                    <a:pt x="1510157" y="2258060"/>
                  </a:lnTo>
                  <a:close/>
                </a:path>
                <a:path w="3113404" h="2609215">
                  <a:moveTo>
                    <a:pt x="2302510" y="2254758"/>
                  </a:moveTo>
                  <a:lnTo>
                    <a:pt x="2277110" y="2254758"/>
                  </a:lnTo>
                  <a:lnTo>
                    <a:pt x="2277110" y="2483967"/>
                  </a:lnTo>
                  <a:lnTo>
                    <a:pt x="124841" y="2483967"/>
                  </a:lnTo>
                  <a:lnTo>
                    <a:pt x="124841" y="475361"/>
                  </a:lnTo>
                  <a:lnTo>
                    <a:pt x="264541" y="475361"/>
                  </a:lnTo>
                  <a:lnTo>
                    <a:pt x="264541" y="500761"/>
                  </a:lnTo>
                  <a:lnTo>
                    <a:pt x="340741" y="462661"/>
                  </a:lnTo>
                  <a:lnTo>
                    <a:pt x="264541" y="424434"/>
                  </a:lnTo>
                  <a:lnTo>
                    <a:pt x="264541" y="449834"/>
                  </a:lnTo>
                  <a:lnTo>
                    <a:pt x="99441" y="449834"/>
                  </a:lnTo>
                  <a:lnTo>
                    <a:pt x="99441" y="2509367"/>
                  </a:lnTo>
                  <a:lnTo>
                    <a:pt x="2302510" y="2509367"/>
                  </a:lnTo>
                  <a:lnTo>
                    <a:pt x="2302510" y="2254758"/>
                  </a:lnTo>
                  <a:close/>
                </a:path>
                <a:path w="3113404" h="2609215">
                  <a:moveTo>
                    <a:pt x="3113151" y="2254758"/>
                  </a:moveTo>
                  <a:lnTo>
                    <a:pt x="3087751" y="2254758"/>
                  </a:lnTo>
                  <a:lnTo>
                    <a:pt x="3087751" y="2583396"/>
                  </a:lnTo>
                  <a:lnTo>
                    <a:pt x="25400" y="2583396"/>
                  </a:lnTo>
                  <a:lnTo>
                    <a:pt x="25400" y="50800"/>
                  </a:lnTo>
                  <a:lnTo>
                    <a:pt x="264541" y="50800"/>
                  </a:lnTo>
                  <a:lnTo>
                    <a:pt x="264541" y="76200"/>
                  </a:lnTo>
                  <a:lnTo>
                    <a:pt x="340741" y="38100"/>
                  </a:lnTo>
                  <a:lnTo>
                    <a:pt x="264541" y="0"/>
                  </a:lnTo>
                  <a:lnTo>
                    <a:pt x="264541" y="25400"/>
                  </a:lnTo>
                  <a:lnTo>
                    <a:pt x="0" y="25400"/>
                  </a:lnTo>
                  <a:lnTo>
                    <a:pt x="0" y="2608796"/>
                  </a:lnTo>
                  <a:lnTo>
                    <a:pt x="3113151" y="2608796"/>
                  </a:lnTo>
                  <a:lnTo>
                    <a:pt x="3113151" y="225475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991600" y="3113557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113266" y="3085033"/>
            <a:ext cx="3175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8985250" y="3530879"/>
            <a:ext cx="571500" cy="341630"/>
            <a:chOff x="8985250" y="3530879"/>
            <a:chExt cx="571500" cy="341630"/>
          </a:xfrm>
        </p:grpSpPr>
        <p:sp>
          <p:nvSpPr>
            <p:cNvPr id="34" name="object 34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91600" y="3537229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113266" y="3509264"/>
            <a:ext cx="316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985250" y="3969791"/>
            <a:ext cx="571500" cy="341630"/>
            <a:chOff x="8985250" y="3969791"/>
            <a:chExt cx="571500" cy="341630"/>
          </a:xfrm>
        </p:grpSpPr>
        <p:sp>
          <p:nvSpPr>
            <p:cNvPr id="38" name="object 38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991600" y="397614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064117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783826" y="3105670"/>
            <a:ext cx="571500" cy="340360"/>
            <a:chOff x="9783826" y="3105670"/>
            <a:chExt cx="571500" cy="340360"/>
          </a:xfrm>
        </p:grpSpPr>
        <p:sp>
          <p:nvSpPr>
            <p:cNvPr id="42" name="object 42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790176" y="3112020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912222" y="3081985"/>
            <a:ext cx="3168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783826" y="3527831"/>
            <a:ext cx="571500" cy="341630"/>
            <a:chOff x="9783826" y="3527831"/>
            <a:chExt cx="571500" cy="341630"/>
          </a:xfrm>
        </p:grpSpPr>
        <p:sp>
          <p:nvSpPr>
            <p:cNvPr id="46" name="object 46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790176" y="353418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863328" y="3554984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783826" y="3968254"/>
            <a:ext cx="571500" cy="340360"/>
            <a:chOff x="9783826" y="3968254"/>
            <a:chExt cx="571500" cy="340360"/>
          </a:xfrm>
        </p:grpSpPr>
        <p:sp>
          <p:nvSpPr>
            <p:cNvPr id="50" name="object 50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790176" y="3974604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863073" y="4002151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00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593069" y="3101111"/>
            <a:ext cx="571500" cy="341630"/>
            <a:chOff x="10593069" y="3101111"/>
            <a:chExt cx="571500" cy="341630"/>
          </a:xfrm>
        </p:grpSpPr>
        <p:sp>
          <p:nvSpPr>
            <p:cNvPr id="54" name="object 54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599419" y="3107461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0673206" y="3127705"/>
            <a:ext cx="400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593069" y="3524783"/>
            <a:ext cx="571500" cy="341630"/>
            <a:chOff x="10593069" y="3524783"/>
            <a:chExt cx="571500" cy="341630"/>
          </a:xfrm>
        </p:grpSpPr>
        <p:sp>
          <p:nvSpPr>
            <p:cNvPr id="58" name="object 58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558749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58749" y="328650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599419" y="3531133"/>
              <a:ext cx="558800" cy="328930"/>
            </a:xfrm>
            <a:custGeom>
              <a:avLst/>
              <a:gdLst/>
              <a:ahLst/>
              <a:cxnLst/>
              <a:rect l="l" t="t" r="r" b="b"/>
              <a:pathLst>
                <a:path w="558800" h="328929">
                  <a:moveTo>
                    <a:pt x="0" y="328650"/>
                  </a:moveTo>
                  <a:lnTo>
                    <a:pt x="558749" y="328650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10673206" y="3551935"/>
            <a:ext cx="40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593069" y="3965206"/>
            <a:ext cx="571500" cy="340360"/>
            <a:chOff x="10593069" y="3965206"/>
            <a:chExt cx="571500" cy="340360"/>
          </a:xfrm>
        </p:grpSpPr>
        <p:sp>
          <p:nvSpPr>
            <p:cNvPr id="62" name="object 62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558749" y="0"/>
                  </a:moveTo>
                  <a:lnTo>
                    <a:pt x="0" y="0"/>
                  </a:lnTo>
                  <a:lnTo>
                    <a:pt x="0" y="327139"/>
                  </a:lnTo>
                  <a:lnTo>
                    <a:pt x="558749" y="327139"/>
                  </a:lnTo>
                  <a:lnTo>
                    <a:pt x="55874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599419" y="3971556"/>
              <a:ext cx="558800" cy="327660"/>
            </a:xfrm>
            <a:custGeom>
              <a:avLst/>
              <a:gdLst/>
              <a:ahLst/>
              <a:cxnLst/>
              <a:rect l="l" t="t" r="r" b="b"/>
              <a:pathLst>
                <a:path w="558800" h="327660">
                  <a:moveTo>
                    <a:pt x="0" y="327139"/>
                  </a:moveTo>
                  <a:lnTo>
                    <a:pt x="558749" y="327139"/>
                  </a:lnTo>
                  <a:lnTo>
                    <a:pt x="558749" y="0"/>
                  </a:lnTo>
                  <a:lnTo>
                    <a:pt x="0" y="0"/>
                  </a:lnTo>
                  <a:lnTo>
                    <a:pt x="0" y="327139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0672826" y="3996054"/>
            <a:ext cx="402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8641080" y="1156461"/>
            <a:ext cx="2627630" cy="3379470"/>
            <a:chOff x="8641080" y="1156461"/>
            <a:chExt cx="2627630" cy="3379470"/>
          </a:xfrm>
        </p:grpSpPr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0868" y="4375404"/>
              <a:ext cx="76198" cy="16001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0112" y="4375404"/>
              <a:ext cx="76198" cy="16001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6" y="4373879"/>
              <a:ext cx="76198" cy="161544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233929"/>
              <a:ext cx="219455" cy="7619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3657600"/>
              <a:ext cx="219455" cy="76200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80" y="4099561"/>
              <a:ext cx="219455" cy="76198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  <a:path w="2346959" h="1320164">
                  <a:moveTo>
                    <a:pt x="76200" y="403351"/>
                  </a:moveTo>
                  <a:lnTo>
                    <a:pt x="634949" y="403351"/>
                  </a:lnTo>
                  <a:lnTo>
                    <a:pt x="634949" y="74701"/>
                  </a:lnTo>
                  <a:lnTo>
                    <a:pt x="76200" y="74701"/>
                  </a:lnTo>
                  <a:lnTo>
                    <a:pt x="76200" y="403351"/>
                  </a:lnTo>
                  <a:close/>
                </a:path>
                <a:path w="2346959" h="1320164">
                  <a:moveTo>
                    <a:pt x="76200" y="825499"/>
                  </a:moveTo>
                  <a:lnTo>
                    <a:pt x="634949" y="825499"/>
                  </a:lnTo>
                  <a:lnTo>
                    <a:pt x="634949" y="498360"/>
                  </a:lnTo>
                  <a:lnTo>
                    <a:pt x="76200" y="498360"/>
                  </a:lnTo>
                  <a:lnTo>
                    <a:pt x="76200" y="825499"/>
                  </a:lnTo>
                  <a:close/>
                </a:path>
                <a:path w="2346959" h="1320164">
                  <a:moveTo>
                    <a:pt x="76200" y="1265935"/>
                  </a:moveTo>
                  <a:lnTo>
                    <a:pt x="634949" y="1265935"/>
                  </a:lnTo>
                  <a:lnTo>
                    <a:pt x="634949" y="937285"/>
                  </a:lnTo>
                  <a:lnTo>
                    <a:pt x="76200" y="937285"/>
                  </a:lnTo>
                  <a:lnTo>
                    <a:pt x="76200" y="1265935"/>
                  </a:lnTo>
                  <a:close/>
                </a:path>
                <a:path w="2346959" h="1320164">
                  <a:moveTo>
                    <a:pt x="874776" y="400303"/>
                  </a:moveTo>
                  <a:lnTo>
                    <a:pt x="1433525" y="400303"/>
                  </a:lnTo>
                  <a:lnTo>
                    <a:pt x="1433525" y="71653"/>
                  </a:lnTo>
                  <a:lnTo>
                    <a:pt x="874776" y="71653"/>
                  </a:lnTo>
                  <a:lnTo>
                    <a:pt x="874776" y="400303"/>
                  </a:lnTo>
                  <a:close/>
                </a:path>
                <a:path w="2346959" h="1320164">
                  <a:moveTo>
                    <a:pt x="874776" y="823975"/>
                  </a:moveTo>
                  <a:lnTo>
                    <a:pt x="1433525" y="823975"/>
                  </a:lnTo>
                  <a:lnTo>
                    <a:pt x="1433525" y="495325"/>
                  </a:lnTo>
                  <a:lnTo>
                    <a:pt x="874776" y="495325"/>
                  </a:lnTo>
                  <a:lnTo>
                    <a:pt x="874776" y="823975"/>
                  </a:lnTo>
                  <a:close/>
                </a:path>
                <a:path w="2346959" h="1320164">
                  <a:moveTo>
                    <a:pt x="874776" y="1262887"/>
                  </a:moveTo>
                  <a:lnTo>
                    <a:pt x="1433525" y="1262887"/>
                  </a:lnTo>
                  <a:lnTo>
                    <a:pt x="1433525" y="934237"/>
                  </a:lnTo>
                  <a:lnTo>
                    <a:pt x="874776" y="934237"/>
                  </a:lnTo>
                  <a:lnTo>
                    <a:pt x="874776" y="126288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9195054" y="1086078"/>
            <a:ext cx="154940" cy="8788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9077706" y="2079498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222485" y="2212086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876535" y="2071877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0021316" y="2212086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10599419" y="1231391"/>
            <a:ext cx="559435" cy="329565"/>
          </a:xfrm>
          <a:custGeom>
            <a:avLst/>
            <a:gdLst/>
            <a:ahLst/>
            <a:cxnLst/>
            <a:rect l="l" t="t" r="r" b="b"/>
            <a:pathLst>
              <a:path w="559434" h="329565">
                <a:moveTo>
                  <a:pt x="0" y="329184"/>
                </a:moveTo>
                <a:lnTo>
                  <a:pt x="559307" y="329184"/>
                </a:lnTo>
                <a:lnTo>
                  <a:pt x="559307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10660633" y="1227201"/>
            <a:ext cx="423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10599419" y="1655089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9838435" y="1043406"/>
            <a:ext cx="1259205" cy="96456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395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95"/>
              </a:spcBef>
              <a:tabLst>
                <a:tab pos="860425" algn="l"/>
              </a:tabLst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10599419" y="2094001"/>
            <a:ext cx="558800" cy="328930"/>
          </a:xfrm>
          <a:custGeom>
            <a:avLst/>
            <a:gdLst/>
            <a:ahLst/>
            <a:cxnLst/>
            <a:rect l="l" t="t" r="r" b="b"/>
            <a:pathLst>
              <a:path w="558800" h="328930">
                <a:moveTo>
                  <a:pt x="0" y="328650"/>
                </a:moveTo>
                <a:lnTo>
                  <a:pt x="558749" y="328650"/>
                </a:lnTo>
                <a:lnTo>
                  <a:pt x="558749" y="0"/>
                </a:lnTo>
                <a:lnTo>
                  <a:pt x="0" y="0"/>
                </a:lnTo>
                <a:lnTo>
                  <a:pt x="0" y="328650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10686668" y="2073401"/>
            <a:ext cx="172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0831448" y="2205989"/>
            <a:ext cx="22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8006842" y="1202207"/>
            <a:ext cx="588645" cy="1199515"/>
            <a:chOff x="8006842" y="1202207"/>
            <a:chExt cx="588645" cy="1199515"/>
          </a:xfrm>
        </p:grpSpPr>
        <p:sp>
          <p:nvSpPr>
            <p:cNvPr id="87" name="object 87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013192" y="2066569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575475" y="0"/>
                  </a:moveTo>
                  <a:lnTo>
                    <a:pt x="0" y="0"/>
                  </a:lnTo>
                  <a:lnTo>
                    <a:pt x="0" y="330314"/>
                  </a:lnTo>
                  <a:lnTo>
                    <a:pt x="575475" y="330314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013192" y="1632216"/>
              <a:ext cx="575945" cy="330835"/>
            </a:xfrm>
            <a:custGeom>
              <a:avLst/>
              <a:gdLst/>
              <a:ahLst/>
              <a:cxnLst/>
              <a:rect l="l" t="t" r="r" b="b"/>
              <a:pathLst>
                <a:path w="575945" h="330835">
                  <a:moveTo>
                    <a:pt x="0" y="330314"/>
                  </a:moveTo>
                  <a:lnTo>
                    <a:pt x="575475" y="330314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30314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575475" y="0"/>
                  </a:moveTo>
                  <a:lnTo>
                    <a:pt x="0" y="0"/>
                  </a:lnTo>
                  <a:lnTo>
                    <a:pt x="0" y="328650"/>
                  </a:lnTo>
                  <a:lnTo>
                    <a:pt x="575475" y="328650"/>
                  </a:lnTo>
                  <a:lnTo>
                    <a:pt x="57547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013192" y="1208557"/>
              <a:ext cx="575945" cy="328930"/>
            </a:xfrm>
            <a:custGeom>
              <a:avLst/>
              <a:gdLst/>
              <a:ahLst/>
              <a:cxnLst/>
              <a:rect l="l" t="t" r="r" b="b"/>
              <a:pathLst>
                <a:path w="575945" h="328930">
                  <a:moveTo>
                    <a:pt x="0" y="328650"/>
                  </a:moveTo>
                  <a:lnTo>
                    <a:pt x="575475" y="328650"/>
                  </a:lnTo>
                  <a:lnTo>
                    <a:pt x="575475" y="0"/>
                  </a:lnTo>
                  <a:lnTo>
                    <a:pt x="0" y="0"/>
                  </a:lnTo>
                  <a:lnTo>
                    <a:pt x="0" y="328650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8149081" y="1061694"/>
            <a:ext cx="301625" cy="13061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8100" marR="30480">
              <a:lnSpc>
                <a:spcPct val="140600"/>
              </a:lnSpc>
              <a:spcBef>
                <a:spcPts val="60"/>
              </a:spcBef>
            </a:pP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3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2 </a:t>
            </a:r>
            <a:r>
              <a:rPr dirty="0" sz="2000" spc="-35">
                <a:latin typeface="Calibri"/>
                <a:cs typeface="Calibri"/>
              </a:rPr>
              <a:t>V</a:t>
            </a:r>
            <a:r>
              <a:rPr dirty="0" baseline="-12820" sz="1950" spc="-52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8638031" y="1328927"/>
            <a:ext cx="2630170" cy="1569720"/>
            <a:chOff x="8638031" y="1328927"/>
            <a:chExt cx="2630170" cy="1569720"/>
          </a:xfrm>
        </p:grpSpPr>
        <p:sp>
          <p:nvSpPr>
            <p:cNvPr id="95" name="object 95" descr=""/>
            <p:cNvSpPr/>
            <p:nvPr/>
          </p:nvSpPr>
          <p:spPr>
            <a:xfrm>
              <a:off x="8915399" y="2656382"/>
              <a:ext cx="2346960" cy="236220"/>
            </a:xfrm>
            <a:custGeom>
              <a:avLst/>
              <a:gdLst/>
              <a:ahLst/>
              <a:cxnLst/>
              <a:rect l="l" t="t" r="r" b="b"/>
              <a:pathLst>
                <a:path w="2346959" h="236219">
                  <a:moveTo>
                    <a:pt x="0" y="235788"/>
                  </a:moveTo>
                  <a:lnTo>
                    <a:pt x="2346452" y="235788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2357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031" y="2194560"/>
              <a:ext cx="220979" cy="76200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752600"/>
              <a:ext cx="220979" cy="76200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8031" y="1328927"/>
              <a:ext cx="220979" cy="76200"/>
            </a:xfrm>
            <a:prstGeom prst="rect">
              <a:avLst/>
            </a:prstGeom>
          </p:spPr>
        </p:pic>
      </p:grpSp>
      <p:sp>
        <p:nvSpPr>
          <p:cNvPr id="99" name="object 99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9648825" y="2629662"/>
            <a:ext cx="862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7275576" y="982980"/>
            <a:ext cx="3727450" cy="5204460"/>
            <a:chOff x="7275576" y="982980"/>
            <a:chExt cx="3727450" cy="5204460"/>
          </a:xfrm>
        </p:grpSpPr>
        <p:pic>
          <p:nvPicPr>
            <p:cNvPr id="102" name="object 10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0780" y="2892552"/>
              <a:ext cx="76198" cy="146303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  <p:sp>
          <p:nvSpPr>
            <p:cNvPr id="105" name="object 105" descr=""/>
            <p:cNvSpPr/>
            <p:nvPr/>
          </p:nvSpPr>
          <p:spPr>
            <a:xfrm>
              <a:off x="7275576" y="1335023"/>
              <a:ext cx="3727450" cy="4852035"/>
            </a:xfrm>
            <a:custGeom>
              <a:avLst/>
              <a:gdLst/>
              <a:ahLst/>
              <a:cxnLst/>
              <a:rect l="l" t="t" r="r" b="b"/>
              <a:pathLst>
                <a:path w="3727450" h="4852035">
                  <a:moveTo>
                    <a:pt x="2112264" y="4160012"/>
                  </a:moveTo>
                  <a:lnTo>
                    <a:pt x="2086864" y="4160012"/>
                  </a:lnTo>
                  <a:lnTo>
                    <a:pt x="2086864" y="4594644"/>
                  </a:lnTo>
                  <a:lnTo>
                    <a:pt x="283718" y="4594644"/>
                  </a:lnTo>
                  <a:lnTo>
                    <a:pt x="283718" y="908431"/>
                  </a:lnTo>
                  <a:lnTo>
                    <a:pt x="661924" y="908431"/>
                  </a:lnTo>
                  <a:lnTo>
                    <a:pt x="661924" y="933831"/>
                  </a:lnTo>
                  <a:lnTo>
                    <a:pt x="737997" y="895731"/>
                  </a:lnTo>
                  <a:lnTo>
                    <a:pt x="661924" y="857631"/>
                  </a:lnTo>
                  <a:lnTo>
                    <a:pt x="661924" y="883031"/>
                  </a:lnTo>
                  <a:lnTo>
                    <a:pt x="258318" y="883031"/>
                  </a:lnTo>
                  <a:lnTo>
                    <a:pt x="258318" y="4620044"/>
                  </a:lnTo>
                  <a:lnTo>
                    <a:pt x="2112264" y="4620044"/>
                  </a:lnTo>
                  <a:lnTo>
                    <a:pt x="2112264" y="4160012"/>
                  </a:lnTo>
                  <a:close/>
                </a:path>
                <a:path w="3727450" h="4852035">
                  <a:moveTo>
                    <a:pt x="2941066" y="4160012"/>
                  </a:moveTo>
                  <a:lnTo>
                    <a:pt x="2915666" y="4160012"/>
                  </a:lnTo>
                  <a:lnTo>
                    <a:pt x="2915666" y="4707267"/>
                  </a:lnTo>
                  <a:lnTo>
                    <a:pt x="164465" y="4707267"/>
                  </a:lnTo>
                  <a:lnTo>
                    <a:pt x="164465" y="475361"/>
                  </a:lnTo>
                  <a:lnTo>
                    <a:pt x="661924" y="475361"/>
                  </a:lnTo>
                  <a:lnTo>
                    <a:pt x="661924" y="500761"/>
                  </a:lnTo>
                  <a:lnTo>
                    <a:pt x="737997" y="462661"/>
                  </a:lnTo>
                  <a:lnTo>
                    <a:pt x="661924" y="424561"/>
                  </a:lnTo>
                  <a:lnTo>
                    <a:pt x="661924" y="449961"/>
                  </a:lnTo>
                  <a:lnTo>
                    <a:pt x="139065" y="449961"/>
                  </a:lnTo>
                  <a:lnTo>
                    <a:pt x="139065" y="4732667"/>
                  </a:lnTo>
                  <a:lnTo>
                    <a:pt x="2941066" y="4732667"/>
                  </a:lnTo>
                  <a:lnTo>
                    <a:pt x="2941066" y="4160012"/>
                  </a:lnTo>
                  <a:close/>
                </a:path>
                <a:path w="3727450" h="4852035">
                  <a:moveTo>
                    <a:pt x="3727450" y="4160012"/>
                  </a:moveTo>
                  <a:lnTo>
                    <a:pt x="3702177" y="4160012"/>
                  </a:lnTo>
                  <a:lnTo>
                    <a:pt x="3702177" y="4826597"/>
                  </a:lnTo>
                  <a:lnTo>
                    <a:pt x="25400" y="4826597"/>
                  </a:lnTo>
                  <a:lnTo>
                    <a:pt x="25400" y="50800"/>
                  </a:lnTo>
                  <a:lnTo>
                    <a:pt x="661924" y="50800"/>
                  </a:lnTo>
                  <a:lnTo>
                    <a:pt x="661924" y="76200"/>
                  </a:lnTo>
                  <a:lnTo>
                    <a:pt x="737997" y="38100"/>
                  </a:lnTo>
                  <a:lnTo>
                    <a:pt x="661924" y="0"/>
                  </a:lnTo>
                  <a:lnTo>
                    <a:pt x="661924" y="25400"/>
                  </a:lnTo>
                  <a:lnTo>
                    <a:pt x="0" y="25400"/>
                  </a:lnTo>
                  <a:lnTo>
                    <a:pt x="0" y="4851997"/>
                  </a:lnTo>
                  <a:lnTo>
                    <a:pt x="3727450" y="4851997"/>
                  </a:lnTo>
                  <a:lnTo>
                    <a:pt x="3727450" y="4160012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440080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0080" y="395859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051036" y="5102351"/>
              <a:ext cx="440690" cy="396240"/>
            </a:xfrm>
            <a:custGeom>
              <a:avLst/>
              <a:gdLst/>
              <a:ahLst/>
              <a:cxnLst/>
              <a:rect l="l" t="t" r="r" b="b"/>
              <a:pathLst>
                <a:path w="440690" h="396239">
                  <a:moveTo>
                    <a:pt x="0" y="395859"/>
                  </a:moveTo>
                  <a:lnTo>
                    <a:pt x="440080" y="395859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" name="object 108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109" name="object 109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2" name="object 112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113" name="object 113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9867900" y="198120"/>
            <a:ext cx="44195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6" name="object 116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117" name="object 117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 descr=""/>
          <p:cNvSpPr txBox="1"/>
          <p:nvPr/>
        </p:nvSpPr>
        <p:spPr>
          <a:xfrm>
            <a:off x="10658856" y="195071"/>
            <a:ext cx="441959" cy="394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120" name="object 1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30868" y="588263"/>
            <a:ext cx="76198" cy="146303"/>
          </a:xfrm>
          <a:prstGeom prst="rect">
            <a:avLst/>
          </a:prstGeom>
        </p:spPr>
      </p:pic>
      <p:pic>
        <p:nvPicPr>
          <p:cNvPr id="121" name="object 1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50780" y="592836"/>
            <a:ext cx="76198" cy="138684"/>
          </a:xfrm>
          <a:prstGeom prst="rect">
            <a:avLst/>
          </a:prstGeom>
        </p:spPr>
      </p:pic>
      <p:pic>
        <p:nvPicPr>
          <p:cNvPr id="122" name="object 1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41735" y="589787"/>
            <a:ext cx="76198" cy="149351"/>
          </a:xfrm>
          <a:prstGeom prst="rect">
            <a:avLst/>
          </a:prstGeom>
        </p:spPr>
      </p:pic>
      <p:sp>
        <p:nvSpPr>
          <p:cNvPr id="123" name="object 123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9855454" y="5096002"/>
            <a:ext cx="454659" cy="408940"/>
            <a:chOff x="9855454" y="5096002"/>
            <a:chExt cx="454659" cy="408940"/>
          </a:xfrm>
        </p:grpSpPr>
        <p:sp>
          <p:nvSpPr>
            <p:cNvPr id="125" name="object 125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98618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10655554" y="5096002"/>
            <a:ext cx="454659" cy="408940"/>
            <a:chOff x="10655554" y="5096002"/>
            <a:chExt cx="454659" cy="408940"/>
          </a:xfrm>
        </p:grpSpPr>
        <p:sp>
          <p:nvSpPr>
            <p:cNvPr id="129" name="object 129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441604" y="0"/>
                  </a:moveTo>
                  <a:lnTo>
                    <a:pt x="0" y="0"/>
                  </a:lnTo>
                  <a:lnTo>
                    <a:pt x="0" y="395859"/>
                  </a:lnTo>
                  <a:lnTo>
                    <a:pt x="441604" y="395859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0661904" y="5102352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39">
                  <a:moveTo>
                    <a:pt x="0" y="395859"/>
                  </a:moveTo>
                  <a:lnTo>
                    <a:pt x="441604" y="395859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 descr=""/>
          <p:cNvSpPr txBox="1"/>
          <p:nvPr/>
        </p:nvSpPr>
        <p:spPr>
          <a:xfrm>
            <a:off x="10661904" y="5102352"/>
            <a:ext cx="441959" cy="396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54888" y="1609725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329488" y="1914220"/>
            <a:ext cx="3639185" cy="124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202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329488" y="3431540"/>
            <a:ext cx="598233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 dim=1)</a:t>
            </a:r>
            <a:r>
              <a:rPr dirty="0" sz="2000" spc="45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x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3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09050" y="3032505"/>
            <a:ext cx="2359660" cy="1332865"/>
            <a:chOff x="8909050" y="3032505"/>
            <a:chExt cx="2359660" cy="1332865"/>
          </a:xfrm>
        </p:grpSpPr>
        <p:sp>
          <p:nvSpPr>
            <p:cNvPr id="3" name="object 3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7"/>
                  </a:lnTo>
                  <a:lnTo>
                    <a:pt x="2346452" y="1319657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915400" y="3038855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7"/>
                  </a:moveTo>
                  <a:lnTo>
                    <a:pt x="2346452" y="1319657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9044685" y="4542790"/>
            <a:ext cx="453390" cy="407034"/>
            <a:chOff x="9044685" y="4542790"/>
            <a:chExt cx="453390" cy="407034"/>
          </a:xfrm>
        </p:grpSpPr>
        <p:sp>
          <p:nvSpPr>
            <p:cNvPr id="6" name="object 6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051035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2540"/>
            <a:ext cx="4853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>
                <a:solidFill>
                  <a:srgbClr val="FF0000"/>
                </a:solidFill>
              </a:rPr>
              <a:t>Masked</a:t>
            </a:r>
            <a:r>
              <a:rPr dirty="0" sz="3900" spc="-10">
                <a:solidFill>
                  <a:srgbClr val="FF0000"/>
                </a:solidFill>
              </a:rPr>
              <a:t> </a:t>
            </a:r>
            <a:r>
              <a:rPr dirty="0" sz="4000" spc="-45"/>
              <a:t>Self-</a:t>
            </a:r>
            <a:r>
              <a:rPr dirty="0" sz="4000" spc="254"/>
              <a:t>Attention</a:t>
            </a:r>
            <a:endParaRPr sz="4000"/>
          </a:p>
        </p:txBody>
      </p:sp>
      <p:sp>
        <p:nvSpPr>
          <p:cNvPr id="9" name="object 9" descr=""/>
          <p:cNvSpPr txBox="1"/>
          <p:nvPr/>
        </p:nvSpPr>
        <p:spPr>
          <a:xfrm>
            <a:off x="916635" y="611835"/>
            <a:ext cx="11080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66925" y="902588"/>
            <a:ext cx="3772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Don’t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“look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ahead”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67636" y="1207388"/>
            <a:ext cx="47993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sequence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(predict </a:t>
            </a:r>
            <a:r>
              <a:rPr dirty="0" sz="2000">
                <a:latin typeface="Calibri"/>
                <a:cs typeface="Calibri"/>
              </a:rPr>
              <a:t>next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word)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9793" y="1918792"/>
            <a:ext cx="3639820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3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202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9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spc="22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9793" y="3740911"/>
            <a:ext cx="598233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5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2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35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87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x 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baseline="-12820" sz="1950" spc="-15">
                <a:latin typeface="Calibri"/>
                <a:cs typeface="Calibri"/>
              </a:rPr>
              <a:t>X</a:t>
            </a:r>
            <a:r>
              <a:rPr dirty="0" sz="2000" spc="-10">
                <a:latin typeface="Calibri"/>
                <a:cs typeface="Calibri"/>
              </a:rPr>
              <a:t>)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51035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850881" y="4542790"/>
            <a:ext cx="453390" cy="407034"/>
            <a:chOff x="9850881" y="4542790"/>
            <a:chExt cx="453390" cy="407034"/>
          </a:xfrm>
        </p:grpSpPr>
        <p:sp>
          <p:nvSpPr>
            <p:cNvPr id="16" name="object 16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440080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0080" y="394335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857231" y="4549140"/>
              <a:ext cx="440690" cy="394335"/>
            </a:xfrm>
            <a:custGeom>
              <a:avLst/>
              <a:gdLst/>
              <a:ahLst/>
              <a:cxnLst/>
              <a:rect l="l" t="t" r="r" b="b"/>
              <a:pathLst>
                <a:path w="440690" h="394335">
                  <a:moveTo>
                    <a:pt x="0" y="394335"/>
                  </a:moveTo>
                  <a:lnTo>
                    <a:pt x="440080" y="394335"/>
                  </a:lnTo>
                  <a:lnTo>
                    <a:pt x="440080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857231" y="4549140"/>
            <a:ext cx="44069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655554" y="4539741"/>
            <a:ext cx="454659" cy="407034"/>
            <a:chOff x="10655554" y="4539741"/>
            <a:chExt cx="454659" cy="407034"/>
          </a:xfrm>
        </p:grpSpPr>
        <p:sp>
          <p:nvSpPr>
            <p:cNvPr id="20" name="object 20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661904" y="454609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5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661904" y="4546091"/>
            <a:ext cx="44195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"/>
              </a:spcBef>
            </a:pPr>
            <a:r>
              <a:rPr dirty="0" sz="2000" spc="-25">
                <a:latin typeface="Calibri"/>
                <a:cs typeface="Calibri"/>
              </a:rPr>
              <a:t>Q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230868" y="4375403"/>
            <a:ext cx="78105" cy="727075"/>
            <a:chOff x="9230868" y="4375403"/>
            <a:chExt cx="78105" cy="727075"/>
          </a:xfrm>
        </p:grpSpPr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2" y="4943855"/>
              <a:ext cx="76198" cy="1584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0868" y="4375403"/>
              <a:ext cx="76198" cy="160019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10040111" y="4375403"/>
            <a:ext cx="78105" cy="727075"/>
            <a:chOff x="10040111" y="4375403"/>
            <a:chExt cx="78105" cy="727075"/>
          </a:xfrm>
        </p:grpSpPr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1635" y="4943855"/>
              <a:ext cx="76198" cy="15849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0111" y="4375403"/>
              <a:ext cx="76198" cy="160019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10841735" y="4373879"/>
            <a:ext cx="79375" cy="728980"/>
            <a:chOff x="10841735" y="4373879"/>
            <a:chExt cx="79375" cy="728980"/>
          </a:xfrm>
        </p:grpSpPr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4783" y="4940807"/>
              <a:ext cx="76198" cy="16154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1735" y="4373879"/>
              <a:ext cx="76198" cy="161544"/>
            </a:xfrm>
            <a:prstGeom prst="rect">
              <a:avLst/>
            </a:prstGeom>
          </p:spPr>
        </p:pic>
      </p:grpSp>
      <p:pic>
        <p:nvPicPr>
          <p:cNvPr id="32" name="object 3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0780" y="2892551"/>
            <a:ext cx="76198" cy="146303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8016240" y="3113532"/>
            <a:ext cx="576580" cy="32956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016240" y="3537203"/>
            <a:ext cx="576580" cy="33083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016240" y="3971544"/>
            <a:ext cx="576580" cy="32956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034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K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991600" y="311353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5255">
              <a:lnSpc>
                <a:spcPts val="2280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991600" y="353720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5255">
              <a:lnSpc>
                <a:spcPts val="2280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991600" y="397611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790176" y="3112007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5255">
              <a:lnSpc>
                <a:spcPts val="2275"/>
              </a:lnSpc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∞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790176" y="353415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790176" y="3974591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75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599419" y="3107435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599419" y="353110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599419" y="3971544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0"/>
              </a:spcBef>
            </a:pPr>
            <a:r>
              <a:rPr dirty="0" baseline="9722" sz="3000" spc="-30">
                <a:latin typeface="Calibri"/>
                <a:cs typeface="Calibri"/>
              </a:rPr>
              <a:t>E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233929"/>
            <a:ext cx="219455" cy="7619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3657600"/>
            <a:ext cx="219455" cy="7620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1080" y="4099561"/>
            <a:ext cx="219455" cy="76198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8909050" y="1156461"/>
            <a:ext cx="2359660" cy="1332865"/>
            <a:chOff x="8909050" y="1156461"/>
            <a:chExt cx="2359660" cy="1332865"/>
          </a:xfrm>
        </p:grpSpPr>
        <p:sp>
          <p:nvSpPr>
            <p:cNvPr id="49" name="object 49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2346452" y="0"/>
                  </a:moveTo>
                  <a:lnTo>
                    <a:pt x="0" y="0"/>
                  </a:lnTo>
                  <a:lnTo>
                    <a:pt x="0" y="1319656"/>
                  </a:lnTo>
                  <a:lnTo>
                    <a:pt x="2346452" y="1319656"/>
                  </a:lnTo>
                  <a:lnTo>
                    <a:pt x="234645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15400" y="1162811"/>
              <a:ext cx="2346960" cy="1320165"/>
            </a:xfrm>
            <a:custGeom>
              <a:avLst/>
              <a:gdLst/>
              <a:ahLst/>
              <a:cxnLst/>
              <a:rect l="l" t="t" r="r" b="b"/>
              <a:pathLst>
                <a:path w="2346959" h="1320164">
                  <a:moveTo>
                    <a:pt x="0" y="1319656"/>
                  </a:moveTo>
                  <a:lnTo>
                    <a:pt x="2346452" y="1319656"/>
                  </a:lnTo>
                  <a:lnTo>
                    <a:pt x="2346452" y="0"/>
                  </a:lnTo>
                  <a:lnTo>
                    <a:pt x="0" y="0"/>
                  </a:lnTo>
                  <a:lnTo>
                    <a:pt x="0" y="131965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991600" y="1237488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2270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991600" y="1661160"/>
            <a:ext cx="559435" cy="327660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2270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991600" y="2100072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1,1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790176" y="1234439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2275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790176" y="165811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790176" y="2097023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5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2,1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599419" y="1231391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599419" y="1655064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599419" y="2093976"/>
            <a:ext cx="559435" cy="329565"/>
          </a:xfrm>
          <a:prstGeom prst="rect">
            <a:avLst/>
          </a:prstGeom>
          <a:solidFill>
            <a:srgbClr val="ECECEC"/>
          </a:solidFill>
          <a:ln w="12700">
            <a:solidFill>
              <a:srgbClr val="A4A4A4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70"/>
              </a:spcBef>
            </a:pPr>
            <a:r>
              <a:rPr dirty="0" baseline="9722" sz="3000" spc="-30">
                <a:latin typeface="Calibri"/>
                <a:cs typeface="Calibri"/>
              </a:rPr>
              <a:t>A</a:t>
            </a:r>
            <a:r>
              <a:rPr dirty="0" sz="1300" spc="-20">
                <a:latin typeface="Calibri"/>
                <a:cs typeface="Calibri"/>
              </a:rPr>
              <a:t>3,1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013192" y="1208532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013192" y="1632204"/>
            <a:ext cx="576580" cy="33083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80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013192" y="2066544"/>
            <a:ext cx="576580" cy="329565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720">
              <a:lnSpc>
                <a:spcPts val="2275"/>
              </a:lnSpc>
            </a:pPr>
            <a:r>
              <a:rPr dirty="0" sz="2000" spc="-25">
                <a:latin typeface="Calibri"/>
                <a:cs typeface="Calibri"/>
              </a:rPr>
              <a:t>V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63" name="object 6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328927"/>
            <a:ext cx="220979" cy="76200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8031" y="1752600"/>
            <a:ext cx="220979" cy="76200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8031" y="2194560"/>
            <a:ext cx="220979" cy="76200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8915400" y="731519"/>
            <a:ext cx="2346960" cy="251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ts val="1655"/>
              </a:lnSpc>
            </a:pPr>
            <a:r>
              <a:rPr dirty="0" sz="1400">
                <a:latin typeface="Calibri"/>
                <a:cs typeface="Calibri"/>
              </a:rPr>
              <a:t>Product(→),</a:t>
            </a:r>
            <a:r>
              <a:rPr dirty="0" sz="1400" spc="4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Sum(↑)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915400" y="2656332"/>
            <a:ext cx="2346960" cy="210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6125">
              <a:lnSpc>
                <a:spcPts val="1560"/>
              </a:lnSpc>
            </a:pPr>
            <a:r>
              <a:rPr dirty="0" sz="1400" spc="-10">
                <a:latin typeface="Calibri"/>
                <a:cs typeface="Calibri"/>
              </a:rPr>
              <a:t>softmax(↑)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050780" y="982980"/>
            <a:ext cx="76200" cy="1673860"/>
            <a:chOff x="10050780" y="982980"/>
            <a:chExt cx="76200" cy="1673860"/>
          </a:xfrm>
        </p:grpSpPr>
        <p:pic>
          <p:nvPicPr>
            <p:cNvPr id="69" name="object 6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780" y="2482596"/>
              <a:ext cx="76198" cy="173736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0780" y="982980"/>
              <a:ext cx="76198" cy="179832"/>
            </a:xfrm>
            <a:prstGeom prst="rect">
              <a:avLst/>
            </a:prstGeom>
          </p:spPr>
        </p:pic>
      </p:grpSp>
      <p:pic>
        <p:nvPicPr>
          <p:cNvPr id="71" name="object 7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30868" y="588263"/>
            <a:ext cx="76198" cy="146303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50780" y="592836"/>
            <a:ext cx="76198" cy="138684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41735" y="589787"/>
            <a:ext cx="76198" cy="149351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8901430" y="5175961"/>
            <a:ext cx="1323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875" algn="l"/>
              </a:tabLst>
            </a:pPr>
            <a:r>
              <a:rPr dirty="0" sz="1800" spc="-10">
                <a:latin typeface="Calibri"/>
                <a:cs typeface="Calibri"/>
              </a:rPr>
              <a:t>[START]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Big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725657" y="5175961"/>
            <a:ext cx="2990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077706" y="230835"/>
            <a:ext cx="20694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6455" algn="l"/>
                <a:tab pos="1529080" algn="l"/>
              </a:tabLst>
            </a:pPr>
            <a:r>
              <a:rPr dirty="0" baseline="1543" sz="2700" spc="-37">
                <a:latin typeface="Calibri"/>
                <a:cs typeface="Calibri"/>
              </a:rPr>
              <a:t>Big</a:t>
            </a:r>
            <a:r>
              <a:rPr dirty="0" baseline="1543" sz="27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cat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[END]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119104" y="3720096"/>
            <a:ext cx="139700" cy="311150"/>
          </a:xfrm>
          <a:custGeom>
            <a:avLst/>
            <a:gdLst/>
            <a:ahLst/>
            <a:cxnLst/>
            <a:rect l="l" t="t" r="r" b="b"/>
            <a:pathLst>
              <a:path w="139700" h="311150">
                <a:moveTo>
                  <a:pt x="0" y="310629"/>
                </a:moveTo>
                <a:lnTo>
                  <a:pt x="139611" y="310629"/>
                </a:lnTo>
                <a:lnTo>
                  <a:pt x="139611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600446" y="3411982"/>
            <a:ext cx="453390" cy="617855"/>
            <a:chOff x="5600446" y="3411982"/>
            <a:chExt cx="45339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96077" y="3526993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68156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00568" y="530758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758683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8833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26" name="object 26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749790" y="530758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148821" y="530758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92868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1312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687561" y="530758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1109706" y="3411969"/>
            <a:ext cx="451484" cy="617855"/>
            <a:chOff x="11109706" y="3411969"/>
            <a:chExt cx="451484" cy="617855"/>
          </a:xfrm>
        </p:grpSpPr>
        <p:sp>
          <p:nvSpPr>
            <p:cNvPr id="37" name="object 37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1097006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43" name="object 43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45" name="object 45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53" name="object 53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55" name="object 55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56" name="object 56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5606796" y="4543044"/>
            <a:ext cx="440690" cy="60515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792530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8182864" y="3681857"/>
            <a:ext cx="685165" cy="76200"/>
          </a:xfrm>
          <a:custGeom>
            <a:avLst/>
            <a:gdLst/>
            <a:ahLst/>
            <a:cxnLst/>
            <a:rect l="l" t="t" r="r" b="b"/>
            <a:pathLst>
              <a:path w="685165" h="76200">
                <a:moveTo>
                  <a:pt x="608837" y="0"/>
                </a:moveTo>
                <a:lnTo>
                  <a:pt x="608837" y="25400"/>
                </a:lnTo>
                <a:lnTo>
                  <a:pt x="0" y="25400"/>
                </a:lnTo>
                <a:lnTo>
                  <a:pt x="0" y="50800"/>
                </a:lnTo>
                <a:lnTo>
                  <a:pt x="608837" y="50800"/>
                </a:lnTo>
                <a:lnTo>
                  <a:pt x="608837" y="76200"/>
                </a:lnTo>
                <a:lnTo>
                  <a:pt x="685037" y="38100"/>
                </a:lnTo>
                <a:lnTo>
                  <a:pt x="608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904925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9306814" y="3681857"/>
            <a:ext cx="670560" cy="76200"/>
          </a:xfrm>
          <a:custGeom>
            <a:avLst/>
            <a:gdLst/>
            <a:ahLst/>
            <a:cxnLst/>
            <a:rect l="l" t="t" r="r" b="b"/>
            <a:pathLst>
              <a:path w="670559" h="76200">
                <a:moveTo>
                  <a:pt x="594359" y="0"/>
                </a:moveTo>
                <a:lnTo>
                  <a:pt x="594359" y="25400"/>
                </a:lnTo>
                <a:lnTo>
                  <a:pt x="0" y="25400"/>
                </a:lnTo>
                <a:lnTo>
                  <a:pt x="0" y="50800"/>
                </a:lnTo>
                <a:lnTo>
                  <a:pt x="594359" y="50800"/>
                </a:lnTo>
                <a:lnTo>
                  <a:pt x="594359" y="76200"/>
                </a:lnTo>
                <a:lnTo>
                  <a:pt x="670559" y="38100"/>
                </a:lnTo>
                <a:lnTo>
                  <a:pt x="594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" name="object 65" descr=""/>
          <p:cNvGrpSpPr/>
          <p:nvPr/>
        </p:nvGrpSpPr>
        <p:grpSpPr>
          <a:xfrm>
            <a:off x="3883152" y="2855976"/>
            <a:ext cx="7490459" cy="2026920"/>
            <a:chOff x="3883152" y="2855976"/>
            <a:chExt cx="7490459" cy="2026920"/>
          </a:xfrm>
        </p:grpSpPr>
        <p:sp>
          <p:nvSpPr>
            <p:cNvPr id="66" name="object 66" descr=""/>
            <p:cNvSpPr/>
            <p:nvPr/>
          </p:nvSpPr>
          <p:spPr>
            <a:xfrm>
              <a:off x="10416540" y="2855975"/>
              <a:ext cx="956944" cy="1723389"/>
            </a:xfrm>
            <a:custGeom>
              <a:avLst/>
              <a:gdLst/>
              <a:ahLst/>
              <a:cxnLst/>
              <a:rect l="l" t="t" r="r" b="b"/>
              <a:pathLst>
                <a:path w="956945" h="1723389">
                  <a:moveTo>
                    <a:pt x="699389" y="863981"/>
                  </a:moveTo>
                  <a:lnTo>
                    <a:pt x="623189" y="825881"/>
                  </a:lnTo>
                  <a:lnTo>
                    <a:pt x="623189" y="851281"/>
                  </a:lnTo>
                  <a:lnTo>
                    <a:pt x="0" y="851281"/>
                  </a:lnTo>
                  <a:lnTo>
                    <a:pt x="0" y="876681"/>
                  </a:lnTo>
                  <a:lnTo>
                    <a:pt x="623189" y="876681"/>
                  </a:lnTo>
                  <a:lnTo>
                    <a:pt x="623189" y="902081"/>
                  </a:lnTo>
                  <a:lnTo>
                    <a:pt x="699389" y="863981"/>
                  </a:lnTo>
                  <a:close/>
                </a:path>
                <a:path w="956945" h="1723389">
                  <a:moveTo>
                    <a:pt x="956945" y="1242060"/>
                  </a:moveTo>
                  <a:lnTo>
                    <a:pt x="918845" y="1165860"/>
                  </a:lnTo>
                  <a:lnTo>
                    <a:pt x="880745" y="1242060"/>
                  </a:lnTo>
                  <a:lnTo>
                    <a:pt x="906145" y="1242060"/>
                  </a:lnTo>
                  <a:lnTo>
                    <a:pt x="906145" y="1723390"/>
                  </a:lnTo>
                  <a:lnTo>
                    <a:pt x="931545" y="1723390"/>
                  </a:lnTo>
                  <a:lnTo>
                    <a:pt x="931545" y="1242060"/>
                  </a:lnTo>
                  <a:lnTo>
                    <a:pt x="956945" y="1242060"/>
                  </a:lnTo>
                  <a:close/>
                </a:path>
                <a:path w="956945" h="1723389">
                  <a:moveTo>
                    <a:pt x="956945" y="76200"/>
                  </a:moveTo>
                  <a:lnTo>
                    <a:pt x="918845" y="0"/>
                  </a:lnTo>
                  <a:lnTo>
                    <a:pt x="880745" y="76200"/>
                  </a:lnTo>
                  <a:lnTo>
                    <a:pt x="906145" y="76200"/>
                  </a:lnTo>
                  <a:lnTo>
                    <a:pt x="906145" y="562102"/>
                  </a:lnTo>
                  <a:lnTo>
                    <a:pt x="931545" y="562102"/>
                  </a:lnTo>
                  <a:lnTo>
                    <a:pt x="931545" y="76200"/>
                  </a:lnTo>
                  <a:lnTo>
                    <a:pt x="95694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883152" y="3681856"/>
              <a:ext cx="3860800" cy="1200785"/>
            </a:xfrm>
            <a:custGeom>
              <a:avLst/>
              <a:gdLst/>
              <a:ahLst/>
              <a:cxnLst/>
              <a:rect l="l" t="t" r="r" b="b"/>
              <a:pathLst>
                <a:path w="3860800" h="1200785">
                  <a:moveTo>
                    <a:pt x="1723644" y="1162558"/>
                  </a:moveTo>
                  <a:lnTo>
                    <a:pt x="1698244" y="1149858"/>
                  </a:lnTo>
                  <a:lnTo>
                    <a:pt x="1647444" y="1124458"/>
                  </a:lnTo>
                  <a:lnTo>
                    <a:pt x="1647444" y="1149870"/>
                  </a:lnTo>
                  <a:lnTo>
                    <a:pt x="1647444" y="1162558"/>
                  </a:lnTo>
                  <a:lnTo>
                    <a:pt x="1647444" y="1163193"/>
                  </a:lnTo>
                  <a:lnTo>
                    <a:pt x="868807" y="1163193"/>
                  </a:lnTo>
                  <a:lnTo>
                    <a:pt x="868807" y="1156843"/>
                  </a:lnTo>
                  <a:lnTo>
                    <a:pt x="874522" y="1162558"/>
                  </a:lnTo>
                  <a:lnTo>
                    <a:pt x="1647444" y="1162558"/>
                  </a:lnTo>
                  <a:lnTo>
                    <a:pt x="1647444" y="1149870"/>
                  </a:lnTo>
                  <a:lnTo>
                    <a:pt x="874522" y="1149870"/>
                  </a:lnTo>
                  <a:lnTo>
                    <a:pt x="874522" y="51943"/>
                  </a:lnTo>
                  <a:lnTo>
                    <a:pt x="855967" y="51943"/>
                  </a:lnTo>
                  <a:lnTo>
                    <a:pt x="855967" y="45580"/>
                  </a:lnTo>
                  <a:lnTo>
                    <a:pt x="861822" y="51435"/>
                  </a:lnTo>
                  <a:lnTo>
                    <a:pt x="874522" y="51435"/>
                  </a:lnTo>
                  <a:lnTo>
                    <a:pt x="874522" y="39243"/>
                  </a:lnTo>
                  <a:lnTo>
                    <a:pt x="874522" y="38735"/>
                  </a:lnTo>
                  <a:lnTo>
                    <a:pt x="874522" y="26543"/>
                  </a:lnTo>
                  <a:lnTo>
                    <a:pt x="0" y="26543"/>
                  </a:lnTo>
                  <a:lnTo>
                    <a:pt x="0" y="39243"/>
                  </a:lnTo>
                  <a:lnTo>
                    <a:pt x="0" y="51943"/>
                  </a:lnTo>
                  <a:lnTo>
                    <a:pt x="849122" y="51943"/>
                  </a:lnTo>
                  <a:lnTo>
                    <a:pt x="849122" y="1150493"/>
                  </a:lnTo>
                  <a:lnTo>
                    <a:pt x="849122" y="1163193"/>
                  </a:lnTo>
                  <a:lnTo>
                    <a:pt x="849122" y="1175893"/>
                  </a:lnTo>
                  <a:lnTo>
                    <a:pt x="1647444" y="1175893"/>
                  </a:lnTo>
                  <a:lnTo>
                    <a:pt x="1647444" y="1200658"/>
                  </a:lnTo>
                  <a:lnTo>
                    <a:pt x="1698244" y="1175258"/>
                  </a:lnTo>
                  <a:lnTo>
                    <a:pt x="1723644" y="1162558"/>
                  </a:lnTo>
                  <a:close/>
                </a:path>
                <a:path w="3860800" h="1200785">
                  <a:moveTo>
                    <a:pt x="3860800" y="38100"/>
                  </a:moveTo>
                  <a:lnTo>
                    <a:pt x="3784600" y="0"/>
                  </a:lnTo>
                  <a:lnTo>
                    <a:pt x="3784600" y="25400"/>
                  </a:lnTo>
                  <a:lnTo>
                    <a:pt x="2162556" y="25400"/>
                  </a:lnTo>
                  <a:lnTo>
                    <a:pt x="2162556" y="50800"/>
                  </a:lnTo>
                  <a:lnTo>
                    <a:pt x="3784600" y="50800"/>
                  </a:lnTo>
                  <a:lnTo>
                    <a:pt x="3784600" y="76200"/>
                  </a:lnTo>
                  <a:lnTo>
                    <a:pt x="3860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046470" y="4295394"/>
              <a:ext cx="501650" cy="551180"/>
            </a:xfrm>
            <a:custGeom>
              <a:avLst/>
              <a:gdLst/>
              <a:ahLst/>
              <a:cxnLst/>
              <a:rect l="l" t="t" r="r" b="b"/>
              <a:pathLst>
                <a:path w="501650" h="551179">
                  <a:moveTo>
                    <a:pt x="0" y="551052"/>
                  </a:moveTo>
                  <a:lnTo>
                    <a:pt x="501396" y="551052"/>
                  </a:lnTo>
                  <a:lnTo>
                    <a:pt x="501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925308" y="4021835"/>
              <a:ext cx="1200150" cy="557530"/>
            </a:xfrm>
            <a:custGeom>
              <a:avLst/>
              <a:gdLst/>
              <a:ahLst/>
              <a:cxnLst/>
              <a:rect l="l" t="t" r="r" b="b"/>
              <a:pathLst>
                <a:path w="1200150" h="55752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57530"/>
                  </a:lnTo>
                  <a:lnTo>
                    <a:pt x="50800" y="55753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1200150" h="557529">
                  <a:moveTo>
                    <a:pt x="1200150" y="76200"/>
                  </a:moveTo>
                  <a:lnTo>
                    <a:pt x="1162050" y="0"/>
                  </a:lnTo>
                  <a:lnTo>
                    <a:pt x="1123950" y="76200"/>
                  </a:lnTo>
                  <a:lnTo>
                    <a:pt x="1149350" y="76200"/>
                  </a:lnTo>
                  <a:lnTo>
                    <a:pt x="1149350" y="557530"/>
                  </a:lnTo>
                  <a:lnTo>
                    <a:pt x="1174750" y="557530"/>
                  </a:lnTo>
                  <a:lnTo>
                    <a:pt x="1174750" y="76200"/>
                  </a:lnTo>
                  <a:lnTo>
                    <a:pt x="12001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547104" y="4021835"/>
              <a:ext cx="4654550" cy="557530"/>
            </a:xfrm>
            <a:custGeom>
              <a:avLst/>
              <a:gdLst/>
              <a:ahLst/>
              <a:cxnLst/>
              <a:rect l="l" t="t" r="r" b="b"/>
              <a:pathLst>
                <a:path w="4654550" h="557529">
                  <a:moveTo>
                    <a:pt x="4654296" y="255524"/>
                  </a:moveTo>
                  <a:lnTo>
                    <a:pt x="4629023" y="255524"/>
                  </a:lnTo>
                  <a:lnTo>
                    <a:pt x="4629023" y="242824"/>
                  </a:lnTo>
                  <a:lnTo>
                    <a:pt x="3662680" y="242824"/>
                  </a:lnTo>
                  <a:lnTo>
                    <a:pt x="3662680" y="76200"/>
                  </a:lnTo>
                  <a:lnTo>
                    <a:pt x="3688080" y="76200"/>
                  </a:lnTo>
                  <a:lnTo>
                    <a:pt x="3649980" y="0"/>
                  </a:lnTo>
                  <a:lnTo>
                    <a:pt x="3611880" y="76200"/>
                  </a:lnTo>
                  <a:lnTo>
                    <a:pt x="3637280" y="76200"/>
                  </a:lnTo>
                  <a:lnTo>
                    <a:pt x="3637280" y="242824"/>
                  </a:lnTo>
                  <a:lnTo>
                    <a:pt x="3520821" y="242824"/>
                  </a:lnTo>
                  <a:lnTo>
                    <a:pt x="3520821" y="76073"/>
                  </a:lnTo>
                  <a:lnTo>
                    <a:pt x="3546221" y="76073"/>
                  </a:lnTo>
                  <a:lnTo>
                    <a:pt x="3508121" y="0"/>
                  </a:lnTo>
                  <a:lnTo>
                    <a:pt x="3470021" y="76073"/>
                  </a:lnTo>
                  <a:lnTo>
                    <a:pt x="3495421" y="76073"/>
                  </a:lnTo>
                  <a:lnTo>
                    <a:pt x="3495421" y="242824"/>
                  </a:lnTo>
                  <a:lnTo>
                    <a:pt x="2746248" y="242824"/>
                  </a:lnTo>
                  <a:lnTo>
                    <a:pt x="2746248" y="242951"/>
                  </a:lnTo>
                  <a:lnTo>
                    <a:pt x="2426462" y="242951"/>
                  </a:lnTo>
                  <a:lnTo>
                    <a:pt x="2426462" y="84328"/>
                  </a:lnTo>
                  <a:lnTo>
                    <a:pt x="2451862" y="84328"/>
                  </a:lnTo>
                  <a:lnTo>
                    <a:pt x="2413762" y="8128"/>
                  </a:lnTo>
                  <a:lnTo>
                    <a:pt x="2375662" y="84328"/>
                  </a:lnTo>
                  <a:lnTo>
                    <a:pt x="2401062" y="84328"/>
                  </a:lnTo>
                  <a:lnTo>
                    <a:pt x="2401062" y="242951"/>
                  </a:lnTo>
                  <a:lnTo>
                    <a:pt x="1299210" y="242951"/>
                  </a:lnTo>
                  <a:lnTo>
                    <a:pt x="1299210" y="76073"/>
                  </a:lnTo>
                  <a:lnTo>
                    <a:pt x="1324610" y="76073"/>
                  </a:lnTo>
                  <a:lnTo>
                    <a:pt x="1286510" y="0"/>
                  </a:lnTo>
                  <a:lnTo>
                    <a:pt x="1248410" y="76073"/>
                  </a:lnTo>
                  <a:lnTo>
                    <a:pt x="1273810" y="76073"/>
                  </a:lnTo>
                  <a:lnTo>
                    <a:pt x="1273810" y="242951"/>
                  </a:lnTo>
                  <a:lnTo>
                    <a:pt x="1257808" y="242951"/>
                  </a:lnTo>
                  <a:lnTo>
                    <a:pt x="1257808" y="254508"/>
                  </a:lnTo>
                  <a:lnTo>
                    <a:pt x="0" y="254508"/>
                  </a:lnTo>
                  <a:lnTo>
                    <a:pt x="0" y="279781"/>
                  </a:lnTo>
                  <a:lnTo>
                    <a:pt x="1299210" y="279781"/>
                  </a:lnTo>
                  <a:lnTo>
                    <a:pt x="1299210" y="268224"/>
                  </a:lnTo>
                  <a:lnTo>
                    <a:pt x="2746248" y="268224"/>
                  </a:lnTo>
                  <a:lnTo>
                    <a:pt x="3520821" y="268224"/>
                  </a:lnTo>
                  <a:lnTo>
                    <a:pt x="3637280" y="268224"/>
                  </a:lnTo>
                  <a:lnTo>
                    <a:pt x="3637280" y="557530"/>
                  </a:lnTo>
                  <a:lnTo>
                    <a:pt x="3662680" y="557530"/>
                  </a:lnTo>
                  <a:lnTo>
                    <a:pt x="3662680" y="268224"/>
                  </a:lnTo>
                  <a:lnTo>
                    <a:pt x="4654296" y="268224"/>
                  </a:lnTo>
                  <a:lnTo>
                    <a:pt x="4654296" y="255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0727" y="4030980"/>
              <a:ext cx="76073" cy="246380"/>
            </a:xfrm>
            <a:prstGeom prst="rect">
              <a:avLst/>
            </a:prstGeom>
          </p:spPr>
        </p:pic>
      </p:grpSp>
      <p:sp>
        <p:nvSpPr>
          <p:cNvPr id="72" name="object 72" descr=""/>
          <p:cNvSpPr txBox="1"/>
          <p:nvPr/>
        </p:nvSpPr>
        <p:spPr>
          <a:xfrm>
            <a:off x="7537957" y="994917"/>
            <a:ext cx="4138295" cy="100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Decoder: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baseline="-13888" sz="2400" spc="-52">
                <a:latin typeface="Calibri"/>
                <a:cs typeface="Calibri"/>
              </a:rPr>
              <a:t>U</a:t>
            </a:r>
            <a:r>
              <a:rPr dirty="0" sz="2400" spc="-35">
                <a:latin typeface="Calibri"/>
                <a:cs typeface="Calibri"/>
              </a:rPr>
              <a:t>(y</a:t>
            </a:r>
            <a:r>
              <a:rPr dirty="0" baseline="-13888" sz="2400" spc="-52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1086485" algn="l"/>
                <a:tab pos="2484120" algn="l"/>
                <a:tab pos="3489960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r>
              <a:rPr dirty="0" baseline="1543" sz="27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pan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[STOP]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76604" y="1074165"/>
            <a:ext cx="343598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148582" y="2167255"/>
            <a:ext cx="3293745" cy="944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6" name="object 7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3853" y="1282446"/>
            <a:ext cx="4301444" cy="893190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8765" y="3122676"/>
            <a:ext cx="1132011" cy="868680"/>
          </a:xfrm>
          <a:prstGeom prst="rect">
            <a:avLst/>
          </a:prstGeom>
        </p:spPr>
      </p:pic>
      <p:sp>
        <p:nvSpPr>
          <p:cNvPr id="78" name="object 78" descr=""/>
          <p:cNvSpPr/>
          <p:nvPr/>
        </p:nvSpPr>
        <p:spPr>
          <a:xfrm>
            <a:off x="5505577" y="4294504"/>
            <a:ext cx="722630" cy="1083310"/>
          </a:xfrm>
          <a:custGeom>
            <a:avLst/>
            <a:gdLst/>
            <a:ahLst/>
            <a:cxnLst/>
            <a:rect l="l" t="t" r="r" b="b"/>
            <a:pathLst>
              <a:path w="722629" h="1083310">
                <a:moveTo>
                  <a:pt x="275717" y="0"/>
                </a:moveTo>
                <a:lnTo>
                  <a:pt x="273303" y="0"/>
                </a:lnTo>
                <a:lnTo>
                  <a:pt x="239140" y="6350"/>
                </a:lnTo>
                <a:lnTo>
                  <a:pt x="237871" y="6350"/>
                </a:lnTo>
                <a:lnTo>
                  <a:pt x="201930" y="19050"/>
                </a:lnTo>
                <a:lnTo>
                  <a:pt x="169799" y="40640"/>
                </a:lnTo>
                <a:lnTo>
                  <a:pt x="141859" y="68580"/>
                </a:lnTo>
                <a:lnTo>
                  <a:pt x="140588" y="71120"/>
                </a:lnTo>
                <a:lnTo>
                  <a:pt x="119761" y="105410"/>
                </a:lnTo>
                <a:lnTo>
                  <a:pt x="119507" y="105410"/>
                </a:lnTo>
                <a:lnTo>
                  <a:pt x="100075" y="140970"/>
                </a:lnTo>
                <a:lnTo>
                  <a:pt x="100330" y="140970"/>
                </a:lnTo>
                <a:lnTo>
                  <a:pt x="80137" y="173990"/>
                </a:lnTo>
                <a:lnTo>
                  <a:pt x="61975" y="205740"/>
                </a:lnTo>
                <a:lnTo>
                  <a:pt x="42672" y="237490"/>
                </a:lnTo>
                <a:lnTo>
                  <a:pt x="42290" y="238760"/>
                </a:lnTo>
                <a:lnTo>
                  <a:pt x="25019" y="274320"/>
                </a:lnTo>
                <a:lnTo>
                  <a:pt x="24130" y="276860"/>
                </a:lnTo>
                <a:lnTo>
                  <a:pt x="14859" y="332740"/>
                </a:lnTo>
                <a:lnTo>
                  <a:pt x="4063" y="393700"/>
                </a:lnTo>
                <a:lnTo>
                  <a:pt x="3937" y="394970"/>
                </a:lnTo>
                <a:lnTo>
                  <a:pt x="0" y="457200"/>
                </a:lnTo>
                <a:lnTo>
                  <a:pt x="0" y="524510"/>
                </a:lnTo>
                <a:lnTo>
                  <a:pt x="5334" y="584200"/>
                </a:lnTo>
                <a:lnTo>
                  <a:pt x="5461" y="585470"/>
                </a:lnTo>
                <a:lnTo>
                  <a:pt x="14097" y="652780"/>
                </a:lnTo>
                <a:lnTo>
                  <a:pt x="23495" y="720090"/>
                </a:lnTo>
                <a:lnTo>
                  <a:pt x="23622" y="721360"/>
                </a:lnTo>
                <a:lnTo>
                  <a:pt x="35560" y="784860"/>
                </a:lnTo>
                <a:lnTo>
                  <a:pt x="46609" y="840740"/>
                </a:lnTo>
                <a:lnTo>
                  <a:pt x="71500" y="939800"/>
                </a:lnTo>
                <a:lnTo>
                  <a:pt x="82570" y="998651"/>
                </a:lnTo>
                <a:lnTo>
                  <a:pt x="90043" y="1037590"/>
                </a:lnTo>
                <a:lnTo>
                  <a:pt x="97027" y="1076960"/>
                </a:lnTo>
                <a:lnTo>
                  <a:pt x="97662" y="1080770"/>
                </a:lnTo>
                <a:lnTo>
                  <a:pt x="101600" y="1083310"/>
                </a:lnTo>
                <a:lnTo>
                  <a:pt x="105663" y="1083310"/>
                </a:lnTo>
                <a:lnTo>
                  <a:pt x="109727" y="1082040"/>
                </a:lnTo>
                <a:lnTo>
                  <a:pt x="112522" y="1078230"/>
                </a:lnTo>
                <a:lnTo>
                  <a:pt x="111760" y="1074420"/>
                </a:lnTo>
                <a:lnTo>
                  <a:pt x="105028" y="1035050"/>
                </a:lnTo>
                <a:lnTo>
                  <a:pt x="87757" y="937260"/>
                </a:lnTo>
                <a:lnTo>
                  <a:pt x="75311" y="883920"/>
                </a:lnTo>
                <a:lnTo>
                  <a:pt x="64135" y="836930"/>
                </a:lnTo>
                <a:lnTo>
                  <a:pt x="53594" y="782320"/>
                </a:lnTo>
                <a:lnTo>
                  <a:pt x="41910" y="717550"/>
                </a:lnTo>
                <a:lnTo>
                  <a:pt x="32313" y="647700"/>
                </a:lnTo>
                <a:lnTo>
                  <a:pt x="24002" y="582930"/>
                </a:lnTo>
                <a:lnTo>
                  <a:pt x="24130" y="582930"/>
                </a:lnTo>
                <a:lnTo>
                  <a:pt x="18782" y="523240"/>
                </a:lnTo>
                <a:lnTo>
                  <a:pt x="18669" y="458470"/>
                </a:lnTo>
                <a:lnTo>
                  <a:pt x="22651" y="396240"/>
                </a:lnTo>
                <a:lnTo>
                  <a:pt x="22733" y="394970"/>
                </a:lnTo>
                <a:lnTo>
                  <a:pt x="33400" y="336550"/>
                </a:lnTo>
                <a:lnTo>
                  <a:pt x="42371" y="283210"/>
                </a:lnTo>
                <a:lnTo>
                  <a:pt x="41910" y="283210"/>
                </a:lnTo>
                <a:lnTo>
                  <a:pt x="42799" y="280670"/>
                </a:lnTo>
                <a:lnTo>
                  <a:pt x="43101" y="280670"/>
                </a:lnTo>
                <a:lnTo>
                  <a:pt x="59182" y="246380"/>
                </a:lnTo>
                <a:lnTo>
                  <a:pt x="59578" y="246380"/>
                </a:lnTo>
                <a:lnTo>
                  <a:pt x="78232" y="215900"/>
                </a:lnTo>
                <a:lnTo>
                  <a:pt x="78359" y="214630"/>
                </a:lnTo>
                <a:lnTo>
                  <a:pt x="96393" y="182880"/>
                </a:lnTo>
                <a:lnTo>
                  <a:pt x="97037" y="182880"/>
                </a:lnTo>
                <a:lnTo>
                  <a:pt x="116332" y="151130"/>
                </a:lnTo>
                <a:lnTo>
                  <a:pt x="116712" y="149860"/>
                </a:lnTo>
                <a:lnTo>
                  <a:pt x="136144" y="114300"/>
                </a:lnTo>
                <a:lnTo>
                  <a:pt x="135889" y="114300"/>
                </a:lnTo>
                <a:lnTo>
                  <a:pt x="156718" y="80010"/>
                </a:lnTo>
                <a:lnTo>
                  <a:pt x="157975" y="80010"/>
                </a:lnTo>
                <a:lnTo>
                  <a:pt x="181990" y="55880"/>
                </a:lnTo>
                <a:lnTo>
                  <a:pt x="180848" y="55880"/>
                </a:lnTo>
                <a:lnTo>
                  <a:pt x="208470" y="36830"/>
                </a:lnTo>
                <a:lnTo>
                  <a:pt x="207772" y="36830"/>
                </a:lnTo>
                <a:lnTo>
                  <a:pt x="210312" y="35560"/>
                </a:lnTo>
                <a:lnTo>
                  <a:pt x="211765" y="35560"/>
                </a:lnTo>
                <a:lnTo>
                  <a:pt x="243712" y="25400"/>
                </a:lnTo>
                <a:lnTo>
                  <a:pt x="242443" y="25400"/>
                </a:lnTo>
                <a:lnTo>
                  <a:pt x="276011" y="19183"/>
                </a:lnTo>
                <a:lnTo>
                  <a:pt x="274320" y="19050"/>
                </a:lnTo>
                <a:lnTo>
                  <a:pt x="358341" y="19050"/>
                </a:lnTo>
                <a:lnTo>
                  <a:pt x="346328" y="11430"/>
                </a:lnTo>
                <a:lnTo>
                  <a:pt x="343408" y="10160"/>
                </a:lnTo>
                <a:lnTo>
                  <a:pt x="309245" y="2540"/>
                </a:lnTo>
                <a:lnTo>
                  <a:pt x="307721" y="2540"/>
                </a:lnTo>
                <a:lnTo>
                  <a:pt x="275717" y="0"/>
                </a:lnTo>
                <a:close/>
              </a:path>
              <a:path w="722629" h="1083310">
                <a:moveTo>
                  <a:pt x="200152" y="1016081"/>
                </a:moveTo>
                <a:lnTo>
                  <a:pt x="182499" y="1027430"/>
                </a:lnTo>
                <a:lnTo>
                  <a:pt x="182752" y="1027430"/>
                </a:lnTo>
                <a:lnTo>
                  <a:pt x="169163" y="1036320"/>
                </a:lnTo>
                <a:lnTo>
                  <a:pt x="166243" y="1037590"/>
                </a:lnTo>
                <a:lnTo>
                  <a:pt x="165226" y="1041400"/>
                </a:lnTo>
                <a:lnTo>
                  <a:pt x="166624" y="1043940"/>
                </a:lnTo>
                <a:lnTo>
                  <a:pt x="168021" y="1047750"/>
                </a:lnTo>
                <a:lnTo>
                  <a:pt x="171450" y="1049020"/>
                </a:lnTo>
                <a:lnTo>
                  <a:pt x="174625" y="1047750"/>
                </a:lnTo>
                <a:lnTo>
                  <a:pt x="189484" y="1042670"/>
                </a:lnTo>
                <a:lnTo>
                  <a:pt x="190881" y="1041400"/>
                </a:lnTo>
                <a:lnTo>
                  <a:pt x="209169" y="1031240"/>
                </a:lnTo>
                <a:lnTo>
                  <a:pt x="211327" y="1028700"/>
                </a:lnTo>
                <a:lnTo>
                  <a:pt x="219862" y="1018540"/>
                </a:lnTo>
                <a:lnTo>
                  <a:pt x="198247" y="1018540"/>
                </a:lnTo>
                <a:lnTo>
                  <a:pt x="200152" y="1016081"/>
                </a:lnTo>
                <a:close/>
              </a:path>
              <a:path w="722629" h="1083310">
                <a:moveTo>
                  <a:pt x="200278" y="1016000"/>
                </a:moveTo>
                <a:lnTo>
                  <a:pt x="198247" y="1018540"/>
                </a:lnTo>
                <a:lnTo>
                  <a:pt x="200278" y="1016000"/>
                </a:lnTo>
                <a:close/>
              </a:path>
              <a:path w="722629" h="1083310">
                <a:moveTo>
                  <a:pt x="221996" y="1016000"/>
                </a:moveTo>
                <a:lnTo>
                  <a:pt x="200278" y="1016000"/>
                </a:lnTo>
                <a:lnTo>
                  <a:pt x="198247" y="1018540"/>
                </a:lnTo>
                <a:lnTo>
                  <a:pt x="219862" y="1018540"/>
                </a:lnTo>
                <a:lnTo>
                  <a:pt x="221996" y="1016000"/>
                </a:lnTo>
                <a:close/>
              </a:path>
              <a:path w="722629" h="1083310">
                <a:moveTo>
                  <a:pt x="213660" y="998651"/>
                </a:moveTo>
                <a:lnTo>
                  <a:pt x="200152" y="1016081"/>
                </a:lnTo>
                <a:lnTo>
                  <a:pt x="221996" y="1016000"/>
                </a:lnTo>
                <a:lnTo>
                  <a:pt x="227330" y="1009650"/>
                </a:lnTo>
                <a:lnTo>
                  <a:pt x="231330" y="1000760"/>
                </a:lnTo>
                <a:lnTo>
                  <a:pt x="212725" y="1000760"/>
                </a:lnTo>
                <a:lnTo>
                  <a:pt x="213660" y="998651"/>
                </a:lnTo>
                <a:close/>
              </a:path>
              <a:path w="722629" h="1083310">
                <a:moveTo>
                  <a:pt x="213995" y="998220"/>
                </a:moveTo>
                <a:lnTo>
                  <a:pt x="213660" y="998651"/>
                </a:lnTo>
                <a:lnTo>
                  <a:pt x="212725" y="1000760"/>
                </a:lnTo>
                <a:lnTo>
                  <a:pt x="213995" y="998220"/>
                </a:lnTo>
                <a:close/>
              </a:path>
              <a:path w="722629" h="1083310">
                <a:moveTo>
                  <a:pt x="232473" y="998220"/>
                </a:moveTo>
                <a:lnTo>
                  <a:pt x="213995" y="998220"/>
                </a:lnTo>
                <a:lnTo>
                  <a:pt x="212725" y="1000760"/>
                </a:lnTo>
                <a:lnTo>
                  <a:pt x="231330" y="1000760"/>
                </a:lnTo>
                <a:lnTo>
                  <a:pt x="232473" y="998220"/>
                </a:lnTo>
                <a:close/>
              </a:path>
              <a:path w="722629" h="1083310">
                <a:moveTo>
                  <a:pt x="243313" y="960664"/>
                </a:moveTo>
                <a:lnTo>
                  <a:pt x="224155" y="976630"/>
                </a:lnTo>
                <a:lnTo>
                  <a:pt x="221742" y="980440"/>
                </a:lnTo>
                <a:lnTo>
                  <a:pt x="213660" y="998651"/>
                </a:lnTo>
                <a:lnTo>
                  <a:pt x="213995" y="998220"/>
                </a:lnTo>
                <a:lnTo>
                  <a:pt x="232473" y="998220"/>
                </a:lnTo>
                <a:lnTo>
                  <a:pt x="236474" y="989330"/>
                </a:lnTo>
                <a:lnTo>
                  <a:pt x="235203" y="989330"/>
                </a:lnTo>
                <a:lnTo>
                  <a:pt x="237617" y="986790"/>
                </a:lnTo>
                <a:lnTo>
                  <a:pt x="238505" y="986790"/>
                </a:lnTo>
                <a:lnTo>
                  <a:pt x="255015" y="974090"/>
                </a:lnTo>
                <a:lnTo>
                  <a:pt x="256159" y="972820"/>
                </a:lnTo>
                <a:lnTo>
                  <a:pt x="265127" y="961390"/>
                </a:lnTo>
                <a:lnTo>
                  <a:pt x="242697" y="961390"/>
                </a:lnTo>
                <a:lnTo>
                  <a:pt x="243313" y="960664"/>
                </a:lnTo>
                <a:close/>
              </a:path>
              <a:path w="722629" h="1083310">
                <a:moveTo>
                  <a:pt x="237617" y="986790"/>
                </a:moveTo>
                <a:lnTo>
                  <a:pt x="235203" y="989330"/>
                </a:lnTo>
                <a:lnTo>
                  <a:pt x="237146" y="987835"/>
                </a:lnTo>
                <a:lnTo>
                  <a:pt x="237617" y="986790"/>
                </a:lnTo>
                <a:close/>
              </a:path>
              <a:path w="722629" h="1083310">
                <a:moveTo>
                  <a:pt x="237146" y="987835"/>
                </a:moveTo>
                <a:lnTo>
                  <a:pt x="235203" y="989330"/>
                </a:lnTo>
                <a:lnTo>
                  <a:pt x="236474" y="989330"/>
                </a:lnTo>
                <a:lnTo>
                  <a:pt x="237146" y="987835"/>
                </a:lnTo>
                <a:close/>
              </a:path>
              <a:path w="722629" h="1083310">
                <a:moveTo>
                  <a:pt x="238505" y="986790"/>
                </a:moveTo>
                <a:lnTo>
                  <a:pt x="237617" y="986790"/>
                </a:lnTo>
                <a:lnTo>
                  <a:pt x="237146" y="987835"/>
                </a:lnTo>
                <a:lnTo>
                  <a:pt x="238505" y="986790"/>
                </a:lnTo>
                <a:close/>
              </a:path>
              <a:path w="722629" h="1083310">
                <a:moveTo>
                  <a:pt x="243967" y="960120"/>
                </a:moveTo>
                <a:lnTo>
                  <a:pt x="243313" y="960664"/>
                </a:lnTo>
                <a:lnTo>
                  <a:pt x="242697" y="961390"/>
                </a:lnTo>
                <a:lnTo>
                  <a:pt x="243967" y="960120"/>
                </a:lnTo>
                <a:close/>
              </a:path>
              <a:path w="722629" h="1083310">
                <a:moveTo>
                  <a:pt x="266123" y="960120"/>
                </a:moveTo>
                <a:lnTo>
                  <a:pt x="243967" y="960120"/>
                </a:lnTo>
                <a:lnTo>
                  <a:pt x="242697" y="961390"/>
                </a:lnTo>
                <a:lnTo>
                  <a:pt x="265127" y="961390"/>
                </a:lnTo>
                <a:lnTo>
                  <a:pt x="266123" y="960120"/>
                </a:lnTo>
                <a:close/>
              </a:path>
              <a:path w="722629" h="1083310">
                <a:moveTo>
                  <a:pt x="334390" y="924560"/>
                </a:moveTo>
                <a:lnTo>
                  <a:pt x="310261" y="924560"/>
                </a:lnTo>
                <a:lnTo>
                  <a:pt x="292988" y="927100"/>
                </a:lnTo>
                <a:lnTo>
                  <a:pt x="291973" y="927100"/>
                </a:lnTo>
                <a:lnTo>
                  <a:pt x="273938" y="933450"/>
                </a:lnTo>
                <a:lnTo>
                  <a:pt x="271399" y="934720"/>
                </a:lnTo>
                <a:lnTo>
                  <a:pt x="257301" y="943610"/>
                </a:lnTo>
                <a:lnTo>
                  <a:pt x="255650" y="946150"/>
                </a:lnTo>
                <a:lnTo>
                  <a:pt x="243313" y="960664"/>
                </a:lnTo>
                <a:lnTo>
                  <a:pt x="243967" y="960120"/>
                </a:lnTo>
                <a:lnTo>
                  <a:pt x="266123" y="960120"/>
                </a:lnTo>
                <a:lnTo>
                  <a:pt x="269113" y="956310"/>
                </a:lnTo>
                <a:lnTo>
                  <a:pt x="270986" y="956310"/>
                </a:lnTo>
                <a:lnTo>
                  <a:pt x="279796" y="949960"/>
                </a:lnTo>
                <a:lnTo>
                  <a:pt x="279019" y="949960"/>
                </a:lnTo>
                <a:lnTo>
                  <a:pt x="281559" y="948690"/>
                </a:lnTo>
                <a:lnTo>
                  <a:pt x="282600" y="948690"/>
                </a:lnTo>
                <a:lnTo>
                  <a:pt x="296925" y="943610"/>
                </a:lnTo>
                <a:lnTo>
                  <a:pt x="301667" y="943610"/>
                </a:lnTo>
                <a:lnTo>
                  <a:pt x="312807" y="941152"/>
                </a:lnTo>
                <a:lnTo>
                  <a:pt x="311403" y="941070"/>
                </a:lnTo>
                <a:lnTo>
                  <a:pt x="504371" y="941070"/>
                </a:lnTo>
                <a:lnTo>
                  <a:pt x="520700" y="937260"/>
                </a:lnTo>
                <a:lnTo>
                  <a:pt x="521715" y="937260"/>
                </a:lnTo>
                <a:lnTo>
                  <a:pt x="536124" y="932180"/>
                </a:lnTo>
                <a:lnTo>
                  <a:pt x="441960" y="932180"/>
                </a:lnTo>
                <a:lnTo>
                  <a:pt x="442265" y="932138"/>
                </a:lnTo>
                <a:lnTo>
                  <a:pt x="409828" y="930910"/>
                </a:lnTo>
                <a:lnTo>
                  <a:pt x="384301" y="930910"/>
                </a:lnTo>
                <a:lnTo>
                  <a:pt x="359156" y="928370"/>
                </a:lnTo>
                <a:lnTo>
                  <a:pt x="334390" y="924560"/>
                </a:lnTo>
                <a:close/>
              </a:path>
              <a:path w="722629" h="1083310">
                <a:moveTo>
                  <a:pt x="270986" y="956310"/>
                </a:moveTo>
                <a:lnTo>
                  <a:pt x="269113" y="956310"/>
                </a:lnTo>
                <a:lnTo>
                  <a:pt x="267462" y="958850"/>
                </a:lnTo>
                <a:lnTo>
                  <a:pt x="270986" y="956310"/>
                </a:lnTo>
                <a:close/>
              </a:path>
              <a:path w="722629" h="1083310">
                <a:moveTo>
                  <a:pt x="281559" y="948690"/>
                </a:moveTo>
                <a:lnTo>
                  <a:pt x="279019" y="949960"/>
                </a:lnTo>
                <a:lnTo>
                  <a:pt x="280550" y="949416"/>
                </a:lnTo>
                <a:lnTo>
                  <a:pt x="281559" y="948690"/>
                </a:lnTo>
                <a:close/>
              </a:path>
              <a:path w="722629" h="1083310">
                <a:moveTo>
                  <a:pt x="280550" y="949416"/>
                </a:moveTo>
                <a:lnTo>
                  <a:pt x="279019" y="949960"/>
                </a:lnTo>
                <a:lnTo>
                  <a:pt x="279796" y="949960"/>
                </a:lnTo>
                <a:lnTo>
                  <a:pt x="280550" y="949416"/>
                </a:lnTo>
                <a:close/>
              </a:path>
              <a:path w="722629" h="1083310">
                <a:moveTo>
                  <a:pt x="504371" y="941070"/>
                </a:moveTo>
                <a:lnTo>
                  <a:pt x="313182" y="941070"/>
                </a:lnTo>
                <a:lnTo>
                  <a:pt x="312807" y="941152"/>
                </a:lnTo>
                <a:lnTo>
                  <a:pt x="332994" y="942340"/>
                </a:lnTo>
                <a:lnTo>
                  <a:pt x="332232" y="942340"/>
                </a:lnTo>
                <a:lnTo>
                  <a:pt x="356997" y="946150"/>
                </a:lnTo>
                <a:lnTo>
                  <a:pt x="382270" y="948690"/>
                </a:lnTo>
                <a:lnTo>
                  <a:pt x="383032" y="948690"/>
                </a:lnTo>
                <a:lnTo>
                  <a:pt x="409321" y="949960"/>
                </a:lnTo>
                <a:lnTo>
                  <a:pt x="444246" y="949960"/>
                </a:lnTo>
                <a:lnTo>
                  <a:pt x="481711" y="946150"/>
                </a:lnTo>
                <a:lnTo>
                  <a:pt x="482600" y="946150"/>
                </a:lnTo>
                <a:lnTo>
                  <a:pt x="504371" y="941070"/>
                </a:lnTo>
                <a:close/>
              </a:path>
              <a:path w="722629" h="1083310">
                <a:moveTo>
                  <a:pt x="282600" y="948690"/>
                </a:moveTo>
                <a:lnTo>
                  <a:pt x="281559" y="948690"/>
                </a:lnTo>
                <a:lnTo>
                  <a:pt x="280550" y="949416"/>
                </a:lnTo>
                <a:lnTo>
                  <a:pt x="282600" y="948690"/>
                </a:lnTo>
                <a:close/>
              </a:path>
              <a:path w="722629" h="1083310">
                <a:moveTo>
                  <a:pt x="301667" y="943610"/>
                </a:moveTo>
                <a:lnTo>
                  <a:pt x="296925" y="943610"/>
                </a:lnTo>
                <a:lnTo>
                  <a:pt x="295910" y="944880"/>
                </a:lnTo>
                <a:lnTo>
                  <a:pt x="301667" y="943610"/>
                </a:lnTo>
                <a:close/>
              </a:path>
              <a:path w="722629" h="1083310">
                <a:moveTo>
                  <a:pt x="313182" y="941070"/>
                </a:moveTo>
                <a:lnTo>
                  <a:pt x="311403" y="941070"/>
                </a:lnTo>
                <a:lnTo>
                  <a:pt x="312807" y="941152"/>
                </a:lnTo>
                <a:lnTo>
                  <a:pt x="313182" y="941070"/>
                </a:lnTo>
                <a:close/>
              </a:path>
              <a:path w="722629" h="1083310">
                <a:moveTo>
                  <a:pt x="442265" y="932138"/>
                </a:moveTo>
                <a:lnTo>
                  <a:pt x="441960" y="932180"/>
                </a:lnTo>
                <a:lnTo>
                  <a:pt x="443357" y="932180"/>
                </a:lnTo>
                <a:lnTo>
                  <a:pt x="442265" y="932138"/>
                </a:lnTo>
                <a:close/>
              </a:path>
              <a:path w="722629" h="1083310">
                <a:moveTo>
                  <a:pt x="555371" y="905510"/>
                </a:moveTo>
                <a:lnTo>
                  <a:pt x="515747" y="919480"/>
                </a:lnTo>
                <a:lnTo>
                  <a:pt x="516763" y="919480"/>
                </a:lnTo>
                <a:lnTo>
                  <a:pt x="478536" y="927100"/>
                </a:lnTo>
                <a:lnTo>
                  <a:pt x="479425" y="927100"/>
                </a:lnTo>
                <a:lnTo>
                  <a:pt x="442265" y="932138"/>
                </a:lnTo>
                <a:lnTo>
                  <a:pt x="443357" y="932180"/>
                </a:lnTo>
                <a:lnTo>
                  <a:pt x="536124" y="932180"/>
                </a:lnTo>
                <a:lnTo>
                  <a:pt x="561339" y="923290"/>
                </a:lnTo>
                <a:lnTo>
                  <a:pt x="562990" y="923290"/>
                </a:lnTo>
                <a:lnTo>
                  <a:pt x="591411" y="906780"/>
                </a:lnTo>
                <a:lnTo>
                  <a:pt x="553720" y="906780"/>
                </a:lnTo>
                <a:lnTo>
                  <a:pt x="555371" y="905510"/>
                </a:lnTo>
                <a:close/>
              </a:path>
              <a:path w="722629" h="1083310">
                <a:moveTo>
                  <a:pt x="583304" y="889593"/>
                </a:moveTo>
                <a:lnTo>
                  <a:pt x="553720" y="906780"/>
                </a:lnTo>
                <a:lnTo>
                  <a:pt x="591411" y="906780"/>
                </a:lnTo>
                <a:lnTo>
                  <a:pt x="593598" y="905510"/>
                </a:lnTo>
                <a:lnTo>
                  <a:pt x="595249" y="904240"/>
                </a:lnTo>
                <a:lnTo>
                  <a:pt x="610862" y="890270"/>
                </a:lnTo>
                <a:lnTo>
                  <a:pt x="582549" y="890270"/>
                </a:lnTo>
                <a:lnTo>
                  <a:pt x="583304" y="889593"/>
                </a:lnTo>
                <a:close/>
              </a:path>
              <a:path w="722629" h="1083310">
                <a:moveTo>
                  <a:pt x="584326" y="889000"/>
                </a:moveTo>
                <a:lnTo>
                  <a:pt x="583304" y="889593"/>
                </a:lnTo>
                <a:lnTo>
                  <a:pt x="582549" y="890270"/>
                </a:lnTo>
                <a:lnTo>
                  <a:pt x="584326" y="889000"/>
                </a:lnTo>
                <a:close/>
              </a:path>
              <a:path w="722629" h="1083310">
                <a:moveTo>
                  <a:pt x="612281" y="889000"/>
                </a:moveTo>
                <a:lnTo>
                  <a:pt x="584326" y="889000"/>
                </a:lnTo>
                <a:lnTo>
                  <a:pt x="582549" y="890270"/>
                </a:lnTo>
                <a:lnTo>
                  <a:pt x="610862" y="890270"/>
                </a:lnTo>
                <a:lnTo>
                  <a:pt x="612281" y="889000"/>
                </a:lnTo>
                <a:close/>
              </a:path>
              <a:path w="722629" h="1083310">
                <a:moveTo>
                  <a:pt x="606678" y="868680"/>
                </a:moveTo>
                <a:lnTo>
                  <a:pt x="583304" y="889593"/>
                </a:lnTo>
                <a:lnTo>
                  <a:pt x="584326" y="889000"/>
                </a:lnTo>
                <a:lnTo>
                  <a:pt x="612281" y="889000"/>
                </a:lnTo>
                <a:lnTo>
                  <a:pt x="619378" y="882650"/>
                </a:lnTo>
                <a:lnTo>
                  <a:pt x="632237" y="869950"/>
                </a:lnTo>
                <a:lnTo>
                  <a:pt x="606298" y="869950"/>
                </a:lnTo>
                <a:lnTo>
                  <a:pt x="606678" y="868680"/>
                </a:lnTo>
                <a:close/>
              </a:path>
              <a:path w="722629" h="1083310">
                <a:moveTo>
                  <a:pt x="649584" y="848360"/>
                </a:moveTo>
                <a:lnTo>
                  <a:pt x="626490" y="848360"/>
                </a:lnTo>
                <a:lnTo>
                  <a:pt x="625348" y="849630"/>
                </a:lnTo>
                <a:lnTo>
                  <a:pt x="606298" y="869950"/>
                </a:lnTo>
                <a:lnTo>
                  <a:pt x="632237" y="869950"/>
                </a:lnTo>
                <a:lnTo>
                  <a:pt x="639952" y="862330"/>
                </a:lnTo>
                <a:lnTo>
                  <a:pt x="641096" y="861060"/>
                </a:lnTo>
                <a:lnTo>
                  <a:pt x="649584" y="848360"/>
                </a:lnTo>
                <a:close/>
              </a:path>
              <a:path w="722629" h="1083310">
                <a:moveTo>
                  <a:pt x="625490" y="849430"/>
                </a:moveTo>
                <a:lnTo>
                  <a:pt x="625303" y="849630"/>
                </a:lnTo>
                <a:lnTo>
                  <a:pt x="625490" y="849430"/>
                </a:lnTo>
                <a:close/>
              </a:path>
              <a:path w="722629" h="1083310">
                <a:moveTo>
                  <a:pt x="626490" y="848360"/>
                </a:moveTo>
                <a:lnTo>
                  <a:pt x="625490" y="849430"/>
                </a:lnTo>
                <a:lnTo>
                  <a:pt x="625348" y="849630"/>
                </a:lnTo>
                <a:lnTo>
                  <a:pt x="626490" y="848360"/>
                </a:lnTo>
                <a:close/>
              </a:path>
              <a:path w="722629" h="1083310">
                <a:moveTo>
                  <a:pt x="658113" y="801370"/>
                </a:moveTo>
                <a:lnTo>
                  <a:pt x="641476" y="826770"/>
                </a:lnTo>
                <a:lnTo>
                  <a:pt x="625490" y="849430"/>
                </a:lnTo>
                <a:lnTo>
                  <a:pt x="626490" y="848360"/>
                </a:lnTo>
                <a:lnTo>
                  <a:pt x="649584" y="848360"/>
                </a:lnTo>
                <a:lnTo>
                  <a:pt x="657225" y="836930"/>
                </a:lnTo>
                <a:lnTo>
                  <a:pt x="673862" y="812800"/>
                </a:lnTo>
                <a:lnTo>
                  <a:pt x="674751" y="811530"/>
                </a:lnTo>
                <a:lnTo>
                  <a:pt x="677974" y="803910"/>
                </a:lnTo>
                <a:lnTo>
                  <a:pt x="657225" y="803910"/>
                </a:lnTo>
                <a:lnTo>
                  <a:pt x="658113" y="801370"/>
                </a:lnTo>
                <a:close/>
              </a:path>
              <a:path w="722629" h="1083310">
                <a:moveTo>
                  <a:pt x="671322" y="770890"/>
                </a:moveTo>
                <a:lnTo>
                  <a:pt x="657225" y="803910"/>
                </a:lnTo>
                <a:lnTo>
                  <a:pt x="677974" y="803910"/>
                </a:lnTo>
                <a:lnTo>
                  <a:pt x="688721" y="778510"/>
                </a:lnTo>
                <a:lnTo>
                  <a:pt x="689101" y="777240"/>
                </a:lnTo>
                <a:lnTo>
                  <a:pt x="690783" y="772160"/>
                </a:lnTo>
                <a:lnTo>
                  <a:pt x="670940" y="772160"/>
                </a:lnTo>
                <a:lnTo>
                  <a:pt x="671322" y="770890"/>
                </a:lnTo>
                <a:close/>
              </a:path>
              <a:path w="722629" h="1083310">
                <a:moveTo>
                  <a:pt x="702601" y="734060"/>
                </a:moveTo>
                <a:lnTo>
                  <a:pt x="683260" y="734060"/>
                </a:lnTo>
                <a:lnTo>
                  <a:pt x="682878" y="735330"/>
                </a:lnTo>
                <a:lnTo>
                  <a:pt x="670940" y="772160"/>
                </a:lnTo>
                <a:lnTo>
                  <a:pt x="690783" y="772160"/>
                </a:lnTo>
                <a:lnTo>
                  <a:pt x="701294" y="740410"/>
                </a:lnTo>
                <a:lnTo>
                  <a:pt x="701675" y="739140"/>
                </a:lnTo>
                <a:lnTo>
                  <a:pt x="702601" y="734060"/>
                </a:lnTo>
                <a:close/>
              </a:path>
              <a:path w="722629" h="1083310">
                <a:moveTo>
                  <a:pt x="682917" y="735119"/>
                </a:moveTo>
                <a:lnTo>
                  <a:pt x="682849" y="735330"/>
                </a:lnTo>
                <a:lnTo>
                  <a:pt x="682917" y="735119"/>
                </a:lnTo>
                <a:close/>
              </a:path>
              <a:path w="722629" h="1083310">
                <a:moveTo>
                  <a:pt x="683260" y="734060"/>
                </a:moveTo>
                <a:lnTo>
                  <a:pt x="682917" y="735119"/>
                </a:lnTo>
                <a:lnTo>
                  <a:pt x="682878" y="735330"/>
                </a:lnTo>
                <a:lnTo>
                  <a:pt x="683260" y="734060"/>
                </a:lnTo>
                <a:close/>
              </a:path>
              <a:path w="722629" h="1083310">
                <a:moveTo>
                  <a:pt x="716738" y="647700"/>
                </a:moveTo>
                <a:lnTo>
                  <a:pt x="697611" y="647700"/>
                </a:lnTo>
                <a:lnTo>
                  <a:pt x="697484" y="648970"/>
                </a:lnTo>
                <a:lnTo>
                  <a:pt x="690752" y="692150"/>
                </a:lnTo>
                <a:lnTo>
                  <a:pt x="682917" y="735119"/>
                </a:lnTo>
                <a:lnTo>
                  <a:pt x="683260" y="734060"/>
                </a:lnTo>
                <a:lnTo>
                  <a:pt x="702601" y="734060"/>
                </a:lnTo>
                <a:lnTo>
                  <a:pt x="709549" y="695960"/>
                </a:lnTo>
                <a:lnTo>
                  <a:pt x="709549" y="694690"/>
                </a:lnTo>
                <a:lnTo>
                  <a:pt x="716407" y="651510"/>
                </a:lnTo>
                <a:lnTo>
                  <a:pt x="716738" y="647700"/>
                </a:lnTo>
                <a:close/>
              </a:path>
              <a:path w="722629" h="1083310">
                <a:moveTo>
                  <a:pt x="697566" y="647990"/>
                </a:moveTo>
                <a:lnTo>
                  <a:pt x="697415" y="648970"/>
                </a:lnTo>
                <a:lnTo>
                  <a:pt x="697566" y="647990"/>
                </a:lnTo>
                <a:close/>
              </a:path>
              <a:path w="722629" h="1083310">
                <a:moveTo>
                  <a:pt x="722249" y="572770"/>
                </a:moveTo>
                <a:lnTo>
                  <a:pt x="703326" y="572770"/>
                </a:lnTo>
                <a:lnTo>
                  <a:pt x="700786" y="609600"/>
                </a:lnTo>
                <a:lnTo>
                  <a:pt x="697566" y="647990"/>
                </a:lnTo>
                <a:lnTo>
                  <a:pt x="697611" y="647700"/>
                </a:lnTo>
                <a:lnTo>
                  <a:pt x="716738" y="647700"/>
                </a:lnTo>
                <a:lnTo>
                  <a:pt x="719709" y="610870"/>
                </a:lnTo>
                <a:lnTo>
                  <a:pt x="722249" y="574040"/>
                </a:lnTo>
                <a:lnTo>
                  <a:pt x="722249" y="572770"/>
                </a:lnTo>
                <a:close/>
              </a:path>
              <a:path w="722629" h="1083310">
                <a:moveTo>
                  <a:pt x="721868" y="506730"/>
                </a:moveTo>
                <a:lnTo>
                  <a:pt x="702945" y="506730"/>
                </a:lnTo>
                <a:lnTo>
                  <a:pt x="703072" y="509270"/>
                </a:lnTo>
                <a:lnTo>
                  <a:pt x="703076" y="524510"/>
                </a:lnTo>
                <a:lnTo>
                  <a:pt x="703199" y="574040"/>
                </a:lnTo>
                <a:lnTo>
                  <a:pt x="703326" y="572770"/>
                </a:lnTo>
                <a:lnTo>
                  <a:pt x="722249" y="572770"/>
                </a:lnTo>
                <a:lnTo>
                  <a:pt x="722249" y="541020"/>
                </a:lnTo>
                <a:lnTo>
                  <a:pt x="721868" y="506730"/>
                </a:lnTo>
                <a:close/>
              </a:path>
              <a:path w="722629" h="1083310">
                <a:moveTo>
                  <a:pt x="18671" y="521997"/>
                </a:moveTo>
                <a:lnTo>
                  <a:pt x="18669" y="523240"/>
                </a:lnTo>
                <a:lnTo>
                  <a:pt x="18671" y="521997"/>
                </a:lnTo>
                <a:close/>
              </a:path>
              <a:path w="722629" h="1083310">
                <a:moveTo>
                  <a:pt x="702959" y="508645"/>
                </a:moveTo>
                <a:lnTo>
                  <a:pt x="702963" y="509270"/>
                </a:lnTo>
                <a:lnTo>
                  <a:pt x="702959" y="508645"/>
                </a:lnTo>
                <a:close/>
              </a:path>
              <a:path w="722629" h="1083310">
                <a:moveTo>
                  <a:pt x="714173" y="463550"/>
                </a:moveTo>
                <a:lnTo>
                  <a:pt x="694817" y="463550"/>
                </a:lnTo>
                <a:lnTo>
                  <a:pt x="702959" y="508645"/>
                </a:lnTo>
                <a:lnTo>
                  <a:pt x="702945" y="506730"/>
                </a:lnTo>
                <a:lnTo>
                  <a:pt x="721868" y="506730"/>
                </a:lnTo>
                <a:lnTo>
                  <a:pt x="721740" y="505460"/>
                </a:lnTo>
                <a:lnTo>
                  <a:pt x="714173" y="463550"/>
                </a:lnTo>
                <a:close/>
              </a:path>
              <a:path w="722629" h="1083310">
                <a:moveTo>
                  <a:pt x="702490" y="415290"/>
                </a:moveTo>
                <a:lnTo>
                  <a:pt x="683006" y="415290"/>
                </a:lnTo>
                <a:lnTo>
                  <a:pt x="694944" y="464820"/>
                </a:lnTo>
                <a:lnTo>
                  <a:pt x="694817" y="463550"/>
                </a:lnTo>
                <a:lnTo>
                  <a:pt x="714173" y="463550"/>
                </a:lnTo>
                <a:lnTo>
                  <a:pt x="713486" y="459740"/>
                </a:lnTo>
                <a:lnTo>
                  <a:pt x="702490" y="415290"/>
                </a:lnTo>
                <a:close/>
              </a:path>
              <a:path w="722629" h="1083310">
                <a:moveTo>
                  <a:pt x="666178" y="312420"/>
                </a:moveTo>
                <a:lnTo>
                  <a:pt x="645922" y="312420"/>
                </a:lnTo>
                <a:lnTo>
                  <a:pt x="665734" y="363220"/>
                </a:lnTo>
                <a:lnTo>
                  <a:pt x="683260" y="416560"/>
                </a:lnTo>
                <a:lnTo>
                  <a:pt x="683006" y="415290"/>
                </a:lnTo>
                <a:lnTo>
                  <a:pt x="702490" y="415290"/>
                </a:lnTo>
                <a:lnTo>
                  <a:pt x="701548" y="411480"/>
                </a:lnTo>
                <a:lnTo>
                  <a:pt x="683640" y="356870"/>
                </a:lnTo>
                <a:lnTo>
                  <a:pt x="666178" y="312420"/>
                </a:lnTo>
                <a:close/>
              </a:path>
              <a:path w="722629" h="1083310">
                <a:moveTo>
                  <a:pt x="22676" y="395848"/>
                </a:moveTo>
                <a:lnTo>
                  <a:pt x="22606" y="396240"/>
                </a:lnTo>
                <a:lnTo>
                  <a:pt x="22676" y="395848"/>
                </a:lnTo>
                <a:close/>
              </a:path>
              <a:path w="722629" h="1083310">
                <a:moveTo>
                  <a:pt x="22835" y="394970"/>
                </a:moveTo>
                <a:lnTo>
                  <a:pt x="22676" y="395848"/>
                </a:lnTo>
                <a:lnTo>
                  <a:pt x="22835" y="394970"/>
                </a:lnTo>
                <a:close/>
              </a:path>
              <a:path w="722629" h="1083310">
                <a:moveTo>
                  <a:pt x="642224" y="271780"/>
                </a:moveTo>
                <a:lnTo>
                  <a:pt x="619760" y="271780"/>
                </a:lnTo>
                <a:lnTo>
                  <a:pt x="646811" y="314960"/>
                </a:lnTo>
                <a:lnTo>
                  <a:pt x="645922" y="312420"/>
                </a:lnTo>
                <a:lnTo>
                  <a:pt x="666178" y="312420"/>
                </a:lnTo>
                <a:lnTo>
                  <a:pt x="663701" y="306070"/>
                </a:lnTo>
                <a:lnTo>
                  <a:pt x="662813" y="304800"/>
                </a:lnTo>
                <a:lnTo>
                  <a:pt x="642224" y="271780"/>
                </a:lnTo>
                <a:close/>
              </a:path>
              <a:path w="722629" h="1083310">
                <a:moveTo>
                  <a:pt x="42799" y="280670"/>
                </a:moveTo>
                <a:lnTo>
                  <a:pt x="41910" y="283210"/>
                </a:lnTo>
                <a:lnTo>
                  <a:pt x="42630" y="281674"/>
                </a:lnTo>
                <a:lnTo>
                  <a:pt x="42799" y="280670"/>
                </a:lnTo>
                <a:close/>
              </a:path>
              <a:path w="722629" h="1083310">
                <a:moveTo>
                  <a:pt x="42630" y="281674"/>
                </a:moveTo>
                <a:lnTo>
                  <a:pt x="41910" y="283210"/>
                </a:lnTo>
                <a:lnTo>
                  <a:pt x="42371" y="283210"/>
                </a:lnTo>
                <a:lnTo>
                  <a:pt x="42630" y="281674"/>
                </a:lnTo>
                <a:close/>
              </a:path>
              <a:path w="722629" h="1083310">
                <a:moveTo>
                  <a:pt x="43101" y="280670"/>
                </a:moveTo>
                <a:lnTo>
                  <a:pt x="42799" y="280670"/>
                </a:lnTo>
                <a:lnTo>
                  <a:pt x="42630" y="281674"/>
                </a:lnTo>
                <a:lnTo>
                  <a:pt x="43101" y="280670"/>
                </a:lnTo>
                <a:close/>
              </a:path>
              <a:path w="722629" h="1083310">
                <a:moveTo>
                  <a:pt x="337974" y="28961"/>
                </a:moveTo>
                <a:lnTo>
                  <a:pt x="369697" y="48260"/>
                </a:lnTo>
                <a:lnTo>
                  <a:pt x="369188" y="48260"/>
                </a:lnTo>
                <a:lnTo>
                  <a:pt x="408813" y="77470"/>
                </a:lnTo>
                <a:lnTo>
                  <a:pt x="408305" y="77470"/>
                </a:lnTo>
                <a:lnTo>
                  <a:pt x="455040" y="115570"/>
                </a:lnTo>
                <a:lnTo>
                  <a:pt x="501650" y="156210"/>
                </a:lnTo>
                <a:lnTo>
                  <a:pt x="549148" y="198120"/>
                </a:lnTo>
                <a:lnTo>
                  <a:pt x="589280" y="234950"/>
                </a:lnTo>
                <a:lnTo>
                  <a:pt x="588518" y="234950"/>
                </a:lnTo>
                <a:lnTo>
                  <a:pt x="620522" y="273050"/>
                </a:lnTo>
                <a:lnTo>
                  <a:pt x="619760" y="271780"/>
                </a:lnTo>
                <a:lnTo>
                  <a:pt x="642224" y="271780"/>
                </a:lnTo>
                <a:lnTo>
                  <a:pt x="635888" y="261620"/>
                </a:lnTo>
                <a:lnTo>
                  <a:pt x="635126" y="260350"/>
                </a:lnTo>
                <a:lnTo>
                  <a:pt x="602996" y="222250"/>
                </a:lnTo>
                <a:lnTo>
                  <a:pt x="602234" y="220980"/>
                </a:lnTo>
                <a:lnTo>
                  <a:pt x="561975" y="184150"/>
                </a:lnTo>
                <a:lnTo>
                  <a:pt x="561721" y="184150"/>
                </a:lnTo>
                <a:lnTo>
                  <a:pt x="514223" y="142240"/>
                </a:lnTo>
                <a:lnTo>
                  <a:pt x="467360" y="101600"/>
                </a:lnTo>
                <a:lnTo>
                  <a:pt x="420370" y="62230"/>
                </a:lnTo>
                <a:lnTo>
                  <a:pt x="419988" y="62230"/>
                </a:lnTo>
                <a:lnTo>
                  <a:pt x="380364" y="33020"/>
                </a:lnTo>
                <a:lnTo>
                  <a:pt x="374358" y="29210"/>
                </a:lnTo>
                <a:lnTo>
                  <a:pt x="339089" y="29210"/>
                </a:lnTo>
                <a:lnTo>
                  <a:pt x="337974" y="28961"/>
                </a:lnTo>
                <a:close/>
              </a:path>
              <a:path w="722629" h="1083310">
                <a:moveTo>
                  <a:pt x="59578" y="246380"/>
                </a:moveTo>
                <a:lnTo>
                  <a:pt x="59182" y="246380"/>
                </a:lnTo>
                <a:lnTo>
                  <a:pt x="58800" y="247650"/>
                </a:lnTo>
                <a:lnTo>
                  <a:pt x="59578" y="246380"/>
                </a:lnTo>
                <a:close/>
              </a:path>
              <a:path w="722629" h="1083310">
                <a:moveTo>
                  <a:pt x="97037" y="182880"/>
                </a:moveTo>
                <a:lnTo>
                  <a:pt x="96393" y="182880"/>
                </a:lnTo>
                <a:lnTo>
                  <a:pt x="96265" y="184150"/>
                </a:lnTo>
                <a:lnTo>
                  <a:pt x="97037" y="182880"/>
                </a:lnTo>
                <a:close/>
              </a:path>
              <a:path w="722629" h="1083310">
                <a:moveTo>
                  <a:pt x="157975" y="80010"/>
                </a:moveTo>
                <a:lnTo>
                  <a:pt x="156718" y="80010"/>
                </a:lnTo>
                <a:lnTo>
                  <a:pt x="155448" y="82550"/>
                </a:lnTo>
                <a:lnTo>
                  <a:pt x="157975" y="80010"/>
                </a:lnTo>
                <a:close/>
              </a:path>
              <a:path w="722629" h="1083310">
                <a:moveTo>
                  <a:pt x="210312" y="35560"/>
                </a:moveTo>
                <a:lnTo>
                  <a:pt x="207772" y="36830"/>
                </a:lnTo>
                <a:lnTo>
                  <a:pt x="209068" y="36417"/>
                </a:lnTo>
                <a:lnTo>
                  <a:pt x="210312" y="35560"/>
                </a:lnTo>
                <a:close/>
              </a:path>
              <a:path w="722629" h="1083310">
                <a:moveTo>
                  <a:pt x="209068" y="36417"/>
                </a:moveTo>
                <a:lnTo>
                  <a:pt x="207772" y="36830"/>
                </a:lnTo>
                <a:lnTo>
                  <a:pt x="208470" y="36830"/>
                </a:lnTo>
                <a:lnTo>
                  <a:pt x="209068" y="36417"/>
                </a:lnTo>
                <a:close/>
              </a:path>
              <a:path w="722629" h="1083310">
                <a:moveTo>
                  <a:pt x="211765" y="35560"/>
                </a:moveTo>
                <a:lnTo>
                  <a:pt x="210312" y="35560"/>
                </a:lnTo>
                <a:lnTo>
                  <a:pt x="209068" y="36417"/>
                </a:lnTo>
                <a:lnTo>
                  <a:pt x="211765" y="35560"/>
                </a:lnTo>
                <a:close/>
              </a:path>
              <a:path w="722629" h="1083310">
                <a:moveTo>
                  <a:pt x="336296" y="27940"/>
                </a:moveTo>
                <a:lnTo>
                  <a:pt x="337974" y="28961"/>
                </a:lnTo>
                <a:lnTo>
                  <a:pt x="339089" y="29210"/>
                </a:lnTo>
                <a:lnTo>
                  <a:pt x="336296" y="27940"/>
                </a:lnTo>
                <a:close/>
              </a:path>
              <a:path w="722629" h="1083310">
                <a:moveTo>
                  <a:pt x="372356" y="27940"/>
                </a:moveTo>
                <a:lnTo>
                  <a:pt x="336296" y="27940"/>
                </a:lnTo>
                <a:lnTo>
                  <a:pt x="339089" y="29210"/>
                </a:lnTo>
                <a:lnTo>
                  <a:pt x="374358" y="29210"/>
                </a:lnTo>
                <a:lnTo>
                  <a:pt x="372356" y="27940"/>
                </a:lnTo>
                <a:close/>
              </a:path>
              <a:path w="722629" h="1083310">
                <a:moveTo>
                  <a:pt x="358341" y="19050"/>
                </a:moveTo>
                <a:lnTo>
                  <a:pt x="276733" y="19050"/>
                </a:lnTo>
                <a:lnTo>
                  <a:pt x="276011" y="19183"/>
                </a:lnTo>
                <a:lnTo>
                  <a:pt x="306450" y="21590"/>
                </a:lnTo>
                <a:lnTo>
                  <a:pt x="304926" y="21590"/>
                </a:lnTo>
                <a:lnTo>
                  <a:pt x="337974" y="28961"/>
                </a:lnTo>
                <a:lnTo>
                  <a:pt x="336296" y="27940"/>
                </a:lnTo>
                <a:lnTo>
                  <a:pt x="372356" y="27940"/>
                </a:lnTo>
                <a:lnTo>
                  <a:pt x="358341" y="19050"/>
                </a:lnTo>
                <a:close/>
              </a:path>
              <a:path w="722629" h="1083310">
                <a:moveTo>
                  <a:pt x="276733" y="19050"/>
                </a:moveTo>
                <a:lnTo>
                  <a:pt x="274320" y="19050"/>
                </a:lnTo>
                <a:lnTo>
                  <a:pt x="276011" y="19183"/>
                </a:lnTo>
                <a:lnTo>
                  <a:pt x="276733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350" y="6394449"/>
            <a:ext cx="12204700" cy="469900"/>
            <a:chOff x="-6350" y="6394449"/>
            <a:chExt cx="12204700" cy="469900"/>
          </a:xfrm>
        </p:grpSpPr>
        <p:sp>
          <p:nvSpPr>
            <p:cNvPr id="3" name="object 3" descr=""/>
            <p:cNvSpPr/>
            <p:nvPr/>
          </p:nvSpPr>
          <p:spPr>
            <a:xfrm>
              <a:off x="0" y="6400798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7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0" y="457199"/>
                  </a:moveTo>
                  <a:lnTo>
                    <a:pt x="12192000" y="457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17244" y="300304"/>
            <a:ext cx="5554980" cy="189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900" spc="155" b="0">
                <a:solidFill>
                  <a:srgbClr val="FF0000"/>
                </a:solidFill>
                <a:latin typeface="Calibri Light"/>
                <a:cs typeface="Calibri Light"/>
              </a:rPr>
              <a:t>Multihead</a:t>
            </a:r>
            <a:r>
              <a:rPr dirty="0" sz="3900" spc="275" b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4000" spc="-45" b="0">
                <a:latin typeface="Calibri Light"/>
                <a:cs typeface="Calibri Light"/>
              </a:rPr>
              <a:t>Self-</a:t>
            </a:r>
            <a:r>
              <a:rPr dirty="0" sz="4000" spc="254" b="0">
                <a:latin typeface="Calibri Light"/>
                <a:cs typeface="Calibri Light"/>
              </a:rPr>
              <a:t>Attention </a:t>
            </a:r>
            <a:r>
              <a:rPr dirty="0" sz="4000" spc="-10" b="0">
                <a:latin typeface="Calibri Light"/>
                <a:cs typeface="Calibri Light"/>
              </a:rPr>
              <a:t>Layer</a:t>
            </a:r>
            <a:endParaRPr sz="4000">
              <a:latin typeface="Calibri Light"/>
              <a:cs typeface="Calibri Light"/>
            </a:endParaRPr>
          </a:p>
          <a:p>
            <a:pPr marL="2546985">
              <a:lnSpc>
                <a:spcPct val="100000"/>
              </a:lnSpc>
              <a:spcBef>
                <a:spcPts val="335"/>
              </a:spcBef>
            </a:pPr>
            <a:r>
              <a:rPr dirty="0" sz="2000">
                <a:latin typeface="Calibri"/>
                <a:cs typeface="Calibri"/>
              </a:rPr>
              <a:t>Use H </a:t>
            </a:r>
            <a:r>
              <a:rPr dirty="0" sz="2000" spc="-10">
                <a:latin typeface="Calibri"/>
                <a:cs typeface="Calibri"/>
              </a:rPr>
              <a:t>independent</a:t>
            </a:r>
            <a:endParaRPr sz="2000">
              <a:latin typeface="Calibri"/>
              <a:cs typeface="Calibri"/>
            </a:endParaRPr>
          </a:p>
          <a:p>
            <a:pPr marL="254698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“attention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Heads”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4223" y="2607055"/>
            <a:ext cx="5715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2440" algn="l"/>
              </a:tabLst>
            </a:pPr>
            <a:r>
              <a:rPr dirty="0" sz="1300" spc="-50">
                <a:latin typeface="Calibri"/>
                <a:cs typeface="Calibri"/>
              </a:rPr>
              <a:t>X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5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4888" y="2475992"/>
            <a:ext cx="3344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3690" algn="l"/>
              </a:tabLst>
            </a:pP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4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	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17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227694" y="2864802"/>
            <a:ext cx="918210" cy="696595"/>
            <a:chOff x="8227694" y="2864802"/>
            <a:chExt cx="918210" cy="696595"/>
          </a:xfrm>
        </p:grpSpPr>
        <p:sp>
          <p:nvSpPr>
            <p:cNvPr id="9" name="object 9" descr=""/>
            <p:cNvSpPr/>
            <p:nvPr/>
          </p:nvSpPr>
          <p:spPr>
            <a:xfrm>
              <a:off x="8532875" y="3512798"/>
              <a:ext cx="100330" cy="46990"/>
            </a:xfrm>
            <a:custGeom>
              <a:avLst/>
              <a:gdLst/>
              <a:ahLst/>
              <a:cxnLst/>
              <a:rect l="l" t="t" r="r" b="b"/>
              <a:pathLst>
                <a:path w="100329" h="46989">
                  <a:moveTo>
                    <a:pt x="0" y="46630"/>
                  </a:moveTo>
                  <a:lnTo>
                    <a:pt x="43818" y="46630"/>
                  </a:lnTo>
                  <a:lnTo>
                    <a:pt x="43818" y="0"/>
                  </a:lnTo>
                  <a:lnTo>
                    <a:pt x="0" y="0"/>
                  </a:lnTo>
                  <a:lnTo>
                    <a:pt x="0" y="46630"/>
                  </a:lnTo>
                  <a:close/>
                </a:path>
                <a:path w="100329" h="46989">
                  <a:moveTo>
                    <a:pt x="57912" y="46630"/>
                  </a:moveTo>
                  <a:lnTo>
                    <a:pt x="100220" y="46630"/>
                  </a:lnTo>
                  <a:lnTo>
                    <a:pt x="100220" y="0"/>
                  </a:lnTo>
                  <a:lnTo>
                    <a:pt x="57912" y="0"/>
                  </a:lnTo>
                  <a:lnTo>
                    <a:pt x="57912" y="46630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29599" y="288792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164236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4236" y="92379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29599" y="288792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229599" y="300984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164236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4236" y="92379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29599" y="300984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58427" y="3512798"/>
              <a:ext cx="327660" cy="46990"/>
            </a:xfrm>
            <a:custGeom>
              <a:avLst/>
              <a:gdLst/>
              <a:ahLst/>
              <a:cxnLst/>
              <a:rect l="l" t="t" r="r" b="b"/>
              <a:pathLst>
                <a:path w="327659" h="46989">
                  <a:moveTo>
                    <a:pt x="64007" y="46630"/>
                  </a:moveTo>
                  <a:lnTo>
                    <a:pt x="110637" y="46630"/>
                  </a:lnTo>
                  <a:lnTo>
                    <a:pt x="110637" y="0"/>
                  </a:lnTo>
                  <a:lnTo>
                    <a:pt x="64007" y="0"/>
                  </a:lnTo>
                  <a:lnTo>
                    <a:pt x="64007" y="46630"/>
                  </a:lnTo>
                  <a:close/>
                </a:path>
                <a:path w="327659" h="46989">
                  <a:moveTo>
                    <a:pt x="0" y="46630"/>
                  </a:moveTo>
                  <a:lnTo>
                    <a:pt x="42308" y="46630"/>
                  </a:lnTo>
                  <a:lnTo>
                    <a:pt x="42308" y="0"/>
                  </a:lnTo>
                  <a:lnTo>
                    <a:pt x="0" y="0"/>
                  </a:lnTo>
                  <a:lnTo>
                    <a:pt x="0" y="46630"/>
                  </a:lnTo>
                  <a:close/>
                </a:path>
                <a:path w="327659" h="46989">
                  <a:moveTo>
                    <a:pt x="224027" y="46630"/>
                  </a:moveTo>
                  <a:lnTo>
                    <a:pt x="267846" y="46630"/>
                  </a:lnTo>
                  <a:lnTo>
                    <a:pt x="267846" y="0"/>
                  </a:lnTo>
                  <a:lnTo>
                    <a:pt x="224027" y="0"/>
                  </a:lnTo>
                  <a:lnTo>
                    <a:pt x="224027" y="46630"/>
                  </a:lnTo>
                  <a:close/>
                </a:path>
                <a:path w="327659" h="46989">
                  <a:moveTo>
                    <a:pt x="284988" y="46630"/>
                  </a:moveTo>
                  <a:lnTo>
                    <a:pt x="327296" y="46630"/>
                  </a:lnTo>
                  <a:lnTo>
                    <a:pt x="327296" y="0"/>
                  </a:lnTo>
                  <a:lnTo>
                    <a:pt x="284988" y="0"/>
                  </a:lnTo>
                  <a:lnTo>
                    <a:pt x="284988" y="46630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84107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659498" y="0"/>
                  </a:moveTo>
                  <a:lnTo>
                    <a:pt x="0" y="0"/>
                  </a:lnTo>
                  <a:lnTo>
                    <a:pt x="0" y="371411"/>
                  </a:lnTo>
                  <a:lnTo>
                    <a:pt x="659498" y="371411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84107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0" y="371411"/>
                  </a:moveTo>
                  <a:lnTo>
                    <a:pt x="659498" y="371411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71411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0424" y="3290078"/>
              <a:ext cx="124866" cy="15517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976" y="3290078"/>
              <a:ext cx="128307" cy="15530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576" y="3290078"/>
              <a:ext cx="124866" cy="15530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242681" y="2869437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K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227694" y="3128349"/>
            <a:ext cx="168275" cy="97790"/>
            <a:chOff x="8227694" y="3128349"/>
            <a:chExt cx="168275" cy="97790"/>
          </a:xfrm>
        </p:grpSpPr>
        <p:sp>
          <p:nvSpPr>
            <p:cNvPr id="22" name="object 22" descr=""/>
            <p:cNvSpPr/>
            <p:nvPr/>
          </p:nvSpPr>
          <p:spPr>
            <a:xfrm>
              <a:off x="8229599" y="3130254"/>
              <a:ext cx="164465" cy="93980"/>
            </a:xfrm>
            <a:custGeom>
              <a:avLst/>
              <a:gdLst/>
              <a:ahLst/>
              <a:cxnLst/>
              <a:rect l="l" t="t" r="r" b="b"/>
              <a:pathLst>
                <a:path w="164465" h="93980">
                  <a:moveTo>
                    <a:pt x="164236" y="0"/>
                  </a:moveTo>
                  <a:lnTo>
                    <a:pt x="0" y="0"/>
                  </a:lnTo>
                  <a:lnTo>
                    <a:pt x="0" y="93894"/>
                  </a:lnTo>
                  <a:lnTo>
                    <a:pt x="164236" y="93894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229599" y="3130254"/>
              <a:ext cx="164465" cy="93980"/>
            </a:xfrm>
            <a:custGeom>
              <a:avLst/>
              <a:gdLst/>
              <a:ahLst/>
              <a:cxnLst/>
              <a:rect l="l" t="t" r="r" b="b"/>
              <a:pathLst>
                <a:path w="164465" h="93980">
                  <a:moveTo>
                    <a:pt x="0" y="93894"/>
                  </a:moveTo>
                  <a:lnTo>
                    <a:pt x="164236" y="93894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3894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242045" y="2948356"/>
            <a:ext cx="13462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635">
              <a:lnSpc>
                <a:spcPct val="148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K</a:t>
            </a:r>
            <a:r>
              <a:rPr dirty="0" sz="350" spc="-25">
                <a:latin typeface="Calibri"/>
                <a:cs typeface="Calibri"/>
              </a:rPr>
              <a:t>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550" spc="-25">
                <a:latin typeface="Calibri"/>
                <a:cs typeface="Calibri"/>
              </a:rPr>
              <a:t>K</a:t>
            </a:r>
            <a:r>
              <a:rPr dirty="0" baseline="-15873" sz="525" spc="-37">
                <a:latin typeface="Calibri"/>
                <a:cs typeface="Calibri"/>
              </a:rPr>
              <a:t>1</a:t>
            </a:r>
            <a:endParaRPr baseline="-15873" sz="525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132064" y="2886024"/>
            <a:ext cx="875030" cy="769620"/>
            <a:chOff x="8132064" y="2886024"/>
            <a:chExt cx="875030" cy="769620"/>
          </a:xfrm>
        </p:grpSpPr>
        <p:sp>
          <p:nvSpPr>
            <p:cNvPr id="26" name="object 26" descr=""/>
            <p:cNvSpPr/>
            <p:nvPr/>
          </p:nvSpPr>
          <p:spPr>
            <a:xfrm>
              <a:off x="8132064" y="2920999"/>
              <a:ext cx="875030" cy="734060"/>
            </a:xfrm>
            <a:custGeom>
              <a:avLst/>
              <a:gdLst/>
              <a:ahLst/>
              <a:cxnLst/>
              <a:rect l="l" t="t" r="r" b="b"/>
              <a:pathLst>
                <a:path w="875029" h="734060">
                  <a:moveTo>
                    <a:pt x="424307" y="638556"/>
                  </a:moveTo>
                  <a:lnTo>
                    <a:pt x="417195" y="638556"/>
                  </a:lnTo>
                  <a:lnTo>
                    <a:pt x="417195" y="673100"/>
                  </a:lnTo>
                  <a:lnTo>
                    <a:pt x="61087" y="673100"/>
                  </a:lnTo>
                  <a:lnTo>
                    <a:pt x="61087" y="637540"/>
                  </a:lnTo>
                  <a:lnTo>
                    <a:pt x="61087" y="265430"/>
                  </a:lnTo>
                  <a:lnTo>
                    <a:pt x="61087" y="257810"/>
                  </a:lnTo>
                  <a:lnTo>
                    <a:pt x="74295" y="257810"/>
                  </a:lnTo>
                  <a:lnTo>
                    <a:pt x="74295" y="265430"/>
                  </a:lnTo>
                  <a:lnTo>
                    <a:pt x="81026" y="265430"/>
                  </a:lnTo>
                  <a:lnTo>
                    <a:pt x="81026" y="257810"/>
                  </a:lnTo>
                  <a:lnTo>
                    <a:pt x="92583" y="257810"/>
                  </a:lnTo>
                  <a:lnTo>
                    <a:pt x="92583" y="254000"/>
                  </a:lnTo>
                  <a:lnTo>
                    <a:pt x="91313" y="254000"/>
                  </a:lnTo>
                  <a:lnTo>
                    <a:pt x="91313" y="250190"/>
                  </a:lnTo>
                  <a:lnTo>
                    <a:pt x="81153" y="250190"/>
                  </a:lnTo>
                  <a:lnTo>
                    <a:pt x="81153" y="243840"/>
                  </a:lnTo>
                  <a:lnTo>
                    <a:pt x="74295" y="243840"/>
                  </a:lnTo>
                  <a:lnTo>
                    <a:pt x="74295" y="250190"/>
                  </a:lnTo>
                  <a:lnTo>
                    <a:pt x="53975" y="250190"/>
                  </a:lnTo>
                  <a:lnTo>
                    <a:pt x="53975" y="254000"/>
                  </a:lnTo>
                  <a:lnTo>
                    <a:pt x="53975" y="680720"/>
                  </a:lnTo>
                  <a:lnTo>
                    <a:pt x="424307" y="680720"/>
                  </a:lnTo>
                  <a:lnTo>
                    <a:pt x="424307" y="673100"/>
                  </a:lnTo>
                  <a:lnTo>
                    <a:pt x="424307" y="638556"/>
                  </a:lnTo>
                  <a:close/>
                </a:path>
                <a:path w="875029" h="734060">
                  <a:moveTo>
                    <a:pt x="646938" y="638556"/>
                  </a:moveTo>
                  <a:lnTo>
                    <a:pt x="639826" y="638556"/>
                  </a:lnTo>
                  <a:lnTo>
                    <a:pt x="639826" y="701040"/>
                  </a:lnTo>
                  <a:lnTo>
                    <a:pt x="35052" y="701040"/>
                  </a:lnTo>
                  <a:lnTo>
                    <a:pt x="35052" y="637540"/>
                  </a:lnTo>
                  <a:lnTo>
                    <a:pt x="35052" y="142240"/>
                  </a:lnTo>
                  <a:lnTo>
                    <a:pt x="35052" y="135890"/>
                  </a:lnTo>
                  <a:lnTo>
                    <a:pt x="74295" y="135890"/>
                  </a:lnTo>
                  <a:lnTo>
                    <a:pt x="74295" y="142240"/>
                  </a:lnTo>
                  <a:lnTo>
                    <a:pt x="81026" y="142240"/>
                  </a:lnTo>
                  <a:lnTo>
                    <a:pt x="81026" y="135890"/>
                  </a:lnTo>
                  <a:lnTo>
                    <a:pt x="91186" y="135890"/>
                  </a:lnTo>
                  <a:lnTo>
                    <a:pt x="91186" y="132080"/>
                  </a:lnTo>
                  <a:lnTo>
                    <a:pt x="92710" y="132080"/>
                  </a:lnTo>
                  <a:lnTo>
                    <a:pt x="92710" y="128270"/>
                  </a:lnTo>
                  <a:lnTo>
                    <a:pt x="81280" y="128270"/>
                  </a:lnTo>
                  <a:lnTo>
                    <a:pt x="81280" y="120650"/>
                  </a:lnTo>
                  <a:lnTo>
                    <a:pt x="74295" y="120650"/>
                  </a:lnTo>
                  <a:lnTo>
                    <a:pt x="74295" y="128270"/>
                  </a:lnTo>
                  <a:lnTo>
                    <a:pt x="27940" y="128270"/>
                  </a:lnTo>
                  <a:lnTo>
                    <a:pt x="27940" y="132080"/>
                  </a:lnTo>
                  <a:lnTo>
                    <a:pt x="27940" y="707390"/>
                  </a:lnTo>
                  <a:lnTo>
                    <a:pt x="646938" y="707390"/>
                  </a:lnTo>
                  <a:lnTo>
                    <a:pt x="646938" y="701040"/>
                  </a:lnTo>
                  <a:lnTo>
                    <a:pt x="646938" y="638556"/>
                  </a:lnTo>
                  <a:close/>
                </a:path>
                <a:path w="875029" h="734060">
                  <a:moveTo>
                    <a:pt x="874649" y="638556"/>
                  </a:moveTo>
                  <a:lnTo>
                    <a:pt x="867537" y="638556"/>
                  </a:lnTo>
                  <a:lnTo>
                    <a:pt x="867537" y="726440"/>
                  </a:lnTo>
                  <a:lnTo>
                    <a:pt x="7112" y="726440"/>
                  </a:lnTo>
                  <a:lnTo>
                    <a:pt x="7112" y="637540"/>
                  </a:lnTo>
                  <a:lnTo>
                    <a:pt x="7112" y="21590"/>
                  </a:lnTo>
                  <a:lnTo>
                    <a:pt x="7112" y="13970"/>
                  </a:lnTo>
                  <a:lnTo>
                    <a:pt x="74295" y="13970"/>
                  </a:lnTo>
                  <a:lnTo>
                    <a:pt x="74295" y="21590"/>
                  </a:lnTo>
                  <a:lnTo>
                    <a:pt x="81026" y="21590"/>
                  </a:lnTo>
                  <a:lnTo>
                    <a:pt x="81026" y="13970"/>
                  </a:lnTo>
                  <a:lnTo>
                    <a:pt x="92456" y="13970"/>
                  </a:lnTo>
                  <a:lnTo>
                    <a:pt x="92456" y="10160"/>
                  </a:lnTo>
                  <a:lnTo>
                    <a:pt x="91440" y="10160"/>
                  </a:lnTo>
                  <a:lnTo>
                    <a:pt x="91440" y="6350"/>
                  </a:lnTo>
                  <a:lnTo>
                    <a:pt x="81280" y="6350"/>
                  </a:lnTo>
                  <a:lnTo>
                    <a:pt x="81280" y="0"/>
                  </a:lnTo>
                  <a:lnTo>
                    <a:pt x="74295" y="0"/>
                  </a:lnTo>
                  <a:lnTo>
                    <a:pt x="74295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734060"/>
                  </a:lnTo>
                  <a:lnTo>
                    <a:pt x="874649" y="734060"/>
                  </a:lnTo>
                  <a:lnTo>
                    <a:pt x="874649" y="726440"/>
                  </a:lnTo>
                  <a:lnTo>
                    <a:pt x="874649" y="63855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505444" y="2887929"/>
              <a:ext cx="156845" cy="336550"/>
            </a:xfrm>
            <a:custGeom>
              <a:avLst/>
              <a:gdLst/>
              <a:ahLst/>
              <a:cxnLst/>
              <a:rect l="l" t="t" r="r" b="b"/>
              <a:pathLst>
                <a:path w="156845" h="336550">
                  <a:moveTo>
                    <a:pt x="0" y="92379"/>
                  </a:moveTo>
                  <a:lnTo>
                    <a:pt x="156464" y="92379"/>
                  </a:lnTo>
                  <a:lnTo>
                    <a:pt x="156464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  <a:path w="156845" h="336550">
                  <a:moveTo>
                    <a:pt x="0" y="209981"/>
                  </a:moveTo>
                  <a:lnTo>
                    <a:pt x="156464" y="209981"/>
                  </a:lnTo>
                  <a:lnTo>
                    <a:pt x="156464" y="121930"/>
                  </a:lnTo>
                  <a:lnTo>
                    <a:pt x="0" y="121930"/>
                  </a:lnTo>
                  <a:lnTo>
                    <a:pt x="0" y="209981"/>
                  </a:lnTo>
                  <a:close/>
                </a:path>
                <a:path w="156845" h="336550">
                  <a:moveTo>
                    <a:pt x="0" y="336219"/>
                  </a:moveTo>
                  <a:lnTo>
                    <a:pt x="156464" y="336219"/>
                  </a:lnTo>
                  <a:lnTo>
                    <a:pt x="156464" y="242324"/>
                  </a:lnTo>
                  <a:lnTo>
                    <a:pt x="0" y="242324"/>
                  </a:lnTo>
                  <a:lnTo>
                    <a:pt x="0" y="336219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495030" y="2840278"/>
            <a:ext cx="161925" cy="39878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38100" marR="30480">
              <a:lnSpc>
                <a:spcPct val="151800"/>
              </a:lnSpc>
              <a:spcBef>
                <a:spcPts val="30"/>
              </a:spcBef>
            </a:pP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1,3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1,2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729471" y="2887929"/>
            <a:ext cx="156845" cy="336550"/>
          </a:xfrm>
          <a:custGeom>
            <a:avLst/>
            <a:gdLst/>
            <a:ahLst/>
            <a:cxnLst/>
            <a:rect l="l" t="t" r="r" b="b"/>
            <a:pathLst>
              <a:path w="156845" h="33655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336550">
                <a:moveTo>
                  <a:pt x="0" y="211251"/>
                </a:moveTo>
                <a:lnTo>
                  <a:pt x="156464" y="211251"/>
                </a:lnTo>
                <a:lnTo>
                  <a:pt x="156464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  <a:path w="156845" h="336550">
                <a:moveTo>
                  <a:pt x="0" y="336219"/>
                </a:moveTo>
                <a:lnTo>
                  <a:pt x="156464" y="336219"/>
                </a:lnTo>
                <a:lnTo>
                  <a:pt x="156464" y="242324"/>
                </a:lnTo>
                <a:lnTo>
                  <a:pt x="0" y="242324"/>
                </a:lnTo>
                <a:lnTo>
                  <a:pt x="0" y="336219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719439" y="2838882"/>
            <a:ext cx="161925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38100" marR="30480">
              <a:lnSpc>
                <a:spcPct val="151800"/>
              </a:lnSpc>
              <a:spcBef>
                <a:spcPts val="35"/>
              </a:spcBef>
            </a:pP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2,3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8958071" y="2887929"/>
            <a:ext cx="156845" cy="211454"/>
          </a:xfrm>
          <a:custGeom>
            <a:avLst/>
            <a:gdLst/>
            <a:ahLst/>
            <a:cxnLst/>
            <a:rect l="l" t="t" r="r" b="b"/>
            <a:pathLst>
              <a:path w="156845" h="211455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211455">
                <a:moveTo>
                  <a:pt x="0" y="211251"/>
                </a:moveTo>
                <a:lnTo>
                  <a:pt x="156464" y="211251"/>
                </a:lnTo>
                <a:lnTo>
                  <a:pt x="156464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947404" y="2872816"/>
            <a:ext cx="15684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958071" y="3130254"/>
            <a:ext cx="156845" cy="93980"/>
          </a:xfrm>
          <a:custGeom>
            <a:avLst/>
            <a:gdLst/>
            <a:ahLst/>
            <a:cxnLst/>
            <a:rect l="l" t="t" r="r" b="b"/>
            <a:pathLst>
              <a:path w="156845" h="93980">
                <a:moveTo>
                  <a:pt x="0" y="93894"/>
                </a:moveTo>
                <a:lnTo>
                  <a:pt x="156464" y="93894"/>
                </a:lnTo>
                <a:lnTo>
                  <a:pt x="156464" y="0"/>
                </a:lnTo>
                <a:lnTo>
                  <a:pt x="0" y="0"/>
                </a:lnTo>
                <a:lnTo>
                  <a:pt x="0" y="93894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946768" y="2992374"/>
            <a:ext cx="16192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3,2</a:t>
            </a:r>
            <a:endParaRPr sz="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403335" y="2340432"/>
            <a:ext cx="742315" cy="948055"/>
            <a:chOff x="8403335" y="2340432"/>
            <a:chExt cx="742315" cy="948055"/>
          </a:xfrm>
        </p:grpSpPr>
        <p:sp>
          <p:nvSpPr>
            <p:cNvPr id="36" name="object 36" descr=""/>
            <p:cNvSpPr/>
            <p:nvPr/>
          </p:nvSpPr>
          <p:spPr>
            <a:xfrm>
              <a:off x="8403336" y="2921507"/>
              <a:ext cx="642620" cy="367030"/>
            </a:xfrm>
            <a:custGeom>
              <a:avLst/>
              <a:gdLst/>
              <a:ahLst/>
              <a:cxnLst/>
              <a:rect l="l" t="t" r="r" b="b"/>
              <a:pathLst>
                <a:path w="642620" h="367029">
                  <a:moveTo>
                    <a:pt x="61976" y="253873"/>
                  </a:moveTo>
                  <a:lnTo>
                    <a:pt x="40513" y="243205"/>
                  </a:lnTo>
                  <a:lnTo>
                    <a:pt x="40513" y="250317"/>
                  </a:lnTo>
                  <a:lnTo>
                    <a:pt x="0" y="250317"/>
                  </a:lnTo>
                  <a:lnTo>
                    <a:pt x="0" y="257556"/>
                  </a:lnTo>
                  <a:lnTo>
                    <a:pt x="40513" y="257556"/>
                  </a:lnTo>
                  <a:lnTo>
                    <a:pt x="40513" y="264668"/>
                  </a:lnTo>
                  <a:lnTo>
                    <a:pt x="61976" y="253873"/>
                  </a:lnTo>
                  <a:close/>
                </a:path>
                <a:path w="642620" h="367029">
                  <a:moveTo>
                    <a:pt x="61976" y="128778"/>
                  </a:moveTo>
                  <a:lnTo>
                    <a:pt x="40513" y="117983"/>
                  </a:lnTo>
                  <a:lnTo>
                    <a:pt x="40513" y="125222"/>
                  </a:lnTo>
                  <a:lnTo>
                    <a:pt x="0" y="125222"/>
                  </a:lnTo>
                  <a:lnTo>
                    <a:pt x="0" y="132334"/>
                  </a:lnTo>
                  <a:lnTo>
                    <a:pt x="40513" y="132334"/>
                  </a:lnTo>
                  <a:lnTo>
                    <a:pt x="40513" y="139446"/>
                  </a:lnTo>
                  <a:lnTo>
                    <a:pt x="61976" y="128778"/>
                  </a:lnTo>
                  <a:close/>
                </a:path>
                <a:path w="642620" h="367029">
                  <a:moveTo>
                    <a:pt x="61976" y="10795"/>
                  </a:moveTo>
                  <a:lnTo>
                    <a:pt x="40513" y="0"/>
                  </a:lnTo>
                  <a:lnTo>
                    <a:pt x="40513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513" y="14351"/>
                  </a:lnTo>
                  <a:lnTo>
                    <a:pt x="40513" y="21463"/>
                  </a:lnTo>
                  <a:lnTo>
                    <a:pt x="61976" y="10795"/>
                  </a:lnTo>
                  <a:close/>
                </a:path>
                <a:path w="642620" h="367029">
                  <a:moveTo>
                    <a:pt x="189230" y="343281"/>
                  </a:moveTo>
                  <a:lnTo>
                    <a:pt x="178562" y="321818"/>
                  </a:lnTo>
                  <a:lnTo>
                    <a:pt x="167767" y="343281"/>
                  </a:lnTo>
                  <a:lnTo>
                    <a:pt x="175006" y="343281"/>
                  </a:lnTo>
                  <a:lnTo>
                    <a:pt x="175006" y="366522"/>
                  </a:lnTo>
                  <a:lnTo>
                    <a:pt x="182118" y="366522"/>
                  </a:lnTo>
                  <a:lnTo>
                    <a:pt x="182118" y="343281"/>
                  </a:lnTo>
                  <a:lnTo>
                    <a:pt x="189230" y="343281"/>
                  </a:lnTo>
                  <a:close/>
                </a:path>
                <a:path w="642620" h="367029">
                  <a:moveTo>
                    <a:pt x="414782" y="343027"/>
                  </a:moveTo>
                  <a:lnTo>
                    <a:pt x="403479" y="321818"/>
                  </a:lnTo>
                  <a:lnTo>
                    <a:pt x="393446" y="343662"/>
                  </a:lnTo>
                  <a:lnTo>
                    <a:pt x="400558" y="343408"/>
                  </a:lnTo>
                  <a:lnTo>
                    <a:pt x="401193" y="366649"/>
                  </a:lnTo>
                  <a:lnTo>
                    <a:pt x="408432" y="366395"/>
                  </a:lnTo>
                  <a:lnTo>
                    <a:pt x="407670" y="343154"/>
                  </a:lnTo>
                  <a:lnTo>
                    <a:pt x="414782" y="343027"/>
                  </a:lnTo>
                  <a:close/>
                </a:path>
                <a:path w="642620" h="367029">
                  <a:moveTo>
                    <a:pt x="642620" y="339725"/>
                  </a:moveTo>
                  <a:lnTo>
                    <a:pt x="631952" y="318262"/>
                  </a:lnTo>
                  <a:lnTo>
                    <a:pt x="621284" y="339725"/>
                  </a:lnTo>
                  <a:lnTo>
                    <a:pt x="628396" y="339725"/>
                  </a:lnTo>
                  <a:lnTo>
                    <a:pt x="628396" y="363728"/>
                  </a:lnTo>
                  <a:lnTo>
                    <a:pt x="635508" y="363728"/>
                  </a:lnTo>
                  <a:lnTo>
                    <a:pt x="635508" y="339725"/>
                  </a:lnTo>
                  <a:lnTo>
                    <a:pt x="642620" y="339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484107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659498" y="0"/>
                  </a:moveTo>
                  <a:lnTo>
                    <a:pt x="0" y="0"/>
                  </a:lnTo>
                  <a:lnTo>
                    <a:pt x="0" y="367080"/>
                  </a:lnTo>
                  <a:lnTo>
                    <a:pt x="659498" y="367080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484107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0" y="367080"/>
                  </a:moveTo>
                  <a:lnTo>
                    <a:pt x="659498" y="367080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67080"/>
                  </a:lnTo>
                  <a:close/>
                </a:path>
                <a:path w="659765" h="367664">
                  <a:moveTo>
                    <a:pt x="21336" y="110667"/>
                  </a:moveTo>
                  <a:lnTo>
                    <a:pt x="177800" y="110667"/>
                  </a:lnTo>
                  <a:lnTo>
                    <a:pt x="177800" y="18287"/>
                  </a:lnTo>
                  <a:lnTo>
                    <a:pt x="21336" y="18287"/>
                  </a:lnTo>
                  <a:lnTo>
                    <a:pt x="21336" y="110667"/>
                  </a:lnTo>
                  <a:close/>
                </a:path>
                <a:path w="659765" h="367664">
                  <a:moveTo>
                    <a:pt x="21336" y="231063"/>
                  </a:moveTo>
                  <a:lnTo>
                    <a:pt x="177800" y="231063"/>
                  </a:lnTo>
                  <a:lnTo>
                    <a:pt x="177800" y="138684"/>
                  </a:lnTo>
                  <a:lnTo>
                    <a:pt x="21336" y="138684"/>
                  </a:lnTo>
                  <a:lnTo>
                    <a:pt x="21336" y="231063"/>
                  </a:lnTo>
                  <a:close/>
                </a:path>
                <a:path w="659765" h="367664">
                  <a:moveTo>
                    <a:pt x="21336" y="352983"/>
                  </a:moveTo>
                  <a:lnTo>
                    <a:pt x="177800" y="352983"/>
                  </a:lnTo>
                  <a:lnTo>
                    <a:pt x="177800" y="260604"/>
                  </a:lnTo>
                  <a:lnTo>
                    <a:pt x="21336" y="260604"/>
                  </a:lnTo>
                  <a:lnTo>
                    <a:pt x="21336" y="352983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8491728" y="2439974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8729471" y="2360625"/>
            <a:ext cx="156845" cy="335280"/>
          </a:xfrm>
          <a:custGeom>
            <a:avLst/>
            <a:gdLst/>
            <a:ahLst/>
            <a:cxnLst/>
            <a:rect l="l" t="t" r="r" b="b"/>
            <a:pathLst>
              <a:path w="156845" h="33528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335280">
                <a:moveTo>
                  <a:pt x="0" y="209981"/>
                </a:moveTo>
                <a:lnTo>
                  <a:pt x="156464" y="209981"/>
                </a:lnTo>
                <a:lnTo>
                  <a:pt x="156464" y="120412"/>
                </a:lnTo>
                <a:lnTo>
                  <a:pt x="0" y="120412"/>
                </a:lnTo>
                <a:lnTo>
                  <a:pt x="0" y="209981"/>
                </a:lnTo>
                <a:close/>
              </a:path>
              <a:path w="156845" h="335280">
                <a:moveTo>
                  <a:pt x="0" y="334695"/>
                </a:moveTo>
                <a:lnTo>
                  <a:pt x="156464" y="334695"/>
                </a:lnTo>
                <a:lnTo>
                  <a:pt x="156464" y="242316"/>
                </a:lnTo>
                <a:lnTo>
                  <a:pt x="0" y="242316"/>
                </a:lnTo>
                <a:lnTo>
                  <a:pt x="0" y="334695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8716391" y="2439085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8958071" y="2360625"/>
            <a:ext cx="156845" cy="92710"/>
          </a:xfrm>
          <a:custGeom>
            <a:avLst/>
            <a:gdLst/>
            <a:ahLst/>
            <a:cxnLst/>
            <a:rect l="l" t="t" r="r" b="b"/>
            <a:pathLst>
              <a:path w="156845" h="9271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8466963" y="2358389"/>
            <a:ext cx="64770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dirty="0" baseline="10101" sz="825">
                <a:latin typeface="Calibri"/>
                <a:cs typeface="Calibri"/>
              </a:rPr>
              <a:t>A</a:t>
            </a:r>
            <a:r>
              <a:rPr dirty="0" sz="350">
                <a:latin typeface="Calibri"/>
                <a:cs typeface="Calibri"/>
              </a:rPr>
              <a:t>1,3</a:t>
            </a:r>
            <a:r>
              <a:rPr dirty="0" sz="350" spc="395">
                <a:latin typeface="Calibri"/>
                <a:cs typeface="Calibri"/>
              </a:rPr>
              <a:t>  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2,3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8958071" y="2477973"/>
            <a:ext cx="156845" cy="217804"/>
          </a:xfrm>
          <a:custGeom>
            <a:avLst/>
            <a:gdLst/>
            <a:ahLst/>
            <a:cxnLst/>
            <a:rect l="l" t="t" r="r" b="b"/>
            <a:pathLst>
              <a:path w="156845" h="217805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217805">
                <a:moveTo>
                  <a:pt x="0" y="217347"/>
                </a:moveTo>
                <a:lnTo>
                  <a:pt x="156464" y="217347"/>
                </a:lnTo>
                <a:lnTo>
                  <a:pt x="156464" y="124968"/>
                </a:lnTo>
                <a:lnTo>
                  <a:pt x="0" y="124968"/>
                </a:lnTo>
                <a:lnTo>
                  <a:pt x="0" y="217347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8943720" y="2425750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227694" y="2351100"/>
            <a:ext cx="165735" cy="96520"/>
            <a:chOff x="8227694" y="2351100"/>
            <a:chExt cx="165735" cy="96520"/>
          </a:xfrm>
        </p:grpSpPr>
        <p:sp>
          <p:nvSpPr>
            <p:cNvPr id="47" name="object 47" descr=""/>
            <p:cNvSpPr/>
            <p:nvPr/>
          </p:nvSpPr>
          <p:spPr>
            <a:xfrm>
              <a:off x="8229599" y="235300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161429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1429" y="92379"/>
                  </a:lnTo>
                  <a:lnTo>
                    <a:pt x="161429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229599" y="235300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238490" y="2345562"/>
            <a:ext cx="1352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V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8227694" y="2473020"/>
            <a:ext cx="165735" cy="217170"/>
            <a:chOff x="8227694" y="2473020"/>
            <a:chExt cx="165735" cy="217170"/>
          </a:xfrm>
        </p:grpSpPr>
        <p:sp>
          <p:nvSpPr>
            <p:cNvPr id="51" name="object 51" descr=""/>
            <p:cNvSpPr/>
            <p:nvPr/>
          </p:nvSpPr>
          <p:spPr>
            <a:xfrm>
              <a:off x="8229599" y="247492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161429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1429" y="92379"/>
                  </a:lnTo>
                  <a:lnTo>
                    <a:pt x="161429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229599" y="247492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229599" y="2595321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161429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1429" y="92379"/>
                  </a:lnTo>
                  <a:lnTo>
                    <a:pt x="161429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229599" y="2595321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238490" y="2415082"/>
            <a:ext cx="135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5050" sz="825" spc="-60">
                <a:latin typeface="Calibri"/>
                <a:cs typeface="Calibri"/>
              </a:rPr>
              <a:t>V</a:t>
            </a:r>
            <a:r>
              <a:rPr dirty="0" sz="350" spc="-40">
                <a:latin typeface="Calibri"/>
                <a:cs typeface="Calibri"/>
              </a:rPr>
              <a:t>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5050" sz="825" spc="-60">
                <a:latin typeface="Calibri"/>
                <a:cs typeface="Calibri"/>
              </a:rPr>
              <a:t>V</a:t>
            </a:r>
            <a:r>
              <a:rPr dirty="0" sz="350" spc="-40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8403335" y="2218595"/>
            <a:ext cx="742315" cy="433070"/>
            <a:chOff x="8403335" y="2218595"/>
            <a:chExt cx="742315" cy="433070"/>
          </a:xfrm>
        </p:grpSpPr>
        <p:sp>
          <p:nvSpPr>
            <p:cNvPr id="57" name="object 57" descr=""/>
            <p:cNvSpPr/>
            <p:nvPr/>
          </p:nvSpPr>
          <p:spPr>
            <a:xfrm>
              <a:off x="8403336" y="2386583"/>
              <a:ext cx="62230" cy="265430"/>
            </a:xfrm>
            <a:custGeom>
              <a:avLst/>
              <a:gdLst/>
              <a:ahLst/>
              <a:cxnLst/>
              <a:rect l="l" t="t" r="r" b="b"/>
              <a:pathLst>
                <a:path w="62229" h="265430">
                  <a:moveTo>
                    <a:pt x="62103" y="254254"/>
                  </a:moveTo>
                  <a:lnTo>
                    <a:pt x="40640" y="243586"/>
                  </a:lnTo>
                  <a:lnTo>
                    <a:pt x="40640" y="250698"/>
                  </a:lnTo>
                  <a:lnTo>
                    <a:pt x="0" y="250698"/>
                  </a:lnTo>
                  <a:lnTo>
                    <a:pt x="0" y="257810"/>
                  </a:lnTo>
                  <a:lnTo>
                    <a:pt x="40640" y="257810"/>
                  </a:lnTo>
                  <a:lnTo>
                    <a:pt x="40640" y="265049"/>
                  </a:lnTo>
                  <a:lnTo>
                    <a:pt x="62103" y="254254"/>
                  </a:lnTo>
                  <a:close/>
                </a:path>
                <a:path w="62229" h="265430">
                  <a:moveTo>
                    <a:pt x="62103" y="128905"/>
                  </a:moveTo>
                  <a:lnTo>
                    <a:pt x="40640" y="118237"/>
                  </a:lnTo>
                  <a:lnTo>
                    <a:pt x="40640" y="125349"/>
                  </a:lnTo>
                  <a:lnTo>
                    <a:pt x="0" y="125349"/>
                  </a:lnTo>
                  <a:lnTo>
                    <a:pt x="0" y="132461"/>
                  </a:lnTo>
                  <a:lnTo>
                    <a:pt x="40640" y="132461"/>
                  </a:lnTo>
                  <a:lnTo>
                    <a:pt x="40640" y="139700"/>
                  </a:lnTo>
                  <a:lnTo>
                    <a:pt x="62103" y="128905"/>
                  </a:lnTo>
                  <a:close/>
                </a:path>
                <a:path w="62229" h="265430">
                  <a:moveTo>
                    <a:pt x="62103" y="10795"/>
                  </a:moveTo>
                  <a:lnTo>
                    <a:pt x="40640" y="0"/>
                  </a:lnTo>
                  <a:lnTo>
                    <a:pt x="40640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640" y="14351"/>
                  </a:lnTo>
                  <a:lnTo>
                    <a:pt x="40640" y="21463"/>
                  </a:lnTo>
                  <a:lnTo>
                    <a:pt x="62103" y="1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484107" y="2220500"/>
              <a:ext cx="659765" cy="68580"/>
            </a:xfrm>
            <a:custGeom>
              <a:avLst/>
              <a:gdLst/>
              <a:ahLst/>
              <a:cxnLst/>
              <a:rect l="l" t="t" r="r" b="b"/>
              <a:pathLst>
                <a:path w="659765" h="68580">
                  <a:moveTo>
                    <a:pt x="0" y="68419"/>
                  </a:moveTo>
                  <a:lnTo>
                    <a:pt x="659498" y="68419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68419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8577453" y="2203195"/>
            <a:ext cx="46291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Calibri"/>
                <a:cs typeface="Calibri"/>
              </a:rPr>
              <a:t>Product(→),</a:t>
            </a:r>
            <a:r>
              <a:rPr dirty="0" sz="400" spc="114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Sum(↑)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8484107" y="2759994"/>
            <a:ext cx="659765" cy="67310"/>
          </a:xfrm>
          <a:custGeom>
            <a:avLst/>
            <a:gdLst/>
            <a:ahLst/>
            <a:cxnLst/>
            <a:rect l="l" t="t" r="r" b="b"/>
            <a:pathLst>
              <a:path w="659765" h="67310">
                <a:moveTo>
                  <a:pt x="0" y="66898"/>
                </a:moveTo>
                <a:lnTo>
                  <a:pt x="659498" y="66898"/>
                </a:lnTo>
                <a:lnTo>
                  <a:pt x="659498" y="0"/>
                </a:lnTo>
                <a:lnTo>
                  <a:pt x="0" y="0"/>
                </a:lnTo>
                <a:lnTo>
                  <a:pt x="0" y="66898"/>
                </a:lnTo>
                <a:close/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8677402" y="2741802"/>
            <a:ext cx="2559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Calibri"/>
                <a:cs typeface="Calibri"/>
              </a:rPr>
              <a:t>Softmax(↑)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8517255" y="2066184"/>
            <a:ext cx="360680" cy="800100"/>
            <a:chOff x="8517255" y="2066184"/>
            <a:chExt cx="360680" cy="800100"/>
          </a:xfrm>
        </p:grpSpPr>
        <p:sp>
          <p:nvSpPr>
            <p:cNvPr id="63" name="object 63" descr=""/>
            <p:cNvSpPr/>
            <p:nvPr/>
          </p:nvSpPr>
          <p:spPr>
            <a:xfrm>
              <a:off x="8799576" y="2287523"/>
              <a:ext cx="21590" cy="579120"/>
            </a:xfrm>
            <a:custGeom>
              <a:avLst/>
              <a:gdLst/>
              <a:ahLst/>
              <a:cxnLst/>
              <a:rect l="l" t="t" r="r" b="b"/>
              <a:pathLst>
                <a:path w="21590" h="579119">
                  <a:moveTo>
                    <a:pt x="21209" y="558927"/>
                  </a:moveTo>
                  <a:lnTo>
                    <a:pt x="10541" y="537591"/>
                  </a:lnTo>
                  <a:lnTo>
                    <a:pt x="0" y="558927"/>
                  </a:lnTo>
                  <a:lnTo>
                    <a:pt x="6985" y="558927"/>
                  </a:lnTo>
                  <a:lnTo>
                    <a:pt x="6985" y="578739"/>
                  </a:lnTo>
                  <a:lnTo>
                    <a:pt x="14097" y="578739"/>
                  </a:lnTo>
                  <a:lnTo>
                    <a:pt x="14097" y="558927"/>
                  </a:lnTo>
                  <a:lnTo>
                    <a:pt x="21209" y="558927"/>
                  </a:lnTo>
                  <a:close/>
                </a:path>
                <a:path w="21590" h="579119">
                  <a:moveTo>
                    <a:pt x="21209" y="441452"/>
                  </a:moveTo>
                  <a:lnTo>
                    <a:pt x="10541" y="420116"/>
                  </a:lnTo>
                  <a:lnTo>
                    <a:pt x="0" y="441452"/>
                  </a:lnTo>
                  <a:lnTo>
                    <a:pt x="6985" y="441452"/>
                  </a:lnTo>
                  <a:lnTo>
                    <a:pt x="6985" y="468884"/>
                  </a:lnTo>
                  <a:lnTo>
                    <a:pt x="14097" y="468884"/>
                  </a:lnTo>
                  <a:lnTo>
                    <a:pt x="14097" y="441452"/>
                  </a:lnTo>
                  <a:lnTo>
                    <a:pt x="21209" y="441452"/>
                  </a:lnTo>
                  <a:close/>
                </a:path>
                <a:path w="21590" h="579119">
                  <a:moveTo>
                    <a:pt x="21209" y="21336"/>
                  </a:moveTo>
                  <a:lnTo>
                    <a:pt x="10541" y="0"/>
                  </a:lnTo>
                  <a:lnTo>
                    <a:pt x="0" y="21336"/>
                  </a:lnTo>
                  <a:lnTo>
                    <a:pt x="6985" y="21336"/>
                  </a:lnTo>
                  <a:lnTo>
                    <a:pt x="6985" y="50165"/>
                  </a:lnTo>
                  <a:lnTo>
                    <a:pt x="14097" y="50165"/>
                  </a:lnTo>
                  <a:lnTo>
                    <a:pt x="14097" y="21336"/>
                  </a:lnTo>
                  <a:lnTo>
                    <a:pt x="21209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519160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519160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750808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750808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8497951" y="2070607"/>
            <a:ext cx="38544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0670" algn="l"/>
              </a:tabLst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1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8969882" y="2066184"/>
            <a:ext cx="128905" cy="114935"/>
            <a:chOff x="8969882" y="2066184"/>
            <a:chExt cx="128905" cy="114935"/>
          </a:xfrm>
        </p:grpSpPr>
        <p:sp>
          <p:nvSpPr>
            <p:cNvPr id="70" name="object 70" descr=""/>
            <p:cNvSpPr/>
            <p:nvPr/>
          </p:nvSpPr>
          <p:spPr>
            <a:xfrm>
              <a:off x="8971787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971787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8963914" y="2069718"/>
            <a:ext cx="129539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8020811" y="2176272"/>
            <a:ext cx="1048385" cy="1572895"/>
            <a:chOff x="8020811" y="2176272"/>
            <a:chExt cx="1048385" cy="1572895"/>
          </a:xfrm>
        </p:grpSpPr>
        <p:sp>
          <p:nvSpPr>
            <p:cNvPr id="74" name="object 74" descr=""/>
            <p:cNvSpPr/>
            <p:nvPr/>
          </p:nvSpPr>
          <p:spPr>
            <a:xfrm>
              <a:off x="8570976" y="2176271"/>
              <a:ext cx="474980" cy="43180"/>
            </a:xfrm>
            <a:custGeom>
              <a:avLst/>
              <a:gdLst/>
              <a:ahLst/>
              <a:cxnLst/>
              <a:rect l="l" t="t" r="r" b="b"/>
              <a:pathLst>
                <a:path w="474979" h="43180">
                  <a:moveTo>
                    <a:pt x="21463" y="21463"/>
                  </a:moveTo>
                  <a:lnTo>
                    <a:pt x="10668" y="0"/>
                  </a:lnTo>
                  <a:lnTo>
                    <a:pt x="0" y="21463"/>
                  </a:lnTo>
                  <a:lnTo>
                    <a:pt x="7112" y="21463"/>
                  </a:lnTo>
                  <a:lnTo>
                    <a:pt x="7112" y="41402"/>
                  </a:lnTo>
                  <a:lnTo>
                    <a:pt x="14351" y="41402"/>
                  </a:lnTo>
                  <a:lnTo>
                    <a:pt x="14351" y="21463"/>
                  </a:lnTo>
                  <a:lnTo>
                    <a:pt x="21463" y="21463"/>
                  </a:lnTo>
                  <a:close/>
                </a:path>
                <a:path w="474979" h="43180">
                  <a:moveTo>
                    <a:pt x="249936" y="25019"/>
                  </a:moveTo>
                  <a:lnTo>
                    <a:pt x="239268" y="3556"/>
                  </a:lnTo>
                  <a:lnTo>
                    <a:pt x="228600" y="25019"/>
                  </a:lnTo>
                  <a:lnTo>
                    <a:pt x="235712" y="25019"/>
                  </a:lnTo>
                  <a:lnTo>
                    <a:pt x="235712" y="42672"/>
                  </a:lnTo>
                  <a:lnTo>
                    <a:pt x="242824" y="42672"/>
                  </a:lnTo>
                  <a:lnTo>
                    <a:pt x="242824" y="25019"/>
                  </a:lnTo>
                  <a:lnTo>
                    <a:pt x="249936" y="25019"/>
                  </a:lnTo>
                  <a:close/>
                </a:path>
                <a:path w="474979" h="43180">
                  <a:moveTo>
                    <a:pt x="474980" y="21463"/>
                  </a:moveTo>
                  <a:lnTo>
                    <a:pt x="464312" y="0"/>
                  </a:lnTo>
                  <a:lnTo>
                    <a:pt x="453517" y="21463"/>
                  </a:lnTo>
                  <a:lnTo>
                    <a:pt x="460756" y="21463"/>
                  </a:lnTo>
                  <a:lnTo>
                    <a:pt x="460756" y="42164"/>
                  </a:lnTo>
                  <a:lnTo>
                    <a:pt x="467868" y="42164"/>
                  </a:lnTo>
                  <a:lnTo>
                    <a:pt x="467868" y="21463"/>
                  </a:lnTo>
                  <a:lnTo>
                    <a:pt x="474980" y="2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020812" y="2386329"/>
              <a:ext cx="1048385" cy="1362710"/>
            </a:xfrm>
            <a:custGeom>
              <a:avLst/>
              <a:gdLst/>
              <a:ahLst/>
              <a:cxnLst/>
              <a:rect l="l" t="t" r="r" b="b"/>
              <a:pathLst>
                <a:path w="1048384" h="1362710">
                  <a:moveTo>
                    <a:pt x="593979" y="1172210"/>
                  </a:moveTo>
                  <a:lnTo>
                    <a:pt x="586867" y="1172210"/>
                  </a:lnTo>
                  <a:lnTo>
                    <a:pt x="586867" y="1292860"/>
                  </a:lnTo>
                  <a:lnTo>
                    <a:pt x="79756" y="1292860"/>
                  </a:lnTo>
                  <a:lnTo>
                    <a:pt x="79756" y="1172210"/>
                  </a:lnTo>
                  <a:lnTo>
                    <a:pt x="79756" y="264160"/>
                  </a:lnTo>
                  <a:lnTo>
                    <a:pt x="79756" y="257810"/>
                  </a:lnTo>
                  <a:lnTo>
                    <a:pt x="186182" y="257810"/>
                  </a:lnTo>
                  <a:lnTo>
                    <a:pt x="186182" y="264160"/>
                  </a:lnTo>
                  <a:lnTo>
                    <a:pt x="193167" y="264160"/>
                  </a:lnTo>
                  <a:lnTo>
                    <a:pt x="193167" y="257810"/>
                  </a:lnTo>
                  <a:lnTo>
                    <a:pt x="203327" y="257810"/>
                  </a:lnTo>
                  <a:lnTo>
                    <a:pt x="203327" y="254000"/>
                  </a:lnTo>
                  <a:lnTo>
                    <a:pt x="204089" y="254000"/>
                  </a:lnTo>
                  <a:lnTo>
                    <a:pt x="204089" y="250190"/>
                  </a:lnTo>
                  <a:lnTo>
                    <a:pt x="192659" y="250190"/>
                  </a:lnTo>
                  <a:lnTo>
                    <a:pt x="192659" y="242570"/>
                  </a:lnTo>
                  <a:lnTo>
                    <a:pt x="186182" y="242570"/>
                  </a:lnTo>
                  <a:lnTo>
                    <a:pt x="186182" y="250190"/>
                  </a:lnTo>
                  <a:lnTo>
                    <a:pt x="72644" y="250190"/>
                  </a:lnTo>
                  <a:lnTo>
                    <a:pt x="72644" y="254000"/>
                  </a:lnTo>
                  <a:lnTo>
                    <a:pt x="72644" y="1299210"/>
                  </a:lnTo>
                  <a:lnTo>
                    <a:pt x="593979" y="1299210"/>
                  </a:lnTo>
                  <a:lnTo>
                    <a:pt x="593979" y="1292860"/>
                  </a:lnTo>
                  <a:lnTo>
                    <a:pt x="593979" y="1172210"/>
                  </a:lnTo>
                  <a:close/>
                </a:path>
                <a:path w="1048384" h="1362710">
                  <a:moveTo>
                    <a:pt x="827024" y="1172210"/>
                  </a:moveTo>
                  <a:lnTo>
                    <a:pt x="819912" y="1172210"/>
                  </a:lnTo>
                  <a:lnTo>
                    <a:pt x="819912" y="1324610"/>
                  </a:lnTo>
                  <a:lnTo>
                    <a:pt x="46228" y="1324610"/>
                  </a:lnTo>
                  <a:lnTo>
                    <a:pt x="46228" y="1172210"/>
                  </a:lnTo>
                  <a:lnTo>
                    <a:pt x="46228" y="143510"/>
                  </a:lnTo>
                  <a:lnTo>
                    <a:pt x="46228" y="135890"/>
                  </a:lnTo>
                  <a:lnTo>
                    <a:pt x="186182" y="135890"/>
                  </a:lnTo>
                  <a:lnTo>
                    <a:pt x="186182" y="143510"/>
                  </a:lnTo>
                  <a:lnTo>
                    <a:pt x="193167" y="143510"/>
                  </a:lnTo>
                  <a:lnTo>
                    <a:pt x="193167" y="135890"/>
                  </a:lnTo>
                  <a:lnTo>
                    <a:pt x="204597" y="135890"/>
                  </a:lnTo>
                  <a:lnTo>
                    <a:pt x="204597" y="132080"/>
                  </a:lnTo>
                  <a:lnTo>
                    <a:pt x="204089" y="132080"/>
                  </a:lnTo>
                  <a:lnTo>
                    <a:pt x="204089" y="129540"/>
                  </a:lnTo>
                  <a:lnTo>
                    <a:pt x="193929" y="129540"/>
                  </a:lnTo>
                  <a:lnTo>
                    <a:pt x="193929" y="121920"/>
                  </a:lnTo>
                  <a:lnTo>
                    <a:pt x="186182" y="121920"/>
                  </a:lnTo>
                  <a:lnTo>
                    <a:pt x="186182" y="129540"/>
                  </a:lnTo>
                  <a:lnTo>
                    <a:pt x="39116" y="129540"/>
                  </a:lnTo>
                  <a:lnTo>
                    <a:pt x="39116" y="132080"/>
                  </a:lnTo>
                  <a:lnTo>
                    <a:pt x="39116" y="1332230"/>
                  </a:lnTo>
                  <a:lnTo>
                    <a:pt x="827024" y="1332230"/>
                  </a:lnTo>
                  <a:lnTo>
                    <a:pt x="827024" y="1324610"/>
                  </a:lnTo>
                  <a:lnTo>
                    <a:pt x="827024" y="1172210"/>
                  </a:lnTo>
                  <a:close/>
                </a:path>
                <a:path w="1048384" h="1362710">
                  <a:moveTo>
                    <a:pt x="1048131" y="1172210"/>
                  </a:moveTo>
                  <a:lnTo>
                    <a:pt x="1041019" y="1172210"/>
                  </a:lnTo>
                  <a:lnTo>
                    <a:pt x="1041019" y="1356360"/>
                  </a:lnTo>
                  <a:lnTo>
                    <a:pt x="7112" y="1356360"/>
                  </a:lnTo>
                  <a:lnTo>
                    <a:pt x="7112" y="1172210"/>
                  </a:lnTo>
                  <a:lnTo>
                    <a:pt x="7112" y="21590"/>
                  </a:lnTo>
                  <a:lnTo>
                    <a:pt x="7112" y="15240"/>
                  </a:lnTo>
                  <a:lnTo>
                    <a:pt x="186182" y="15240"/>
                  </a:lnTo>
                  <a:lnTo>
                    <a:pt x="186182" y="21590"/>
                  </a:lnTo>
                  <a:lnTo>
                    <a:pt x="193167" y="21590"/>
                  </a:lnTo>
                  <a:lnTo>
                    <a:pt x="193167" y="15240"/>
                  </a:lnTo>
                  <a:lnTo>
                    <a:pt x="203327" y="15240"/>
                  </a:lnTo>
                  <a:lnTo>
                    <a:pt x="203327" y="11430"/>
                  </a:lnTo>
                  <a:lnTo>
                    <a:pt x="204216" y="11430"/>
                  </a:lnTo>
                  <a:lnTo>
                    <a:pt x="204216" y="7620"/>
                  </a:lnTo>
                  <a:lnTo>
                    <a:pt x="192659" y="7620"/>
                  </a:lnTo>
                  <a:lnTo>
                    <a:pt x="192659" y="0"/>
                  </a:lnTo>
                  <a:lnTo>
                    <a:pt x="186182" y="0"/>
                  </a:lnTo>
                  <a:lnTo>
                    <a:pt x="186182" y="762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0" y="1362710"/>
                  </a:lnTo>
                  <a:lnTo>
                    <a:pt x="1048131" y="1362710"/>
                  </a:lnTo>
                  <a:lnTo>
                    <a:pt x="1048131" y="1356360"/>
                  </a:lnTo>
                  <a:lnTo>
                    <a:pt x="1048131" y="1172210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52220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852220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8508492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511540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8748903" y="3446928"/>
            <a:ext cx="125730" cy="114935"/>
            <a:chOff x="8748903" y="3446928"/>
            <a:chExt cx="125730" cy="114935"/>
          </a:xfrm>
        </p:grpSpPr>
        <p:sp>
          <p:nvSpPr>
            <p:cNvPr id="81" name="object 81" descr=""/>
            <p:cNvSpPr/>
            <p:nvPr/>
          </p:nvSpPr>
          <p:spPr>
            <a:xfrm>
              <a:off x="8750808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297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297" y="110722"/>
                  </a:lnTo>
                  <a:lnTo>
                    <a:pt x="12129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750808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8734932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739505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8974576" y="3447050"/>
            <a:ext cx="125095" cy="114300"/>
            <a:chOff x="8974576" y="3447050"/>
            <a:chExt cx="125095" cy="114300"/>
          </a:xfrm>
        </p:grpSpPr>
        <p:sp>
          <p:nvSpPr>
            <p:cNvPr id="86" name="object 86" descr=""/>
            <p:cNvSpPr/>
            <p:nvPr/>
          </p:nvSpPr>
          <p:spPr>
            <a:xfrm>
              <a:off x="8976359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976359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8961119" y="3292221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964168" y="3452622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9596246" y="2864802"/>
            <a:ext cx="916305" cy="696595"/>
            <a:chOff x="9596246" y="2864802"/>
            <a:chExt cx="916305" cy="696595"/>
          </a:xfrm>
        </p:grpSpPr>
        <p:sp>
          <p:nvSpPr>
            <p:cNvPr id="91" name="object 91" descr=""/>
            <p:cNvSpPr/>
            <p:nvPr/>
          </p:nvSpPr>
          <p:spPr>
            <a:xfrm>
              <a:off x="9901427" y="3512798"/>
              <a:ext cx="100330" cy="46990"/>
            </a:xfrm>
            <a:custGeom>
              <a:avLst/>
              <a:gdLst/>
              <a:ahLst/>
              <a:cxnLst/>
              <a:rect l="l" t="t" r="r" b="b"/>
              <a:pathLst>
                <a:path w="100329" h="46989">
                  <a:moveTo>
                    <a:pt x="0" y="46630"/>
                  </a:moveTo>
                  <a:lnTo>
                    <a:pt x="42308" y="46630"/>
                  </a:lnTo>
                  <a:lnTo>
                    <a:pt x="42308" y="0"/>
                  </a:lnTo>
                  <a:lnTo>
                    <a:pt x="0" y="0"/>
                  </a:lnTo>
                  <a:lnTo>
                    <a:pt x="0" y="46630"/>
                  </a:lnTo>
                  <a:close/>
                </a:path>
                <a:path w="100329" h="46989">
                  <a:moveTo>
                    <a:pt x="56388" y="46630"/>
                  </a:moveTo>
                  <a:lnTo>
                    <a:pt x="100206" y="46630"/>
                  </a:lnTo>
                  <a:lnTo>
                    <a:pt x="100206" y="0"/>
                  </a:lnTo>
                  <a:lnTo>
                    <a:pt x="56388" y="0"/>
                  </a:lnTo>
                  <a:lnTo>
                    <a:pt x="56388" y="46630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598151" y="288792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164236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4236" y="92379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598151" y="288792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9598151" y="300984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164236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64236" y="92379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9598151" y="300984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125455" y="3512798"/>
              <a:ext cx="328930" cy="46990"/>
            </a:xfrm>
            <a:custGeom>
              <a:avLst/>
              <a:gdLst/>
              <a:ahLst/>
              <a:cxnLst/>
              <a:rect l="l" t="t" r="r" b="b"/>
              <a:pathLst>
                <a:path w="328929" h="46989">
                  <a:moveTo>
                    <a:pt x="64008" y="46630"/>
                  </a:moveTo>
                  <a:lnTo>
                    <a:pt x="110637" y="46630"/>
                  </a:lnTo>
                  <a:lnTo>
                    <a:pt x="110637" y="0"/>
                  </a:lnTo>
                  <a:lnTo>
                    <a:pt x="64008" y="0"/>
                  </a:lnTo>
                  <a:lnTo>
                    <a:pt x="64008" y="46630"/>
                  </a:lnTo>
                  <a:close/>
                </a:path>
                <a:path w="328929" h="46989">
                  <a:moveTo>
                    <a:pt x="0" y="46630"/>
                  </a:moveTo>
                  <a:lnTo>
                    <a:pt x="43818" y="46630"/>
                  </a:lnTo>
                  <a:lnTo>
                    <a:pt x="43818" y="0"/>
                  </a:lnTo>
                  <a:lnTo>
                    <a:pt x="0" y="0"/>
                  </a:lnTo>
                  <a:lnTo>
                    <a:pt x="0" y="46630"/>
                  </a:lnTo>
                  <a:close/>
                </a:path>
                <a:path w="328929" h="46989">
                  <a:moveTo>
                    <a:pt x="225551" y="46630"/>
                  </a:moveTo>
                  <a:lnTo>
                    <a:pt x="267860" y="46630"/>
                  </a:lnTo>
                  <a:lnTo>
                    <a:pt x="267860" y="0"/>
                  </a:lnTo>
                  <a:lnTo>
                    <a:pt x="225551" y="0"/>
                  </a:lnTo>
                  <a:lnTo>
                    <a:pt x="225551" y="46630"/>
                  </a:lnTo>
                  <a:close/>
                </a:path>
                <a:path w="328929" h="46989">
                  <a:moveTo>
                    <a:pt x="286512" y="46630"/>
                  </a:moveTo>
                  <a:lnTo>
                    <a:pt x="328820" y="46630"/>
                  </a:lnTo>
                  <a:lnTo>
                    <a:pt x="328820" y="0"/>
                  </a:lnTo>
                  <a:lnTo>
                    <a:pt x="286512" y="0"/>
                  </a:lnTo>
                  <a:lnTo>
                    <a:pt x="286512" y="46630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9851135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659498" y="0"/>
                  </a:moveTo>
                  <a:lnTo>
                    <a:pt x="0" y="0"/>
                  </a:lnTo>
                  <a:lnTo>
                    <a:pt x="0" y="371411"/>
                  </a:lnTo>
                  <a:lnTo>
                    <a:pt x="659498" y="371411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851135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0" y="371411"/>
                  </a:moveTo>
                  <a:lnTo>
                    <a:pt x="659498" y="371411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71411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8976" y="3290078"/>
              <a:ext cx="124866" cy="155177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3004" y="3290078"/>
              <a:ext cx="128307" cy="155304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1604" y="3290078"/>
              <a:ext cx="124866" cy="155304"/>
            </a:xfrm>
            <a:prstGeom prst="rect">
              <a:avLst/>
            </a:prstGeom>
          </p:spPr>
        </p:pic>
      </p:grpSp>
      <p:sp>
        <p:nvSpPr>
          <p:cNvPr id="102" name="object 102" descr=""/>
          <p:cNvSpPr txBox="1"/>
          <p:nvPr/>
        </p:nvSpPr>
        <p:spPr>
          <a:xfrm>
            <a:off x="9610597" y="2869437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K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9596246" y="3128349"/>
            <a:ext cx="168275" cy="97790"/>
            <a:chOff x="9596246" y="3128349"/>
            <a:chExt cx="168275" cy="97790"/>
          </a:xfrm>
        </p:grpSpPr>
        <p:sp>
          <p:nvSpPr>
            <p:cNvPr id="104" name="object 104" descr=""/>
            <p:cNvSpPr/>
            <p:nvPr/>
          </p:nvSpPr>
          <p:spPr>
            <a:xfrm>
              <a:off x="9598151" y="3130254"/>
              <a:ext cx="164465" cy="93980"/>
            </a:xfrm>
            <a:custGeom>
              <a:avLst/>
              <a:gdLst/>
              <a:ahLst/>
              <a:cxnLst/>
              <a:rect l="l" t="t" r="r" b="b"/>
              <a:pathLst>
                <a:path w="164465" h="93980">
                  <a:moveTo>
                    <a:pt x="164236" y="0"/>
                  </a:moveTo>
                  <a:lnTo>
                    <a:pt x="0" y="0"/>
                  </a:lnTo>
                  <a:lnTo>
                    <a:pt x="0" y="93894"/>
                  </a:lnTo>
                  <a:lnTo>
                    <a:pt x="164236" y="93894"/>
                  </a:lnTo>
                  <a:lnTo>
                    <a:pt x="16423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598151" y="3130254"/>
              <a:ext cx="164465" cy="93980"/>
            </a:xfrm>
            <a:custGeom>
              <a:avLst/>
              <a:gdLst/>
              <a:ahLst/>
              <a:cxnLst/>
              <a:rect l="l" t="t" r="r" b="b"/>
              <a:pathLst>
                <a:path w="164465" h="93980">
                  <a:moveTo>
                    <a:pt x="0" y="93894"/>
                  </a:moveTo>
                  <a:lnTo>
                    <a:pt x="164236" y="93894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3894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9610090" y="2948356"/>
            <a:ext cx="13462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8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K</a:t>
            </a:r>
            <a:r>
              <a:rPr dirty="0" sz="350" spc="-25">
                <a:latin typeface="Calibri"/>
                <a:cs typeface="Calibri"/>
              </a:rPr>
              <a:t>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sz="550" spc="-25">
                <a:latin typeface="Calibri"/>
                <a:cs typeface="Calibri"/>
              </a:rPr>
              <a:t>K</a:t>
            </a:r>
            <a:r>
              <a:rPr dirty="0" baseline="-15873" sz="525" spc="-37">
                <a:latin typeface="Calibri"/>
                <a:cs typeface="Calibri"/>
              </a:rPr>
              <a:t>1</a:t>
            </a:r>
            <a:endParaRPr baseline="-15873" sz="525">
              <a:latin typeface="Calibri"/>
              <a:cs typeface="Calibri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9500616" y="2886024"/>
            <a:ext cx="875030" cy="769620"/>
            <a:chOff x="9500616" y="2886024"/>
            <a:chExt cx="875030" cy="769620"/>
          </a:xfrm>
        </p:grpSpPr>
        <p:sp>
          <p:nvSpPr>
            <p:cNvPr id="108" name="object 108" descr=""/>
            <p:cNvSpPr/>
            <p:nvPr/>
          </p:nvSpPr>
          <p:spPr>
            <a:xfrm>
              <a:off x="9500616" y="2920999"/>
              <a:ext cx="875030" cy="734060"/>
            </a:xfrm>
            <a:custGeom>
              <a:avLst/>
              <a:gdLst/>
              <a:ahLst/>
              <a:cxnLst/>
              <a:rect l="l" t="t" r="r" b="b"/>
              <a:pathLst>
                <a:path w="875029" h="734060">
                  <a:moveTo>
                    <a:pt x="424307" y="638556"/>
                  </a:moveTo>
                  <a:lnTo>
                    <a:pt x="417195" y="638556"/>
                  </a:lnTo>
                  <a:lnTo>
                    <a:pt x="417195" y="673100"/>
                  </a:lnTo>
                  <a:lnTo>
                    <a:pt x="61087" y="673100"/>
                  </a:lnTo>
                  <a:lnTo>
                    <a:pt x="61087" y="637540"/>
                  </a:lnTo>
                  <a:lnTo>
                    <a:pt x="61087" y="265430"/>
                  </a:lnTo>
                  <a:lnTo>
                    <a:pt x="61087" y="257810"/>
                  </a:lnTo>
                  <a:lnTo>
                    <a:pt x="74295" y="257810"/>
                  </a:lnTo>
                  <a:lnTo>
                    <a:pt x="74295" y="265430"/>
                  </a:lnTo>
                  <a:lnTo>
                    <a:pt x="81026" y="265430"/>
                  </a:lnTo>
                  <a:lnTo>
                    <a:pt x="81026" y="257810"/>
                  </a:lnTo>
                  <a:lnTo>
                    <a:pt x="92456" y="257810"/>
                  </a:lnTo>
                  <a:lnTo>
                    <a:pt x="92456" y="254000"/>
                  </a:lnTo>
                  <a:lnTo>
                    <a:pt x="91313" y="254000"/>
                  </a:lnTo>
                  <a:lnTo>
                    <a:pt x="91313" y="250190"/>
                  </a:lnTo>
                  <a:lnTo>
                    <a:pt x="81153" y="250190"/>
                  </a:lnTo>
                  <a:lnTo>
                    <a:pt x="81153" y="243840"/>
                  </a:lnTo>
                  <a:lnTo>
                    <a:pt x="74295" y="243840"/>
                  </a:lnTo>
                  <a:lnTo>
                    <a:pt x="74295" y="250190"/>
                  </a:lnTo>
                  <a:lnTo>
                    <a:pt x="53975" y="250190"/>
                  </a:lnTo>
                  <a:lnTo>
                    <a:pt x="53975" y="254000"/>
                  </a:lnTo>
                  <a:lnTo>
                    <a:pt x="53975" y="680720"/>
                  </a:lnTo>
                  <a:lnTo>
                    <a:pt x="424307" y="680720"/>
                  </a:lnTo>
                  <a:lnTo>
                    <a:pt x="424307" y="673100"/>
                  </a:lnTo>
                  <a:lnTo>
                    <a:pt x="424307" y="638556"/>
                  </a:lnTo>
                  <a:close/>
                </a:path>
                <a:path w="875029" h="734060">
                  <a:moveTo>
                    <a:pt x="646938" y="638556"/>
                  </a:moveTo>
                  <a:lnTo>
                    <a:pt x="639826" y="638556"/>
                  </a:lnTo>
                  <a:lnTo>
                    <a:pt x="639826" y="701040"/>
                  </a:lnTo>
                  <a:lnTo>
                    <a:pt x="35052" y="701040"/>
                  </a:lnTo>
                  <a:lnTo>
                    <a:pt x="35052" y="637540"/>
                  </a:lnTo>
                  <a:lnTo>
                    <a:pt x="35052" y="142240"/>
                  </a:lnTo>
                  <a:lnTo>
                    <a:pt x="35052" y="135890"/>
                  </a:lnTo>
                  <a:lnTo>
                    <a:pt x="74295" y="135890"/>
                  </a:lnTo>
                  <a:lnTo>
                    <a:pt x="74295" y="142240"/>
                  </a:lnTo>
                  <a:lnTo>
                    <a:pt x="81026" y="142240"/>
                  </a:lnTo>
                  <a:lnTo>
                    <a:pt x="81026" y="135890"/>
                  </a:lnTo>
                  <a:lnTo>
                    <a:pt x="91186" y="135890"/>
                  </a:lnTo>
                  <a:lnTo>
                    <a:pt x="91186" y="132080"/>
                  </a:lnTo>
                  <a:lnTo>
                    <a:pt x="92710" y="132080"/>
                  </a:lnTo>
                  <a:lnTo>
                    <a:pt x="92710" y="128270"/>
                  </a:lnTo>
                  <a:lnTo>
                    <a:pt x="81153" y="128270"/>
                  </a:lnTo>
                  <a:lnTo>
                    <a:pt x="81153" y="120650"/>
                  </a:lnTo>
                  <a:lnTo>
                    <a:pt x="74295" y="120650"/>
                  </a:lnTo>
                  <a:lnTo>
                    <a:pt x="74295" y="128270"/>
                  </a:lnTo>
                  <a:lnTo>
                    <a:pt x="27940" y="128270"/>
                  </a:lnTo>
                  <a:lnTo>
                    <a:pt x="27940" y="132080"/>
                  </a:lnTo>
                  <a:lnTo>
                    <a:pt x="27940" y="707390"/>
                  </a:lnTo>
                  <a:lnTo>
                    <a:pt x="646938" y="707390"/>
                  </a:lnTo>
                  <a:lnTo>
                    <a:pt x="646938" y="701040"/>
                  </a:lnTo>
                  <a:lnTo>
                    <a:pt x="646938" y="638556"/>
                  </a:lnTo>
                  <a:close/>
                </a:path>
                <a:path w="875029" h="734060">
                  <a:moveTo>
                    <a:pt x="874649" y="638556"/>
                  </a:moveTo>
                  <a:lnTo>
                    <a:pt x="867537" y="638556"/>
                  </a:lnTo>
                  <a:lnTo>
                    <a:pt x="867537" y="726440"/>
                  </a:lnTo>
                  <a:lnTo>
                    <a:pt x="7112" y="726440"/>
                  </a:lnTo>
                  <a:lnTo>
                    <a:pt x="7112" y="637540"/>
                  </a:lnTo>
                  <a:lnTo>
                    <a:pt x="7112" y="21590"/>
                  </a:lnTo>
                  <a:lnTo>
                    <a:pt x="7112" y="13970"/>
                  </a:lnTo>
                  <a:lnTo>
                    <a:pt x="74295" y="13970"/>
                  </a:lnTo>
                  <a:lnTo>
                    <a:pt x="74295" y="21590"/>
                  </a:lnTo>
                  <a:lnTo>
                    <a:pt x="81026" y="21590"/>
                  </a:lnTo>
                  <a:lnTo>
                    <a:pt x="81026" y="13970"/>
                  </a:lnTo>
                  <a:lnTo>
                    <a:pt x="92456" y="13970"/>
                  </a:lnTo>
                  <a:lnTo>
                    <a:pt x="92456" y="10160"/>
                  </a:lnTo>
                  <a:lnTo>
                    <a:pt x="91440" y="10160"/>
                  </a:lnTo>
                  <a:lnTo>
                    <a:pt x="91440" y="6350"/>
                  </a:lnTo>
                  <a:lnTo>
                    <a:pt x="81280" y="6350"/>
                  </a:lnTo>
                  <a:lnTo>
                    <a:pt x="81280" y="0"/>
                  </a:lnTo>
                  <a:lnTo>
                    <a:pt x="74295" y="0"/>
                  </a:lnTo>
                  <a:lnTo>
                    <a:pt x="74295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734060"/>
                  </a:lnTo>
                  <a:lnTo>
                    <a:pt x="874649" y="734060"/>
                  </a:lnTo>
                  <a:lnTo>
                    <a:pt x="874649" y="726440"/>
                  </a:lnTo>
                  <a:lnTo>
                    <a:pt x="874649" y="63855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9872472" y="2887929"/>
              <a:ext cx="156845" cy="336550"/>
            </a:xfrm>
            <a:custGeom>
              <a:avLst/>
              <a:gdLst/>
              <a:ahLst/>
              <a:cxnLst/>
              <a:rect l="l" t="t" r="r" b="b"/>
              <a:pathLst>
                <a:path w="156845" h="336550">
                  <a:moveTo>
                    <a:pt x="0" y="92379"/>
                  </a:moveTo>
                  <a:lnTo>
                    <a:pt x="156464" y="92379"/>
                  </a:lnTo>
                  <a:lnTo>
                    <a:pt x="156464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  <a:path w="156845" h="336550">
                  <a:moveTo>
                    <a:pt x="0" y="209981"/>
                  </a:moveTo>
                  <a:lnTo>
                    <a:pt x="156464" y="209981"/>
                  </a:lnTo>
                  <a:lnTo>
                    <a:pt x="156464" y="121930"/>
                  </a:lnTo>
                  <a:lnTo>
                    <a:pt x="0" y="121930"/>
                  </a:lnTo>
                  <a:lnTo>
                    <a:pt x="0" y="209981"/>
                  </a:lnTo>
                  <a:close/>
                </a:path>
                <a:path w="156845" h="336550">
                  <a:moveTo>
                    <a:pt x="0" y="336219"/>
                  </a:moveTo>
                  <a:lnTo>
                    <a:pt x="156464" y="336219"/>
                  </a:lnTo>
                  <a:lnTo>
                    <a:pt x="156464" y="242324"/>
                  </a:lnTo>
                  <a:lnTo>
                    <a:pt x="0" y="242324"/>
                  </a:lnTo>
                  <a:lnTo>
                    <a:pt x="0" y="336219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9862693" y="2840278"/>
            <a:ext cx="161925" cy="39878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38100" marR="30480" indent="635">
              <a:lnSpc>
                <a:spcPct val="151800"/>
              </a:lnSpc>
              <a:spcBef>
                <a:spcPts val="30"/>
              </a:spcBef>
            </a:pPr>
            <a:r>
              <a:rPr dirty="0" baseline="10101" sz="825" spc="-44">
                <a:latin typeface="Calibri"/>
                <a:cs typeface="Calibri"/>
              </a:rPr>
              <a:t>E</a:t>
            </a:r>
            <a:r>
              <a:rPr dirty="0" sz="350" spc="-30">
                <a:latin typeface="Calibri"/>
                <a:cs typeface="Calibri"/>
              </a:rPr>
              <a:t>1,3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1,2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10098023" y="2887929"/>
            <a:ext cx="156845" cy="336550"/>
          </a:xfrm>
          <a:custGeom>
            <a:avLst/>
            <a:gdLst/>
            <a:ahLst/>
            <a:cxnLst/>
            <a:rect l="l" t="t" r="r" b="b"/>
            <a:pathLst>
              <a:path w="156845" h="33655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336550">
                <a:moveTo>
                  <a:pt x="0" y="211251"/>
                </a:moveTo>
                <a:lnTo>
                  <a:pt x="156464" y="211251"/>
                </a:lnTo>
                <a:lnTo>
                  <a:pt x="156464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  <a:path w="156845" h="336550">
                <a:moveTo>
                  <a:pt x="0" y="336219"/>
                </a:moveTo>
                <a:lnTo>
                  <a:pt x="156464" y="336219"/>
                </a:lnTo>
                <a:lnTo>
                  <a:pt x="156464" y="242324"/>
                </a:lnTo>
                <a:lnTo>
                  <a:pt x="0" y="242324"/>
                </a:lnTo>
                <a:lnTo>
                  <a:pt x="0" y="336219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10087356" y="2838882"/>
            <a:ext cx="161925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38100" marR="30480">
              <a:lnSpc>
                <a:spcPct val="151800"/>
              </a:lnSpc>
              <a:spcBef>
                <a:spcPts val="35"/>
              </a:spcBef>
            </a:pP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2,3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37">
                <a:latin typeface="Calibri"/>
                <a:cs typeface="Calibri"/>
              </a:rPr>
              <a:t>E</a:t>
            </a:r>
            <a:r>
              <a:rPr dirty="0" sz="350" spc="-25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3" name="object 113" descr=""/>
          <p:cNvSpPr/>
          <p:nvPr/>
        </p:nvSpPr>
        <p:spPr>
          <a:xfrm>
            <a:off x="10325100" y="2887929"/>
            <a:ext cx="158115" cy="211454"/>
          </a:xfrm>
          <a:custGeom>
            <a:avLst/>
            <a:gdLst/>
            <a:ahLst/>
            <a:cxnLst/>
            <a:rect l="l" t="t" r="r" b="b"/>
            <a:pathLst>
              <a:path w="158115" h="211455">
                <a:moveTo>
                  <a:pt x="0" y="92379"/>
                </a:moveTo>
                <a:lnTo>
                  <a:pt x="157988" y="92379"/>
                </a:lnTo>
                <a:lnTo>
                  <a:pt x="157988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8115" h="211455">
                <a:moveTo>
                  <a:pt x="0" y="211251"/>
                </a:moveTo>
                <a:lnTo>
                  <a:pt x="157988" y="211251"/>
                </a:lnTo>
                <a:lnTo>
                  <a:pt x="157988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 txBox="1"/>
          <p:nvPr/>
        </p:nvSpPr>
        <p:spPr>
          <a:xfrm>
            <a:off x="10315320" y="2872816"/>
            <a:ext cx="15684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10325100" y="3130254"/>
            <a:ext cx="158115" cy="93980"/>
          </a:xfrm>
          <a:custGeom>
            <a:avLst/>
            <a:gdLst/>
            <a:ahLst/>
            <a:cxnLst/>
            <a:rect l="l" t="t" r="r" b="b"/>
            <a:pathLst>
              <a:path w="158115" h="93980">
                <a:moveTo>
                  <a:pt x="0" y="93894"/>
                </a:moveTo>
                <a:lnTo>
                  <a:pt x="157988" y="93894"/>
                </a:lnTo>
                <a:lnTo>
                  <a:pt x="157988" y="0"/>
                </a:lnTo>
                <a:lnTo>
                  <a:pt x="0" y="0"/>
                </a:lnTo>
                <a:lnTo>
                  <a:pt x="0" y="93894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10314685" y="2992374"/>
            <a:ext cx="16192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3,2</a:t>
            </a:r>
            <a:endParaRPr sz="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17" name="object 117" descr=""/>
          <p:cNvGrpSpPr/>
          <p:nvPr/>
        </p:nvGrpSpPr>
        <p:grpSpPr>
          <a:xfrm>
            <a:off x="9770364" y="2340432"/>
            <a:ext cx="742315" cy="948055"/>
            <a:chOff x="9770364" y="2340432"/>
            <a:chExt cx="742315" cy="948055"/>
          </a:xfrm>
        </p:grpSpPr>
        <p:sp>
          <p:nvSpPr>
            <p:cNvPr id="118" name="object 118" descr=""/>
            <p:cNvSpPr/>
            <p:nvPr/>
          </p:nvSpPr>
          <p:spPr>
            <a:xfrm>
              <a:off x="9770364" y="2921507"/>
              <a:ext cx="642620" cy="367030"/>
            </a:xfrm>
            <a:custGeom>
              <a:avLst/>
              <a:gdLst/>
              <a:ahLst/>
              <a:cxnLst/>
              <a:rect l="l" t="t" r="r" b="b"/>
              <a:pathLst>
                <a:path w="642620" h="367029">
                  <a:moveTo>
                    <a:pt x="61976" y="253873"/>
                  </a:moveTo>
                  <a:lnTo>
                    <a:pt x="40513" y="243205"/>
                  </a:lnTo>
                  <a:lnTo>
                    <a:pt x="40513" y="250317"/>
                  </a:lnTo>
                  <a:lnTo>
                    <a:pt x="0" y="250317"/>
                  </a:lnTo>
                  <a:lnTo>
                    <a:pt x="0" y="257556"/>
                  </a:lnTo>
                  <a:lnTo>
                    <a:pt x="40513" y="257556"/>
                  </a:lnTo>
                  <a:lnTo>
                    <a:pt x="40513" y="264668"/>
                  </a:lnTo>
                  <a:lnTo>
                    <a:pt x="61976" y="253873"/>
                  </a:lnTo>
                  <a:close/>
                </a:path>
                <a:path w="642620" h="367029">
                  <a:moveTo>
                    <a:pt x="61976" y="128778"/>
                  </a:moveTo>
                  <a:lnTo>
                    <a:pt x="40513" y="117983"/>
                  </a:lnTo>
                  <a:lnTo>
                    <a:pt x="40513" y="125222"/>
                  </a:lnTo>
                  <a:lnTo>
                    <a:pt x="0" y="125222"/>
                  </a:lnTo>
                  <a:lnTo>
                    <a:pt x="0" y="132334"/>
                  </a:lnTo>
                  <a:lnTo>
                    <a:pt x="40513" y="132334"/>
                  </a:lnTo>
                  <a:lnTo>
                    <a:pt x="40513" y="139446"/>
                  </a:lnTo>
                  <a:lnTo>
                    <a:pt x="61976" y="128778"/>
                  </a:lnTo>
                  <a:close/>
                </a:path>
                <a:path w="642620" h="367029">
                  <a:moveTo>
                    <a:pt x="61976" y="10795"/>
                  </a:moveTo>
                  <a:lnTo>
                    <a:pt x="40513" y="0"/>
                  </a:lnTo>
                  <a:lnTo>
                    <a:pt x="40513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513" y="14351"/>
                  </a:lnTo>
                  <a:lnTo>
                    <a:pt x="40513" y="21463"/>
                  </a:lnTo>
                  <a:lnTo>
                    <a:pt x="61976" y="10795"/>
                  </a:lnTo>
                  <a:close/>
                </a:path>
                <a:path w="642620" h="367029">
                  <a:moveTo>
                    <a:pt x="189230" y="343281"/>
                  </a:moveTo>
                  <a:lnTo>
                    <a:pt x="178562" y="321818"/>
                  </a:lnTo>
                  <a:lnTo>
                    <a:pt x="167767" y="343281"/>
                  </a:lnTo>
                  <a:lnTo>
                    <a:pt x="175006" y="343281"/>
                  </a:lnTo>
                  <a:lnTo>
                    <a:pt x="175006" y="366522"/>
                  </a:lnTo>
                  <a:lnTo>
                    <a:pt x="182118" y="366522"/>
                  </a:lnTo>
                  <a:lnTo>
                    <a:pt x="182118" y="343281"/>
                  </a:lnTo>
                  <a:lnTo>
                    <a:pt x="189230" y="343281"/>
                  </a:lnTo>
                  <a:close/>
                </a:path>
                <a:path w="642620" h="367029">
                  <a:moveTo>
                    <a:pt x="414782" y="343027"/>
                  </a:moveTo>
                  <a:lnTo>
                    <a:pt x="403479" y="321818"/>
                  </a:lnTo>
                  <a:lnTo>
                    <a:pt x="393446" y="343662"/>
                  </a:lnTo>
                  <a:lnTo>
                    <a:pt x="400558" y="343408"/>
                  </a:lnTo>
                  <a:lnTo>
                    <a:pt x="401193" y="366649"/>
                  </a:lnTo>
                  <a:lnTo>
                    <a:pt x="408432" y="366395"/>
                  </a:lnTo>
                  <a:lnTo>
                    <a:pt x="407670" y="343154"/>
                  </a:lnTo>
                  <a:lnTo>
                    <a:pt x="414782" y="343027"/>
                  </a:lnTo>
                  <a:close/>
                </a:path>
                <a:path w="642620" h="367029">
                  <a:moveTo>
                    <a:pt x="642620" y="339725"/>
                  </a:moveTo>
                  <a:lnTo>
                    <a:pt x="631952" y="318262"/>
                  </a:lnTo>
                  <a:lnTo>
                    <a:pt x="621284" y="339725"/>
                  </a:lnTo>
                  <a:lnTo>
                    <a:pt x="628396" y="339725"/>
                  </a:lnTo>
                  <a:lnTo>
                    <a:pt x="628396" y="363728"/>
                  </a:lnTo>
                  <a:lnTo>
                    <a:pt x="635508" y="363728"/>
                  </a:lnTo>
                  <a:lnTo>
                    <a:pt x="635508" y="339725"/>
                  </a:lnTo>
                  <a:lnTo>
                    <a:pt x="642620" y="339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9851136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659498" y="0"/>
                  </a:moveTo>
                  <a:lnTo>
                    <a:pt x="0" y="0"/>
                  </a:lnTo>
                  <a:lnTo>
                    <a:pt x="0" y="367080"/>
                  </a:lnTo>
                  <a:lnTo>
                    <a:pt x="659498" y="367080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9851136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0" y="367080"/>
                  </a:moveTo>
                  <a:lnTo>
                    <a:pt x="659498" y="367080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67080"/>
                  </a:lnTo>
                  <a:close/>
                </a:path>
                <a:path w="659765" h="367664">
                  <a:moveTo>
                    <a:pt x="21336" y="110667"/>
                  </a:moveTo>
                  <a:lnTo>
                    <a:pt x="177800" y="110667"/>
                  </a:lnTo>
                  <a:lnTo>
                    <a:pt x="177800" y="18287"/>
                  </a:lnTo>
                  <a:lnTo>
                    <a:pt x="21336" y="18287"/>
                  </a:lnTo>
                  <a:lnTo>
                    <a:pt x="21336" y="110667"/>
                  </a:lnTo>
                  <a:close/>
                </a:path>
                <a:path w="659765" h="367664">
                  <a:moveTo>
                    <a:pt x="21336" y="231063"/>
                  </a:moveTo>
                  <a:lnTo>
                    <a:pt x="177800" y="231063"/>
                  </a:lnTo>
                  <a:lnTo>
                    <a:pt x="177800" y="138684"/>
                  </a:lnTo>
                  <a:lnTo>
                    <a:pt x="21336" y="138684"/>
                  </a:lnTo>
                  <a:lnTo>
                    <a:pt x="21336" y="231063"/>
                  </a:lnTo>
                  <a:close/>
                </a:path>
                <a:path w="659765" h="367664">
                  <a:moveTo>
                    <a:pt x="21336" y="352983"/>
                  </a:moveTo>
                  <a:lnTo>
                    <a:pt x="177800" y="352983"/>
                  </a:lnTo>
                  <a:lnTo>
                    <a:pt x="177800" y="260604"/>
                  </a:lnTo>
                  <a:lnTo>
                    <a:pt x="21336" y="260604"/>
                  </a:lnTo>
                  <a:lnTo>
                    <a:pt x="21336" y="352983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9859644" y="2439974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22" name="object 122" descr=""/>
          <p:cNvSpPr/>
          <p:nvPr/>
        </p:nvSpPr>
        <p:spPr>
          <a:xfrm>
            <a:off x="10098023" y="2360625"/>
            <a:ext cx="156845" cy="335280"/>
          </a:xfrm>
          <a:custGeom>
            <a:avLst/>
            <a:gdLst/>
            <a:ahLst/>
            <a:cxnLst/>
            <a:rect l="l" t="t" r="r" b="b"/>
            <a:pathLst>
              <a:path w="156845" h="33528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335280">
                <a:moveTo>
                  <a:pt x="0" y="209981"/>
                </a:moveTo>
                <a:lnTo>
                  <a:pt x="156464" y="209981"/>
                </a:lnTo>
                <a:lnTo>
                  <a:pt x="156464" y="120412"/>
                </a:lnTo>
                <a:lnTo>
                  <a:pt x="0" y="120412"/>
                </a:lnTo>
                <a:lnTo>
                  <a:pt x="0" y="209981"/>
                </a:lnTo>
                <a:close/>
              </a:path>
              <a:path w="156845" h="335280">
                <a:moveTo>
                  <a:pt x="0" y="334695"/>
                </a:moveTo>
                <a:lnTo>
                  <a:pt x="156464" y="334695"/>
                </a:lnTo>
                <a:lnTo>
                  <a:pt x="156464" y="242316"/>
                </a:lnTo>
                <a:lnTo>
                  <a:pt x="0" y="242316"/>
                </a:lnTo>
                <a:lnTo>
                  <a:pt x="0" y="334695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 txBox="1"/>
          <p:nvPr/>
        </p:nvSpPr>
        <p:spPr>
          <a:xfrm>
            <a:off x="10084054" y="2439085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24" name="object 124" descr=""/>
          <p:cNvSpPr/>
          <p:nvPr/>
        </p:nvSpPr>
        <p:spPr>
          <a:xfrm>
            <a:off x="10325100" y="2360625"/>
            <a:ext cx="158115" cy="92710"/>
          </a:xfrm>
          <a:custGeom>
            <a:avLst/>
            <a:gdLst/>
            <a:ahLst/>
            <a:cxnLst/>
            <a:rect l="l" t="t" r="r" b="b"/>
            <a:pathLst>
              <a:path w="158115" h="92710">
                <a:moveTo>
                  <a:pt x="0" y="92379"/>
                </a:moveTo>
                <a:lnTo>
                  <a:pt x="157988" y="92379"/>
                </a:lnTo>
                <a:lnTo>
                  <a:pt x="157988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 txBox="1"/>
          <p:nvPr/>
        </p:nvSpPr>
        <p:spPr>
          <a:xfrm>
            <a:off x="9834880" y="2358389"/>
            <a:ext cx="64770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dirty="0" baseline="10101" sz="825">
                <a:latin typeface="Calibri"/>
                <a:cs typeface="Calibri"/>
              </a:rPr>
              <a:t>A</a:t>
            </a:r>
            <a:r>
              <a:rPr dirty="0" sz="350">
                <a:latin typeface="Calibri"/>
                <a:cs typeface="Calibri"/>
              </a:rPr>
              <a:t>1,3</a:t>
            </a:r>
            <a:r>
              <a:rPr dirty="0" sz="350" spc="395">
                <a:latin typeface="Calibri"/>
                <a:cs typeface="Calibri"/>
              </a:rPr>
              <a:t>  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2,3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26" name="object 126" descr=""/>
          <p:cNvSpPr/>
          <p:nvPr/>
        </p:nvSpPr>
        <p:spPr>
          <a:xfrm>
            <a:off x="10325100" y="2477973"/>
            <a:ext cx="158115" cy="217804"/>
          </a:xfrm>
          <a:custGeom>
            <a:avLst/>
            <a:gdLst/>
            <a:ahLst/>
            <a:cxnLst/>
            <a:rect l="l" t="t" r="r" b="b"/>
            <a:pathLst>
              <a:path w="158115" h="217805">
                <a:moveTo>
                  <a:pt x="0" y="92379"/>
                </a:moveTo>
                <a:lnTo>
                  <a:pt x="157988" y="92379"/>
                </a:lnTo>
                <a:lnTo>
                  <a:pt x="157988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8115" h="217805">
                <a:moveTo>
                  <a:pt x="0" y="217347"/>
                </a:moveTo>
                <a:lnTo>
                  <a:pt x="157988" y="217347"/>
                </a:lnTo>
                <a:lnTo>
                  <a:pt x="157988" y="124968"/>
                </a:lnTo>
                <a:lnTo>
                  <a:pt x="0" y="124968"/>
                </a:lnTo>
                <a:lnTo>
                  <a:pt x="0" y="217347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 txBox="1"/>
          <p:nvPr/>
        </p:nvSpPr>
        <p:spPr>
          <a:xfrm>
            <a:off x="10311638" y="2425750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9596246" y="2351100"/>
            <a:ext cx="163830" cy="96520"/>
            <a:chOff x="9596246" y="2351100"/>
            <a:chExt cx="163830" cy="96520"/>
          </a:xfrm>
        </p:grpSpPr>
        <p:sp>
          <p:nvSpPr>
            <p:cNvPr id="129" name="object 129" descr=""/>
            <p:cNvSpPr/>
            <p:nvPr/>
          </p:nvSpPr>
          <p:spPr>
            <a:xfrm>
              <a:off x="9598151" y="2353005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159905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59905" y="92379"/>
                  </a:lnTo>
                  <a:lnTo>
                    <a:pt x="15990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9598151" y="2353005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0" y="92379"/>
                  </a:moveTo>
                  <a:lnTo>
                    <a:pt x="159905" y="92379"/>
                  </a:lnTo>
                  <a:lnTo>
                    <a:pt x="159905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 descr=""/>
          <p:cNvSpPr txBox="1"/>
          <p:nvPr/>
        </p:nvSpPr>
        <p:spPr>
          <a:xfrm>
            <a:off x="9606406" y="2345562"/>
            <a:ext cx="1352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V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32" name="object 132" descr=""/>
          <p:cNvGrpSpPr/>
          <p:nvPr/>
        </p:nvGrpSpPr>
        <p:grpSpPr>
          <a:xfrm>
            <a:off x="9596246" y="2473020"/>
            <a:ext cx="163830" cy="217170"/>
            <a:chOff x="9596246" y="2473020"/>
            <a:chExt cx="163830" cy="217170"/>
          </a:xfrm>
        </p:grpSpPr>
        <p:sp>
          <p:nvSpPr>
            <p:cNvPr id="133" name="object 133" descr=""/>
            <p:cNvSpPr/>
            <p:nvPr/>
          </p:nvSpPr>
          <p:spPr>
            <a:xfrm>
              <a:off x="9598151" y="2474925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159905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59905" y="92379"/>
                  </a:lnTo>
                  <a:lnTo>
                    <a:pt x="15990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9598151" y="2474925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0" y="92379"/>
                  </a:moveTo>
                  <a:lnTo>
                    <a:pt x="159905" y="92379"/>
                  </a:lnTo>
                  <a:lnTo>
                    <a:pt x="159905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9598151" y="2595321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159905" y="0"/>
                  </a:moveTo>
                  <a:lnTo>
                    <a:pt x="0" y="0"/>
                  </a:lnTo>
                  <a:lnTo>
                    <a:pt x="0" y="92379"/>
                  </a:lnTo>
                  <a:lnTo>
                    <a:pt x="159905" y="92379"/>
                  </a:lnTo>
                  <a:lnTo>
                    <a:pt x="15990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9598151" y="2595321"/>
              <a:ext cx="160020" cy="92710"/>
            </a:xfrm>
            <a:custGeom>
              <a:avLst/>
              <a:gdLst/>
              <a:ahLst/>
              <a:cxnLst/>
              <a:rect l="l" t="t" r="r" b="b"/>
              <a:pathLst>
                <a:path w="160020" h="92710">
                  <a:moveTo>
                    <a:pt x="0" y="92379"/>
                  </a:moveTo>
                  <a:lnTo>
                    <a:pt x="159905" y="92379"/>
                  </a:lnTo>
                  <a:lnTo>
                    <a:pt x="159905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 descr=""/>
          <p:cNvSpPr txBox="1"/>
          <p:nvPr/>
        </p:nvSpPr>
        <p:spPr>
          <a:xfrm>
            <a:off x="9606406" y="2415082"/>
            <a:ext cx="135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5050" sz="825" spc="-60">
                <a:latin typeface="Calibri"/>
                <a:cs typeface="Calibri"/>
              </a:rPr>
              <a:t>V</a:t>
            </a:r>
            <a:r>
              <a:rPr dirty="0" sz="350" spc="-40">
                <a:latin typeface="Calibri"/>
                <a:cs typeface="Calibri"/>
              </a:rPr>
              <a:t>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5050" sz="825" spc="-60">
                <a:latin typeface="Calibri"/>
                <a:cs typeface="Calibri"/>
              </a:rPr>
              <a:t>V</a:t>
            </a:r>
            <a:r>
              <a:rPr dirty="0" sz="350" spc="-40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38" name="object 138" descr=""/>
          <p:cNvGrpSpPr/>
          <p:nvPr/>
        </p:nvGrpSpPr>
        <p:grpSpPr>
          <a:xfrm>
            <a:off x="9770364" y="2218595"/>
            <a:ext cx="742315" cy="433070"/>
            <a:chOff x="9770364" y="2218595"/>
            <a:chExt cx="742315" cy="433070"/>
          </a:xfrm>
        </p:grpSpPr>
        <p:sp>
          <p:nvSpPr>
            <p:cNvPr id="139" name="object 139" descr=""/>
            <p:cNvSpPr/>
            <p:nvPr/>
          </p:nvSpPr>
          <p:spPr>
            <a:xfrm>
              <a:off x="9770364" y="2386583"/>
              <a:ext cx="62230" cy="265430"/>
            </a:xfrm>
            <a:custGeom>
              <a:avLst/>
              <a:gdLst/>
              <a:ahLst/>
              <a:cxnLst/>
              <a:rect l="l" t="t" r="r" b="b"/>
              <a:pathLst>
                <a:path w="62229" h="265430">
                  <a:moveTo>
                    <a:pt x="62103" y="254254"/>
                  </a:moveTo>
                  <a:lnTo>
                    <a:pt x="40640" y="243586"/>
                  </a:lnTo>
                  <a:lnTo>
                    <a:pt x="40640" y="250698"/>
                  </a:lnTo>
                  <a:lnTo>
                    <a:pt x="0" y="250698"/>
                  </a:lnTo>
                  <a:lnTo>
                    <a:pt x="0" y="257810"/>
                  </a:lnTo>
                  <a:lnTo>
                    <a:pt x="40640" y="257810"/>
                  </a:lnTo>
                  <a:lnTo>
                    <a:pt x="40640" y="265049"/>
                  </a:lnTo>
                  <a:lnTo>
                    <a:pt x="62103" y="254254"/>
                  </a:lnTo>
                  <a:close/>
                </a:path>
                <a:path w="62229" h="265430">
                  <a:moveTo>
                    <a:pt x="62103" y="128905"/>
                  </a:moveTo>
                  <a:lnTo>
                    <a:pt x="40640" y="118237"/>
                  </a:lnTo>
                  <a:lnTo>
                    <a:pt x="40640" y="125349"/>
                  </a:lnTo>
                  <a:lnTo>
                    <a:pt x="0" y="125349"/>
                  </a:lnTo>
                  <a:lnTo>
                    <a:pt x="0" y="132461"/>
                  </a:lnTo>
                  <a:lnTo>
                    <a:pt x="40640" y="132461"/>
                  </a:lnTo>
                  <a:lnTo>
                    <a:pt x="40640" y="139700"/>
                  </a:lnTo>
                  <a:lnTo>
                    <a:pt x="62103" y="128905"/>
                  </a:lnTo>
                  <a:close/>
                </a:path>
                <a:path w="62229" h="265430">
                  <a:moveTo>
                    <a:pt x="62103" y="10795"/>
                  </a:moveTo>
                  <a:lnTo>
                    <a:pt x="40640" y="0"/>
                  </a:lnTo>
                  <a:lnTo>
                    <a:pt x="40640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640" y="14351"/>
                  </a:lnTo>
                  <a:lnTo>
                    <a:pt x="40640" y="21463"/>
                  </a:lnTo>
                  <a:lnTo>
                    <a:pt x="62103" y="1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9851136" y="2220500"/>
              <a:ext cx="659765" cy="68580"/>
            </a:xfrm>
            <a:custGeom>
              <a:avLst/>
              <a:gdLst/>
              <a:ahLst/>
              <a:cxnLst/>
              <a:rect l="l" t="t" r="r" b="b"/>
              <a:pathLst>
                <a:path w="659765" h="68580">
                  <a:moveTo>
                    <a:pt x="0" y="68419"/>
                  </a:moveTo>
                  <a:lnTo>
                    <a:pt x="659498" y="68419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68419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9945369" y="2203195"/>
            <a:ext cx="46291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Calibri"/>
                <a:cs typeface="Calibri"/>
              </a:rPr>
              <a:t>Product(→),</a:t>
            </a:r>
            <a:r>
              <a:rPr dirty="0" sz="400" spc="114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Sum(↑)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42" name="object 142" descr=""/>
          <p:cNvSpPr/>
          <p:nvPr/>
        </p:nvSpPr>
        <p:spPr>
          <a:xfrm>
            <a:off x="9851135" y="2759994"/>
            <a:ext cx="659765" cy="67310"/>
          </a:xfrm>
          <a:custGeom>
            <a:avLst/>
            <a:gdLst/>
            <a:ahLst/>
            <a:cxnLst/>
            <a:rect l="l" t="t" r="r" b="b"/>
            <a:pathLst>
              <a:path w="659765" h="67310">
                <a:moveTo>
                  <a:pt x="0" y="66898"/>
                </a:moveTo>
                <a:lnTo>
                  <a:pt x="659498" y="66898"/>
                </a:lnTo>
                <a:lnTo>
                  <a:pt x="659498" y="0"/>
                </a:lnTo>
                <a:lnTo>
                  <a:pt x="0" y="0"/>
                </a:lnTo>
                <a:lnTo>
                  <a:pt x="0" y="66898"/>
                </a:lnTo>
                <a:close/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 txBox="1"/>
          <p:nvPr/>
        </p:nvSpPr>
        <p:spPr>
          <a:xfrm>
            <a:off x="10045445" y="2741802"/>
            <a:ext cx="2559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Calibri"/>
                <a:cs typeface="Calibri"/>
              </a:rPr>
              <a:t>Softmax(↑)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144" name="object 144" descr=""/>
          <p:cNvGrpSpPr/>
          <p:nvPr/>
        </p:nvGrpSpPr>
        <p:grpSpPr>
          <a:xfrm>
            <a:off x="9884282" y="2066184"/>
            <a:ext cx="361950" cy="800100"/>
            <a:chOff x="9884282" y="2066184"/>
            <a:chExt cx="361950" cy="800100"/>
          </a:xfrm>
        </p:grpSpPr>
        <p:sp>
          <p:nvSpPr>
            <p:cNvPr id="145" name="object 145" descr=""/>
            <p:cNvSpPr/>
            <p:nvPr/>
          </p:nvSpPr>
          <p:spPr>
            <a:xfrm>
              <a:off x="10166604" y="2287523"/>
              <a:ext cx="21590" cy="579120"/>
            </a:xfrm>
            <a:custGeom>
              <a:avLst/>
              <a:gdLst/>
              <a:ahLst/>
              <a:cxnLst/>
              <a:rect l="l" t="t" r="r" b="b"/>
              <a:pathLst>
                <a:path w="21590" h="579119">
                  <a:moveTo>
                    <a:pt x="21209" y="558927"/>
                  </a:moveTo>
                  <a:lnTo>
                    <a:pt x="10541" y="537591"/>
                  </a:lnTo>
                  <a:lnTo>
                    <a:pt x="0" y="558927"/>
                  </a:lnTo>
                  <a:lnTo>
                    <a:pt x="7112" y="558927"/>
                  </a:lnTo>
                  <a:lnTo>
                    <a:pt x="7112" y="578739"/>
                  </a:lnTo>
                  <a:lnTo>
                    <a:pt x="14097" y="578739"/>
                  </a:lnTo>
                  <a:lnTo>
                    <a:pt x="14097" y="558927"/>
                  </a:lnTo>
                  <a:lnTo>
                    <a:pt x="21209" y="558927"/>
                  </a:lnTo>
                  <a:close/>
                </a:path>
                <a:path w="21590" h="579119">
                  <a:moveTo>
                    <a:pt x="21209" y="441452"/>
                  </a:moveTo>
                  <a:lnTo>
                    <a:pt x="10541" y="420116"/>
                  </a:lnTo>
                  <a:lnTo>
                    <a:pt x="0" y="441452"/>
                  </a:lnTo>
                  <a:lnTo>
                    <a:pt x="7112" y="441452"/>
                  </a:lnTo>
                  <a:lnTo>
                    <a:pt x="7112" y="468884"/>
                  </a:lnTo>
                  <a:lnTo>
                    <a:pt x="14097" y="468884"/>
                  </a:lnTo>
                  <a:lnTo>
                    <a:pt x="14097" y="441452"/>
                  </a:lnTo>
                  <a:lnTo>
                    <a:pt x="21209" y="441452"/>
                  </a:lnTo>
                  <a:close/>
                </a:path>
                <a:path w="21590" h="579119">
                  <a:moveTo>
                    <a:pt x="21209" y="21336"/>
                  </a:moveTo>
                  <a:lnTo>
                    <a:pt x="10541" y="0"/>
                  </a:lnTo>
                  <a:lnTo>
                    <a:pt x="0" y="21336"/>
                  </a:lnTo>
                  <a:lnTo>
                    <a:pt x="7112" y="21336"/>
                  </a:lnTo>
                  <a:lnTo>
                    <a:pt x="7112" y="50165"/>
                  </a:lnTo>
                  <a:lnTo>
                    <a:pt x="14097" y="50165"/>
                  </a:lnTo>
                  <a:lnTo>
                    <a:pt x="14097" y="21336"/>
                  </a:lnTo>
                  <a:lnTo>
                    <a:pt x="21209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9886187" y="2068089"/>
              <a:ext cx="126364" cy="111125"/>
            </a:xfrm>
            <a:custGeom>
              <a:avLst/>
              <a:gdLst/>
              <a:ahLst/>
              <a:cxnLst/>
              <a:rect l="l" t="t" r="r" b="b"/>
              <a:pathLst>
                <a:path w="126365" h="111125">
                  <a:moveTo>
                    <a:pt x="12626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6260" y="110722"/>
                  </a:lnTo>
                  <a:lnTo>
                    <a:pt x="12626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9886187" y="2068089"/>
              <a:ext cx="126364" cy="111125"/>
            </a:xfrm>
            <a:custGeom>
              <a:avLst/>
              <a:gdLst/>
              <a:ahLst/>
              <a:cxnLst/>
              <a:rect l="l" t="t" r="r" b="b"/>
              <a:pathLst>
                <a:path w="126365" h="111125">
                  <a:moveTo>
                    <a:pt x="0" y="110722"/>
                  </a:moveTo>
                  <a:lnTo>
                    <a:pt x="126260" y="110722"/>
                  </a:lnTo>
                  <a:lnTo>
                    <a:pt x="12626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0119359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0119359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 txBox="1"/>
          <p:nvPr/>
        </p:nvSpPr>
        <p:spPr>
          <a:xfrm>
            <a:off x="9865868" y="2070607"/>
            <a:ext cx="38481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0670" algn="l"/>
              </a:tabLst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1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51" name="object 151" descr=""/>
          <p:cNvGrpSpPr/>
          <p:nvPr/>
        </p:nvGrpSpPr>
        <p:grpSpPr>
          <a:xfrm>
            <a:off x="10338434" y="2066184"/>
            <a:ext cx="128905" cy="114935"/>
            <a:chOff x="10338434" y="2066184"/>
            <a:chExt cx="128905" cy="114935"/>
          </a:xfrm>
        </p:grpSpPr>
        <p:sp>
          <p:nvSpPr>
            <p:cNvPr id="152" name="object 152" descr=""/>
            <p:cNvSpPr/>
            <p:nvPr/>
          </p:nvSpPr>
          <p:spPr>
            <a:xfrm>
              <a:off x="10340339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39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39" y="110722"/>
                  </a:lnTo>
                  <a:lnTo>
                    <a:pt x="12473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10340339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 descr=""/>
          <p:cNvSpPr txBox="1"/>
          <p:nvPr/>
        </p:nvSpPr>
        <p:spPr>
          <a:xfrm>
            <a:off x="10331831" y="2069718"/>
            <a:ext cx="129539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55" name="object 155" descr=""/>
          <p:cNvGrpSpPr/>
          <p:nvPr/>
        </p:nvGrpSpPr>
        <p:grpSpPr>
          <a:xfrm>
            <a:off x="9389364" y="2176272"/>
            <a:ext cx="1047115" cy="1572895"/>
            <a:chOff x="9389364" y="2176272"/>
            <a:chExt cx="1047115" cy="1572895"/>
          </a:xfrm>
        </p:grpSpPr>
        <p:sp>
          <p:nvSpPr>
            <p:cNvPr id="156" name="object 156" descr=""/>
            <p:cNvSpPr/>
            <p:nvPr/>
          </p:nvSpPr>
          <p:spPr>
            <a:xfrm>
              <a:off x="9938004" y="2176271"/>
              <a:ext cx="474980" cy="43180"/>
            </a:xfrm>
            <a:custGeom>
              <a:avLst/>
              <a:gdLst/>
              <a:ahLst/>
              <a:cxnLst/>
              <a:rect l="l" t="t" r="r" b="b"/>
              <a:pathLst>
                <a:path w="474979" h="43180">
                  <a:moveTo>
                    <a:pt x="21463" y="21463"/>
                  </a:moveTo>
                  <a:lnTo>
                    <a:pt x="10668" y="0"/>
                  </a:lnTo>
                  <a:lnTo>
                    <a:pt x="0" y="21463"/>
                  </a:lnTo>
                  <a:lnTo>
                    <a:pt x="7112" y="21463"/>
                  </a:lnTo>
                  <a:lnTo>
                    <a:pt x="7112" y="41402"/>
                  </a:lnTo>
                  <a:lnTo>
                    <a:pt x="14351" y="41402"/>
                  </a:lnTo>
                  <a:lnTo>
                    <a:pt x="14351" y="21463"/>
                  </a:lnTo>
                  <a:lnTo>
                    <a:pt x="21463" y="21463"/>
                  </a:lnTo>
                  <a:close/>
                </a:path>
                <a:path w="474979" h="43180">
                  <a:moveTo>
                    <a:pt x="249936" y="25019"/>
                  </a:moveTo>
                  <a:lnTo>
                    <a:pt x="239268" y="3556"/>
                  </a:lnTo>
                  <a:lnTo>
                    <a:pt x="228600" y="25019"/>
                  </a:lnTo>
                  <a:lnTo>
                    <a:pt x="235712" y="25019"/>
                  </a:lnTo>
                  <a:lnTo>
                    <a:pt x="235712" y="42672"/>
                  </a:lnTo>
                  <a:lnTo>
                    <a:pt x="242824" y="42672"/>
                  </a:lnTo>
                  <a:lnTo>
                    <a:pt x="242824" y="25019"/>
                  </a:lnTo>
                  <a:lnTo>
                    <a:pt x="249936" y="25019"/>
                  </a:lnTo>
                  <a:close/>
                </a:path>
                <a:path w="474979" h="43180">
                  <a:moveTo>
                    <a:pt x="474980" y="21463"/>
                  </a:moveTo>
                  <a:lnTo>
                    <a:pt x="464312" y="0"/>
                  </a:lnTo>
                  <a:lnTo>
                    <a:pt x="453644" y="21463"/>
                  </a:lnTo>
                  <a:lnTo>
                    <a:pt x="460756" y="21463"/>
                  </a:lnTo>
                  <a:lnTo>
                    <a:pt x="460756" y="42164"/>
                  </a:lnTo>
                  <a:lnTo>
                    <a:pt x="467868" y="42164"/>
                  </a:lnTo>
                  <a:lnTo>
                    <a:pt x="467868" y="21463"/>
                  </a:lnTo>
                  <a:lnTo>
                    <a:pt x="474980" y="2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9389364" y="2386329"/>
              <a:ext cx="1047115" cy="1362710"/>
            </a:xfrm>
            <a:custGeom>
              <a:avLst/>
              <a:gdLst/>
              <a:ahLst/>
              <a:cxnLst/>
              <a:rect l="l" t="t" r="r" b="b"/>
              <a:pathLst>
                <a:path w="1047115" h="1362710">
                  <a:moveTo>
                    <a:pt x="593090" y="1172210"/>
                  </a:moveTo>
                  <a:lnTo>
                    <a:pt x="585978" y="1172210"/>
                  </a:lnTo>
                  <a:lnTo>
                    <a:pt x="585978" y="1292860"/>
                  </a:lnTo>
                  <a:lnTo>
                    <a:pt x="79629" y="1292860"/>
                  </a:lnTo>
                  <a:lnTo>
                    <a:pt x="79629" y="1172210"/>
                  </a:lnTo>
                  <a:lnTo>
                    <a:pt x="79629" y="264160"/>
                  </a:lnTo>
                  <a:lnTo>
                    <a:pt x="79629" y="257810"/>
                  </a:lnTo>
                  <a:lnTo>
                    <a:pt x="185801" y="257810"/>
                  </a:lnTo>
                  <a:lnTo>
                    <a:pt x="185801" y="264160"/>
                  </a:lnTo>
                  <a:lnTo>
                    <a:pt x="192913" y="264160"/>
                  </a:lnTo>
                  <a:lnTo>
                    <a:pt x="192913" y="257810"/>
                  </a:lnTo>
                  <a:lnTo>
                    <a:pt x="203073" y="257810"/>
                  </a:lnTo>
                  <a:lnTo>
                    <a:pt x="203073" y="254000"/>
                  </a:lnTo>
                  <a:lnTo>
                    <a:pt x="203835" y="254000"/>
                  </a:lnTo>
                  <a:lnTo>
                    <a:pt x="203835" y="250190"/>
                  </a:lnTo>
                  <a:lnTo>
                    <a:pt x="192405" y="250190"/>
                  </a:lnTo>
                  <a:lnTo>
                    <a:pt x="192405" y="242570"/>
                  </a:lnTo>
                  <a:lnTo>
                    <a:pt x="185801" y="242570"/>
                  </a:lnTo>
                  <a:lnTo>
                    <a:pt x="185801" y="250190"/>
                  </a:lnTo>
                  <a:lnTo>
                    <a:pt x="72517" y="250190"/>
                  </a:lnTo>
                  <a:lnTo>
                    <a:pt x="72517" y="254000"/>
                  </a:lnTo>
                  <a:lnTo>
                    <a:pt x="72517" y="1299210"/>
                  </a:lnTo>
                  <a:lnTo>
                    <a:pt x="593090" y="1299210"/>
                  </a:lnTo>
                  <a:lnTo>
                    <a:pt x="593090" y="1292860"/>
                  </a:lnTo>
                  <a:lnTo>
                    <a:pt x="593090" y="1172210"/>
                  </a:lnTo>
                  <a:close/>
                </a:path>
                <a:path w="1047115" h="1362710">
                  <a:moveTo>
                    <a:pt x="825754" y="1172210"/>
                  </a:moveTo>
                  <a:lnTo>
                    <a:pt x="818642" y="1172210"/>
                  </a:lnTo>
                  <a:lnTo>
                    <a:pt x="818642" y="1324610"/>
                  </a:lnTo>
                  <a:lnTo>
                    <a:pt x="46228" y="1324610"/>
                  </a:lnTo>
                  <a:lnTo>
                    <a:pt x="46228" y="1172210"/>
                  </a:lnTo>
                  <a:lnTo>
                    <a:pt x="46228" y="143510"/>
                  </a:lnTo>
                  <a:lnTo>
                    <a:pt x="46228" y="135890"/>
                  </a:lnTo>
                  <a:lnTo>
                    <a:pt x="185801" y="135890"/>
                  </a:lnTo>
                  <a:lnTo>
                    <a:pt x="185801" y="143510"/>
                  </a:lnTo>
                  <a:lnTo>
                    <a:pt x="192913" y="143510"/>
                  </a:lnTo>
                  <a:lnTo>
                    <a:pt x="192913" y="135890"/>
                  </a:lnTo>
                  <a:lnTo>
                    <a:pt x="204343" y="135890"/>
                  </a:lnTo>
                  <a:lnTo>
                    <a:pt x="204343" y="132080"/>
                  </a:lnTo>
                  <a:lnTo>
                    <a:pt x="203835" y="132080"/>
                  </a:lnTo>
                  <a:lnTo>
                    <a:pt x="203835" y="129540"/>
                  </a:lnTo>
                  <a:lnTo>
                    <a:pt x="193675" y="129540"/>
                  </a:lnTo>
                  <a:lnTo>
                    <a:pt x="193675" y="121920"/>
                  </a:lnTo>
                  <a:lnTo>
                    <a:pt x="185801" y="121920"/>
                  </a:lnTo>
                  <a:lnTo>
                    <a:pt x="185801" y="129540"/>
                  </a:lnTo>
                  <a:lnTo>
                    <a:pt x="39116" y="129540"/>
                  </a:lnTo>
                  <a:lnTo>
                    <a:pt x="39116" y="132080"/>
                  </a:lnTo>
                  <a:lnTo>
                    <a:pt x="39116" y="1332230"/>
                  </a:lnTo>
                  <a:lnTo>
                    <a:pt x="825754" y="1332230"/>
                  </a:lnTo>
                  <a:lnTo>
                    <a:pt x="825754" y="1324610"/>
                  </a:lnTo>
                  <a:lnTo>
                    <a:pt x="825754" y="1172210"/>
                  </a:lnTo>
                  <a:close/>
                </a:path>
                <a:path w="1047115" h="1362710">
                  <a:moveTo>
                    <a:pt x="1046607" y="1172210"/>
                  </a:moveTo>
                  <a:lnTo>
                    <a:pt x="1039495" y="1172210"/>
                  </a:lnTo>
                  <a:lnTo>
                    <a:pt x="1039495" y="1356360"/>
                  </a:lnTo>
                  <a:lnTo>
                    <a:pt x="7112" y="1356360"/>
                  </a:lnTo>
                  <a:lnTo>
                    <a:pt x="7112" y="1172210"/>
                  </a:lnTo>
                  <a:lnTo>
                    <a:pt x="7112" y="21590"/>
                  </a:lnTo>
                  <a:lnTo>
                    <a:pt x="7112" y="15240"/>
                  </a:lnTo>
                  <a:lnTo>
                    <a:pt x="185801" y="15240"/>
                  </a:lnTo>
                  <a:lnTo>
                    <a:pt x="185801" y="21590"/>
                  </a:lnTo>
                  <a:lnTo>
                    <a:pt x="192786" y="21590"/>
                  </a:lnTo>
                  <a:lnTo>
                    <a:pt x="192786" y="15240"/>
                  </a:lnTo>
                  <a:lnTo>
                    <a:pt x="202946" y="15240"/>
                  </a:lnTo>
                  <a:lnTo>
                    <a:pt x="202946" y="11430"/>
                  </a:lnTo>
                  <a:lnTo>
                    <a:pt x="203835" y="11430"/>
                  </a:lnTo>
                  <a:lnTo>
                    <a:pt x="203835" y="7620"/>
                  </a:lnTo>
                  <a:lnTo>
                    <a:pt x="192405" y="7620"/>
                  </a:lnTo>
                  <a:lnTo>
                    <a:pt x="192405" y="0"/>
                  </a:lnTo>
                  <a:lnTo>
                    <a:pt x="185801" y="0"/>
                  </a:lnTo>
                  <a:lnTo>
                    <a:pt x="185801" y="762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0" y="1362710"/>
                  </a:lnTo>
                  <a:lnTo>
                    <a:pt x="1046607" y="1362710"/>
                  </a:lnTo>
                  <a:lnTo>
                    <a:pt x="1046607" y="1356360"/>
                  </a:lnTo>
                  <a:lnTo>
                    <a:pt x="1046607" y="1172210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989076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989076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 descr=""/>
          <p:cNvSpPr txBox="1"/>
          <p:nvPr/>
        </p:nvSpPr>
        <p:spPr>
          <a:xfrm>
            <a:off x="9876155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9879203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62" name="object 162" descr=""/>
          <p:cNvGrpSpPr/>
          <p:nvPr/>
        </p:nvGrpSpPr>
        <p:grpSpPr>
          <a:xfrm>
            <a:off x="10117455" y="3446928"/>
            <a:ext cx="125730" cy="114935"/>
            <a:chOff x="10117455" y="3446928"/>
            <a:chExt cx="125730" cy="114935"/>
          </a:xfrm>
        </p:grpSpPr>
        <p:sp>
          <p:nvSpPr>
            <p:cNvPr id="163" name="object 163" descr=""/>
            <p:cNvSpPr/>
            <p:nvPr/>
          </p:nvSpPr>
          <p:spPr>
            <a:xfrm>
              <a:off x="1011936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011936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 descr=""/>
          <p:cNvSpPr txBox="1"/>
          <p:nvPr/>
        </p:nvSpPr>
        <p:spPr>
          <a:xfrm>
            <a:off x="10102850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10107421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67" name="object 167" descr=""/>
          <p:cNvGrpSpPr/>
          <p:nvPr/>
        </p:nvGrpSpPr>
        <p:grpSpPr>
          <a:xfrm>
            <a:off x="10341604" y="3447050"/>
            <a:ext cx="125095" cy="114300"/>
            <a:chOff x="10341604" y="3447050"/>
            <a:chExt cx="125095" cy="114300"/>
          </a:xfrm>
        </p:grpSpPr>
        <p:sp>
          <p:nvSpPr>
            <p:cNvPr id="168" name="object 168" descr=""/>
            <p:cNvSpPr/>
            <p:nvPr/>
          </p:nvSpPr>
          <p:spPr>
            <a:xfrm>
              <a:off x="1034338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297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297" y="110722"/>
                  </a:lnTo>
                  <a:lnTo>
                    <a:pt x="12129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034338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0" name="object 170" descr=""/>
          <p:cNvSpPr txBox="1"/>
          <p:nvPr/>
        </p:nvSpPr>
        <p:spPr>
          <a:xfrm>
            <a:off x="10329036" y="3292221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10332084" y="3452622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72" name="object 172" descr=""/>
          <p:cNvGrpSpPr/>
          <p:nvPr/>
        </p:nvGrpSpPr>
        <p:grpSpPr>
          <a:xfrm>
            <a:off x="11217782" y="2864802"/>
            <a:ext cx="663575" cy="696595"/>
            <a:chOff x="11217782" y="2864802"/>
            <a:chExt cx="663575" cy="696595"/>
          </a:xfrm>
        </p:grpSpPr>
        <p:sp>
          <p:nvSpPr>
            <p:cNvPr id="173" name="object 173" descr=""/>
            <p:cNvSpPr/>
            <p:nvPr/>
          </p:nvSpPr>
          <p:spPr>
            <a:xfrm>
              <a:off x="11268455" y="3512798"/>
              <a:ext cx="553085" cy="46990"/>
            </a:xfrm>
            <a:custGeom>
              <a:avLst/>
              <a:gdLst/>
              <a:ahLst/>
              <a:cxnLst/>
              <a:rect l="l" t="t" r="r" b="b"/>
              <a:pathLst>
                <a:path w="553084" h="46989">
                  <a:moveTo>
                    <a:pt x="0" y="46630"/>
                  </a:moveTo>
                  <a:lnTo>
                    <a:pt x="43818" y="46630"/>
                  </a:lnTo>
                  <a:lnTo>
                    <a:pt x="43818" y="0"/>
                  </a:lnTo>
                  <a:lnTo>
                    <a:pt x="0" y="0"/>
                  </a:lnTo>
                  <a:lnTo>
                    <a:pt x="0" y="46630"/>
                  </a:lnTo>
                  <a:close/>
                </a:path>
                <a:path w="553084" h="46989">
                  <a:moveTo>
                    <a:pt x="57912" y="46630"/>
                  </a:moveTo>
                  <a:lnTo>
                    <a:pt x="100220" y="46630"/>
                  </a:lnTo>
                  <a:lnTo>
                    <a:pt x="100220" y="0"/>
                  </a:lnTo>
                  <a:lnTo>
                    <a:pt x="57912" y="0"/>
                  </a:lnTo>
                  <a:lnTo>
                    <a:pt x="57912" y="46630"/>
                  </a:lnTo>
                  <a:close/>
                </a:path>
                <a:path w="553084" h="46989">
                  <a:moveTo>
                    <a:pt x="289560" y="46630"/>
                  </a:moveTo>
                  <a:lnTo>
                    <a:pt x="336189" y="46630"/>
                  </a:lnTo>
                  <a:lnTo>
                    <a:pt x="336189" y="0"/>
                  </a:lnTo>
                  <a:lnTo>
                    <a:pt x="289560" y="0"/>
                  </a:lnTo>
                  <a:lnTo>
                    <a:pt x="289560" y="46630"/>
                  </a:lnTo>
                  <a:close/>
                </a:path>
                <a:path w="553084" h="46989">
                  <a:moveTo>
                    <a:pt x="225551" y="46630"/>
                  </a:moveTo>
                  <a:lnTo>
                    <a:pt x="267860" y="46630"/>
                  </a:lnTo>
                  <a:lnTo>
                    <a:pt x="267860" y="0"/>
                  </a:lnTo>
                  <a:lnTo>
                    <a:pt x="225551" y="0"/>
                  </a:lnTo>
                  <a:lnTo>
                    <a:pt x="225551" y="46630"/>
                  </a:lnTo>
                  <a:close/>
                </a:path>
                <a:path w="553084" h="46989">
                  <a:moveTo>
                    <a:pt x="449579" y="46630"/>
                  </a:moveTo>
                  <a:lnTo>
                    <a:pt x="493398" y="46630"/>
                  </a:lnTo>
                  <a:lnTo>
                    <a:pt x="493398" y="0"/>
                  </a:lnTo>
                  <a:lnTo>
                    <a:pt x="449579" y="0"/>
                  </a:lnTo>
                  <a:lnTo>
                    <a:pt x="449579" y="46630"/>
                  </a:lnTo>
                  <a:close/>
                </a:path>
                <a:path w="553084" h="46989">
                  <a:moveTo>
                    <a:pt x="510540" y="46630"/>
                  </a:moveTo>
                  <a:lnTo>
                    <a:pt x="552848" y="46630"/>
                  </a:lnTo>
                  <a:lnTo>
                    <a:pt x="552848" y="0"/>
                  </a:lnTo>
                  <a:lnTo>
                    <a:pt x="510540" y="0"/>
                  </a:lnTo>
                  <a:lnTo>
                    <a:pt x="510540" y="46630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1219687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659498" y="0"/>
                  </a:moveTo>
                  <a:lnTo>
                    <a:pt x="0" y="0"/>
                  </a:lnTo>
                  <a:lnTo>
                    <a:pt x="0" y="371411"/>
                  </a:lnTo>
                  <a:lnTo>
                    <a:pt x="659498" y="371411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1219687" y="2866707"/>
              <a:ext cx="659765" cy="371475"/>
            </a:xfrm>
            <a:custGeom>
              <a:avLst/>
              <a:gdLst/>
              <a:ahLst/>
              <a:cxnLst/>
              <a:rect l="l" t="t" r="r" b="b"/>
              <a:pathLst>
                <a:path w="659765" h="371475">
                  <a:moveTo>
                    <a:pt x="0" y="371411"/>
                  </a:moveTo>
                  <a:lnTo>
                    <a:pt x="659498" y="371411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71411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1257787" y="3291861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297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297" y="110722"/>
                  </a:lnTo>
                  <a:lnTo>
                    <a:pt x="121297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1257787" y="3291861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1483339" y="3291861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1483339" y="3291861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1711939" y="3291861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1711939" y="3291861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 descr=""/>
          <p:cNvSpPr txBox="1"/>
          <p:nvPr/>
        </p:nvSpPr>
        <p:spPr>
          <a:xfrm>
            <a:off x="11696954" y="3292221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83" name="object 183" descr=""/>
          <p:cNvGrpSpPr/>
          <p:nvPr/>
        </p:nvGrpSpPr>
        <p:grpSpPr>
          <a:xfrm>
            <a:off x="10963275" y="2886024"/>
            <a:ext cx="818515" cy="559435"/>
            <a:chOff x="10963275" y="2886024"/>
            <a:chExt cx="818515" cy="559435"/>
          </a:xfrm>
        </p:grpSpPr>
        <p:sp>
          <p:nvSpPr>
            <p:cNvPr id="184" name="object 184" descr=""/>
            <p:cNvSpPr/>
            <p:nvPr/>
          </p:nvSpPr>
          <p:spPr>
            <a:xfrm>
              <a:off x="10965180" y="288792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10968227" y="2912364"/>
              <a:ext cx="158750" cy="82550"/>
            </a:xfrm>
            <a:custGeom>
              <a:avLst/>
              <a:gdLst/>
              <a:ahLst/>
              <a:cxnLst/>
              <a:rect l="l" t="t" r="r" b="b"/>
              <a:pathLst>
                <a:path w="158750" h="82550">
                  <a:moveTo>
                    <a:pt x="158496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158496" y="822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1306556" y="3400043"/>
              <a:ext cx="474980" cy="45720"/>
            </a:xfrm>
            <a:custGeom>
              <a:avLst/>
              <a:gdLst/>
              <a:ahLst/>
              <a:cxnLst/>
              <a:rect l="l" t="t" r="r" b="b"/>
              <a:pathLst>
                <a:path w="474979" h="45720">
                  <a:moveTo>
                    <a:pt x="21463" y="21336"/>
                  </a:moveTo>
                  <a:lnTo>
                    <a:pt x="10668" y="0"/>
                  </a:lnTo>
                  <a:lnTo>
                    <a:pt x="0" y="21336"/>
                  </a:lnTo>
                  <a:lnTo>
                    <a:pt x="7112" y="21336"/>
                  </a:lnTo>
                  <a:lnTo>
                    <a:pt x="7112" y="44577"/>
                  </a:lnTo>
                  <a:lnTo>
                    <a:pt x="14224" y="44577"/>
                  </a:lnTo>
                  <a:lnTo>
                    <a:pt x="14224" y="21336"/>
                  </a:lnTo>
                  <a:lnTo>
                    <a:pt x="21463" y="21336"/>
                  </a:lnTo>
                  <a:close/>
                </a:path>
                <a:path w="474979" h="45720">
                  <a:moveTo>
                    <a:pt x="250698" y="21082"/>
                  </a:moveTo>
                  <a:lnTo>
                    <a:pt x="239268" y="0"/>
                  </a:lnTo>
                  <a:lnTo>
                    <a:pt x="229235" y="21717"/>
                  </a:lnTo>
                  <a:lnTo>
                    <a:pt x="236347" y="21463"/>
                  </a:lnTo>
                  <a:lnTo>
                    <a:pt x="237109" y="44704"/>
                  </a:lnTo>
                  <a:lnTo>
                    <a:pt x="244221" y="44450"/>
                  </a:lnTo>
                  <a:lnTo>
                    <a:pt x="243459" y="21336"/>
                  </a:lnTo>
                  <a:lnTo>
                    <a:pt x="250698" y="21082"/>
                  </a:lnTo>
                  <a:close/>
                </a:path>
                <a:path w="474979" h="45720">
                  <a:moveTo>
                    <a:pt x="474980" y="21336"/>
                  </a:moveTo>
                  <a:lnTo>
                    <a:pt x="464312" y="0"/>
                  </a:lnTo>
                  <a:lnTo>
                    <a:pt x="453517" y="21336"/>
                  </a:lnTo>
                  <a:lnTo>
                    <a:pt x="460756" y="21336"/>
                  </a:lnTo>
                  <a:lnTo>
                    <a:pt x="460756" y="45339"/>
                  </a:lnTo>
                  <a:lnTo>
                    <a:pt x="467868" y="45339"/>
                  </a:lnTo>
                  <a:lnTo>
                    <a:pt x="467868" y="21336"/>
                  </a:lnTo>
                  <a:lnTo>
                    <a:pt x="47498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7" name="object 187" descr=""/>
          <p:cNvSpPr txBox="1"/>
          <p:nvPr/>
        </p:nvSpPr>
        <p:spPr>
          <a:xfrm>
            <a:off x="10978006" y="2886201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K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88" name="object 188" descr=""/>
          <p:cNvGrpSpPr/>
          <p:nvPr/>
        </p:nvGrpSpPr>
        <p:grpSpPr>
          <a:xfrm>
            <a:off x="10963275" y="2996183"/>
            <a:ext cx="168275" cy="233679"/>
            <a:chOff x="10963275" y="2996183"/>
            <a:chExt cx="168275" cy="233679"/>
          </a:xfrm>
        </p:grpSpPr>
        <p:sp>
          <p:nvSpPr>
            <p:cNvPr id="189" name="object 189" descr=""/>
            <p:cNvSpPr/>
            <p:nvPr/>
          </p:nvSpPr>
          <p:spPr>
            <a:xfrm>
              <a:off x="10965180" y="3009849"/>
              <a:ext cx="164465" cy="92710"/>
            </a:xfrm>
            <a:custGeom>
              <a:avLst/>
              <a:gdLst/>
              <a:ahLst/>
              <a:cxnLst/>
              <a:rect l="l" t="t" r="r" b="b"/>
              <a:pathLst>
                <a:path w="164465" h="92710">
                  <a:moveTo>
                    <a:pt x="0" y="92379"/>
                  </a:moveTo>
                  <a:lnTo>
                    <a:pt x="164236" y="92379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10968227" y="2996183"/>
              <a:ext cx="158750" cy="119380"/>
            </a:xfrm>
            <a:custGeom>
              <a:avLst/>
              <a:gdLst/>
              <a:ahLst/>
              <a:cxnLst/>
              <a:rect l="l" t="t" r="r" b="b"/>
              <a:pathLst>
                <a:path w="158750" h="119380">
                  <a:moveTo>
                    <a:pt x="15849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8496" y="118872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10965180" y="3130254"/>
              <a:ext cx="164465" cy="93980"/>
            </a:xfrm>
            <a:custGeom>
              <a:avLst/>
              <a:gdLst/>
              <a:ahLst/>
              <a:cxnLst/>
              <a:rect l="l" t="t" r="r" b="b"/>
              <a:pathLst>
                <a:path w="164465" h="93980">
                  <a:moveTo>
                    <a:pt x="0" y="93894"/>
                  </a:moveTo>
                  <a:lnTo>
                    <a:pt x="164236" y="93894"/>
                  </a:lnTo>
                  <a:lnTo>
                    <a:pt x="164236" y="0"/>
                  </a:lnTo>
                  <a:lnTo>
                    <a:pt x="0" y="0"/>
                  </a:lnTo>
                  <a:lnTo>
                    <a:pt x="0" y="93894"/>
                  </a:lnTo>
                  <a:close/>
                </a:path>
              </a:pathLst>
            </a:custGeom>
            <a:ln w="3567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10968227" y="3118103"/>
              <a:ext cx="158750" cy="111760"/>
            </a:xfrm>
            <a:custGeom>
              <a:avLst/>
              <a:gdLst/>
              <a:ahLst/>
              <a:cxnLst/>
              <a:rect l="l" t="t" r="r" b="b"/>
              <a:pathLst>
                <a:path w="158750" h="111760">
                  <a:moveTo>
                    <a:pt x="158496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158496" y="111251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3" name="object 193" descr=""/>
          <p:cNvSpPr txBox="1"/>
          <p:nvPr/>
        </p:nvSpPr>
        <p:spPr>
          <a:xfrm>
            <a:off x="10978006" y="2961817"/>
            <a:ext cx="132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5050" sz="825" spc="-52">
                <a:latin typeface="Calibri"/>
                <a:cs typeface="Calibri"/>
              </a:rPr>
              <a:t>K</a:t>
            </a:r>
            <a:r>
              <a:rPr dirty="0" sz="350" spc="-35">
                <a:latin typeface="Calibri"/>
                <a:cs typeface="Calibri"/>
              </a:rPr>
              <a:t>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5050" sz="825" spc="-52">
                <a:latin typeface="Calibri"/>
                <a:cs typeface="Calibri"/>
              </a:rPr>
              <a:t>K</a:t>
            </a:r>
            <a:r>
              <a:rPr dirty="0" sz="350" spc="-3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94" name="object 194" descr=""/>
          <p:cNvGrpSpPr/>
          <p:nvPr/>
        </p:nvGrpSpPr>
        <p:grpSpPr>
          <a:xfrm>
            <a:off x="10867643" y="2886024"/>
            <a:ext cx="875030" cy="769620"/>
            <a:chOff x="10867643" y="2886024"/>
            <a:chExt cx="875030" cy="769620"/>
          </a:xfrm>
        </p:grpSpPr>
        <p:sp>
          <p:nvSpPr>
            <p:cNvPr id="195" name="object 195" descr=""/>
            <p:cNvSpPr/>
            <p:nvPr/>
          </p:nvSpPr>
          <p:spPr>
            <a:xfrm>
              <a:off x="10867644" y="2920999"/>
              <a:ext cx="875030" cy="734060"/>
            </a:xfrm>
            <a:custGeom>
              <a:avLst/>
              <a:gdLst/>
              <a:ahLst/>
              <a:cxnLst/>
              <a:rect l="l" t="t" r="r" b="b"/>
              <a:pathLst>
                <a:path w="875029" h="734060">
                  <a:moveTo>
                    <a:pt x="424307" y="638556"/>
                  </a:moveTo>
                  <a:lnTo>
                    <a:pt x="417195" y="638556"/>
                  </a:lnTo>
                  <a:lnTo>
                    <a:pt x="417195" y="673100"/>
                  </a:lnTo>
                  <a:lnTo>
                    <a:pt x="61087" y="673100"/>
                  </a:lnTo>
                  <a:lnTo>
                    <a:pt x="61087" y="637540"/>
                  </a:lnTo>
                  <a:lnTo>
                    <a:pt x="61087" y="265430"/>
                  </a:lnTo>
                  <a:lnTo>
                    <a:pt x="61087" y="257810"/>
                  </a:lnTo>
                  <a:lnTo>
                    <a:pt x="74295" y="257810"/>
                  </a:lnTo>
                  <a:lnTo>
                    <a:pt x="74295" y="265430"/>
                  </a:lnTo>
                  <a:lnTo>
                    <a:pt x="81026" y="265430"/>
                  </a:lnTo>
                  <a:lnTo>
                    <a:pt x="81026" y="257810"/>
                  </a:lnTo>
                  <a:lnTo>
                    <a:pt x="92456" y="257810"/>
                  </a:lnTo>
                  <a:lnTo>
                    <a:pt x="92456" y="254000"/>
                  </a:lnTo>
                  <a:lnTo>
                    <a:pt x="91313" y="254000"/>
                  </a:lnTo>
                  <a:lnTo>
                    <a:pt x="91313" y="250190"/>
                  </a:lnTo>
                  <a:lnTo>
                    <a:pt x="81153" y="250190"/>
                  </a:lnTo>
                  <a:lnTo>
                    <a:pt x="81153" y="243840"/>
                  </a:lnTo>
                  <a:lnTo>
                    <a:pt x="74295" y="243840"/>
                  </a:lnTo>
                  <a:lnTo>
                    <a:pt x="74295" y="250190"/>
                  </a:lnTo>
                  <a:lnTo>
                    <a:pt x="53975" y="250190"/>
                  </a:lnTo>
                  <a:lnTo>
                    <a:pt x="53975" y="254000"/>
                  </a:lnTo>
                  <a:lnTo>
                    <a:pt x="53975" y="680720"/>
                  </a:lnTo>
                  <a:lnTo>
                    <a:pt x="424307" y="680720"/>
                  </a:lnTo>
                  <a:lnTo>
                    <a:pt x="424307" y="673100"/>
                  </a:lnTo>
                  <a:lnTo>
                    <a:pt x="424307" y="638556"/>
                  </a:lnTo>
                  <a:close/>
                </a:path>
                <a:path w="875029" h="734060">
                  <a:moveTo>
                    <a:pt x="646938" y="638556"/>
                  </a:moveTo>
                  <a:lnTo>
                    <a:pt x="639826" y="638556"/>
                  </a:lnTo>
                  <a:lnTo>
                    <a:pt x="639826" y="701040"/>
                  </a:lnTo>
                  <a:lnTo>
                    <a:pt x="35052" y="701040"/>
                  </a:lnTo>
                  <a:lnTo>
                    <a:pt x="35052" y="637540"/>
                  </a:lnTo>
                  <a:lnTo>
                    <a:pt x="35052" y="142240"/>
                  </a:lnTo>
                  <a:lnTo>
                    <a:pt x="35052" y="135890"/>
                  </a:lnTo>
                  <a:lnTo>
                    <a:pt x="74295" y="135890"/>
                  </a:lnTo>
                  <a:lnTo>
                    <a:pt x="74295" y="142240"/>
                  </a:lnTo>
                  <a:lnTo>
                    <a:pt x="81026" y="142240"/>
                  </a:lnTo>
                  <a:lnTo>
                    <a:pt x="81026" y="135890"/>
                  </a:lnTo>
                  <a:lnTo>
                    <a:pt x="91186" y="135890"/>
                  </a:lnTo>
                  <a:lnTo>
                    <a:pt x="91186" y="132080"/>
                  </a:lnTo>
                  <a:lnTo>
                    <a:pt x="92710" y="132080"/>
                  </a:lnTo>
                  <a:lnTo>
                    <a:pt x="92710" y="128270"/>
                  </a:lnTo>
                  <a:lnTo>
                    <a:pt x="81153" y="128270"/>
                  </a:lnTo>
                  <a:lnTo>
                    <a:pt x="81153" y="120650"/>
                  </a:lnTo>
                  <a:lnTo>
                    <a:pt x="74295" y="120650"/>
                  </a:lnTo>
                  <a:lnTo>
                    <a:pt x="74295" y="128270"/>
                  </a:lnTo>
                  <a:lnTo>
                    <a:pt x="27940" y="128270"/>
                  </a:lnTo>
                  <a:lnTo>
                    <a:pt x="27940" y="132080"/>
                  </a:lnTo>
                  <a:lnTo>
                    <a:pt x="27940" y="707390"/>
                  </a:lnTo>
                  <a:lnTo>
                    <a:pt x="646938" y="707390"/>
                  </a:lnTo>
                  <a:lnTo>
                    <a:pt x="646938" y="701040"/>
                  </a:lnTo>
                  <a:lnTo>
                    <a:pt x="646938" y="638556"/>
                  </a:lnTo>
                  <a:close/>
                </a:path>
                <a:path w="875029" h="734060">
                  <a:moveTo>
                    <a:pt x="874649" y="638556"/>
                  </a:moveTo>
                  <a:lnTo>
                    <a:pt x="867537" y="638556"/>
                  </a:lnTo>
                  <a:lnTo>
                    <a:pt x="867537" y="726440"/>
                  </a:lnTo>
                  <a:lnTo>
                    <a:pt x="7112" y="726440"/>
                  </a:lnTo>
                  <a:lnTo>
                    <a:pt x="7112" y="637540"/>
                  </a:lnTo>
                  <a:lnTo>
                    <a:pt x="7112" y="21590"/>
                  </a:lnTo>
                  <a:lnTo>
                    <a:pt x="7112" y="13970"/>
                  </a:lnTo>
                  <a:lnTo>
                    <a:pt x="74295" y="13970"/>
                  </a:lnTo>
                  <a:lnTo>
                    <a:pt x="74295" y="21590"/>
                  </a:lnTo>
                  <a:lnTo>
                    <a:pt x="81026" y="21590"/>
                  </a:lnTo>
                  <a:lnTo>
                    <a:pt x="81026" y="13970"/>
                  </a:lnTo>
                  <a:lnTo>
                    <a:pt x="92456" y="13970"/>
                  </a:lnTo>
                  <a:lnTo>
                    <a:pt x="92456" y="10160"/>
                  </a:lnTo>
                  <a:lnTo>
                    <a:pt x="91440" y="10160"/>
                  </a:lnTo>
                  <a:lnTo>
                    <a:pt x="91440" y="6350"/>
                  </a:lnTo>
                  <a:lnTo>
                    <a:pt x="81280" y="6350"/>
                  </a:lnTo>
                  <a:lnTo>
                    <a:pt x="81280" y="0"/>
                  </a:lnTo>
                  <a:lnTo>
                    <a:pt x="74295" y="0"/>
                  </a:lnTo>
                  <a:lnTo>
                    <a:pt x="74295" y="635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734060"/>
                  </a:lnTo>
                  <a:lnTo>
                    <a:pt x="874649" y="734060"/>
                  </a:lnTo>
                  <a:lnTo>
                    <a:pt x="874649" y="726440"/>
                  </a:lnTo>
                  <a:lnTo>
                    <a:pt x="874649" y="63855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11241023" y="2887929"/>
              <a:ext cx="156845" cy="210185"/>
            </a:xfrm>
            <a:custGeom>
              <a:avLst/>
              <a:gdLst/>
              <a:ahLst/>
              <a:cxnLst/>
              <a:rect l="l" t="t" r="r" b="b"/>
              <a:pathLst>
                <a:path w="156845" h="210185">
                  <a:moveTo>
                    <a:pt x="0" y="92379"/>
                  </a:moveTo>
                  <a:lnTo>
                    <a:pt x="156464" y="92379"/>
                  </a:lnTo>
                  <a:lnTo>
                    <a:pt x="156464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  <a:path w="156845" h="210185">
                  <a:moveTo>
                    <a:pt x="0" y="209981"/>
                  </a:moveTo>
                  <a:lnTo>
                    <a:pt x="156464" y="209981"/>
                  </a:lnTo>
                  <a:lnTo>
                    <a:pt x="156464" y="121930"/>
                  </a:lnTo>
                  <a:lnTo>
                    <a:pt x="0" y="121930"/>
                  </a:lnTo>
                  <a:lnTo>
                    <a:pt x="0" y="209981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7" name="object 197" descr=""/>
          <p:cNvSpPr txBox="1"/>
          <p:nvPr/>
        </p:nvSpPr>
        <p:spPr>
          <a:xfrm>
            <a:off x="11231244" y="2875025"/>
            <a:ext cx="15684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1,3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198" name="object 198" descr=""/>
          <p:cNvSpPr/>
          <p:nvPr/>
        </p:nvSpPr>
        <p:spPr>
          <a:xfrm>
            <a:off x="11241023" y="3130254"/>
            <a:ext cx="156845" cy="93980"/>
          </a:xfrm>
          <a:custGeom>
            <a:avLst/>
            <a:gdLst/>
            <a:ahLst/>
            <a:cxnLst/>
            <a:rect l="l" t="t" r="r" b="b"/>
            <a:pathLst>
              <a:path w="156845" h="93980">
                <a:moveTo>
                  <a:pt x="0" y="93894"/>
                </a:moveTo>
                <a:lnTo>
                  <a:pt x="156464" y="93894"/>
                </a:lnTo>
                <a:lnTo>
                  <a:pt x="156464" y="0"/>
                </a:lnTo>
                <a:lnTo>
                  <a:pt x="0" y="0"/>
                </a:lnTo>
                <a:lnTo>
                  <a:pt x="0" y="93894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 txBox="1"/>
          <p:nvPr/>
        </p:nvSpPr>
        <p:spPr>
          <a:xfrm>
            <a:off x="11230609" y="2993898"/>
            <a:ext cx="161925" cy="24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1,2</a:t>
            </a:r>
            <a:endParaRPr sz="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00" name="object 200" descr=""/>
          <p:cNvSpPr/>
          <p:nvPr/>
        </p:nvSpPr>
        <p:spPr>
          <a:xfrm>
            <a:off x="11465052" y="2887929"/>
            <a:ext cx="156845" cy="211454"/>
          </a:xfrm>
          <a:custGeom>
            <a:avLst/>
            <a:gdLst/>
            <a:ahLst/>
            <a:cxnLst/>
            <a:rect l="l" t="t" r="r" b="b"/>
            <a:pathLst>
              <a:path w="156845" h="211455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211455">
                <a:moveTo>
                  <a:pt x="0" y="211251"/>
                </a:moveTo>
                <a:lnTo>
                  <a:pt x="156464" y="211251"/>
                </a:lnTo>
                <a:lnTo>
                  <a:pt x="156464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 txBox="1"/>
          <p:nvPr/>
        </p:nvSpPr>
        <p:spPr>
          <a:xfrm>
            <a:off x="11455654" y="2874010"/>
            <a:ext cx="15684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2,3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02" name="object 202" descr=""/>
          <p:cNvSpPr/>
          <p:nvPr/>
        </p:nvSpPr>
        <p:spPr>
          <a:xfrm>
            <a:off x="11465052" y="3130254"/>
            <a:ext cx="156845" cy="93980"/>
          </a:xfrm>
          <a:custGeom>
            <a:avLst/>
            <a:gdLst/>
            <a:ahLst/>
            <a:cxnLst/>
            <a:rect l="l" t="t" r="r" b="b"/>
            <a:pathLst>
              <a:path w="156845" h="93980">
                <a:moveTo>
                  <a:pt x="0" y="93894"/>
                </a:moveTo>
                <a:lnTo>
                  <a:pt x="156464" y="93894"/>
                </a:lnTo>
                <a:lnTo>
                  <a:pt x="156464" y="0"/>
                </a:lnTo>
                <a:lnTo>
                  <a:pt x="0" y="0"/>
                </a:lnTo>
                <a:lnTo>
                  <a:pt x="0" y="93894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 txBox="1"/>
          <p:nvPr/>
        </p:nvSpPr>
        <p:spPr>
          <a:xfrm>
            <a:off x="11455018" y="2993262"/>
            <a:ext cx="16192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2,2</a:t>
            </a:r>
            <a:endParaRPr sz="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04" name="object 204" descr=""/>
          <p:cNvSpPr/>
          <p:nvPr/>
        </p:nvSpPr>
        <p:spPr>
          <a:xfrm>
            <a:off x="11693652" y="2887929"/>
            <a:ext cx="156845" cy="211454"/>
          </a:xfrm>
          <a:custGeom>
            <a:avLst/>
            <a:gdLst/>
            <a:ahLst/>
            <a:cxnLst/>
            <a:rect l="l" t="t" r="r" b="b"/>
            <a:pathLst>
              <a:path w="156845" h="211455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211455">
                <a:moveTo>
                  <a:pt x="0" y="211251"/>
                </a:moveTo>
                <a:lnTo>
                  <a:pt x="156464" y="211251"/>
                </a:lnTo>
                <a:lnTo>
                  <a:pt x="156464" y="117356"/>
                </a:lnTo>
                <a:lnTo>
                  <a:pt x="0" y="117356"/>
                </a:lnTo>
                <a:lnTo>
                  <a:pt x="0" y="211251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 txBox="1"/>
          <p:nvPr/>
        </p:nvSpPr>
        <p:spPr>
          <a:xfrm>
            <a:off x="11682983" y="2872816"/>
            <a:ext cx="15684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06" name="object 206" descr=""/>
          <p:cNvSpPr/>
          <p:nvPr/>
        </p:nvSpPr>
        <p:spPr>
          <a:xfrm>
            <a:off x="11693652" y="3130254"/>
            <a:ext cx="156845" cy="93980"/>
          </a:xfrm>
          <a:custGeom>
            <a:avLst/>
            <a:gdLst/>
            <a:ahLst/>
            <a:cxnLst/>
            <a:rect l="l" t="t" r="r" b="b"/>
            <a:pathLst>
              <a:path w="156845" h="93980">
                <a:moveTo>
                  <a:pt x="0" y="93894"/>
                </a:moveTo>
                <a:lnTo>
                  <a:pt x="156464" y="93894"/>
                </a:lnTo>
                <a:lnTo>
                  <a:pt x="156464" y="0"/>
                </a:lnTo>
                <a:lnTo>
                  <a:pt x="0" y="0"/>
                </a:lnTo>
                <a:lnTo>
                  <a:pt x="0" y="93894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 txBox="1"/>
          <p:nvPr/>
        </p:nvSpPr>
        <p:spPr>
          <a:xfrm>
            <a:off x="11682730" y="2992374"/>
            <a:ext cx="161925" cy="24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3,2</a:t>
            </a:r>
            <a:endParaRPr sz="3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dirty="0" baseline="10101" sz="825" spc="-30">
                <a:latin typeface="Calibri"/>
                <a:cs typeface="Calibri"/>
              </a:rPr>
              <a:t>E</a:t>
            </a:r>
            <a:r>
              <a:rPr dirty="0" sz="350" spc="-20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08" name="object 208" descr=""/>
          <p:cNvGrpSpPr/>
          <p:nvPr/>
        </p:nvGrpSpPr>
        <p:grpSpPr>
          <a:xfrm>
            <a:off x="11138916" y="2340432"/>
            <a:ext cx="742315" cy="948055"/>
            <a:chOff x="11138916" y="2340432"/>
            <a:chExt cx="742315" cy="948055"/>
          </a:xfrm>
        </p:grpSpPr>
        <p:sp>
          <p:nvSpPr>
            <p:cNvPr id="209" name="object 209" descr=""/>
            <p:cNvSpPr/>
            <p:nvPr/>
          </p:nvSpPr>
          <p:spPr>
            <a:xfrm>
              <a:off x="11138916" y="2921507"/>
              <a:ext cx="642620" cy="367030"/>
            </a:xfrm>
            <a:custGeom>
              <a:avLst/>
              <a:gdLst/>
              <a:ahLst/>
              <a:cxnLst/>
              <a:rect l="l" t="t" r="r" b="b"/>
              <a:pathLst>
                <a:path w="642620" h="367029">
                  <a:moveTo>
                    <a:pt x="61976" y="253873"/>
                  </a:moveTo>
                  <a:lnTo>
                    <a:pt x="40513" y="243205"/>
                  </a:lnTo>
                  <a:lnTo>
                    <a:pt x="40513" y="250317"/>
                  </a:lnTo>
                  <a:lnTo>
                    <a:pt x="0" y="250317"/>
                  </a:lnTo>
                  <a:lnTo>
                    <a:pt x="0" y="257556"/>
                  </a:lnTo>
                  <a:lnTo>
                    <a:pt x="40513" y="257556"/>
                  </a:lnTo>
                  <a:lnTo>
                    <a:pt x="40513" y="264668"/>
                  </a:lnTo>
                  <a:lnTo>
                    <a:pt x="61976" y="253873"/>
                  </a:lnTo>
                  <a:close/>
                </a:path>
                <a:path w="642620" h="367029">
                  <a:moveTo>
                    <a:pt x="61976" y="128778"/>
                  </a:moveTo>
                  <a:lnTo>
                    <a:pt x="40513" y="117983"/>
                  </a:lnTo>
                  <a:lnTo>
                    <a:pt x="40513" y="125222"/>
                  </a:lnTo>
                  <a:lnTo>
                    <a:pt x="0" y="125222"/>
                  </a:lnTo>
                  <a:lnTo>
                    <a:pt x="0" y="132334"/>
                  </a:lnTo>
                  <a:lnTo>
                    <a:pt x="40513" y="132334"/>
                  </a:lnTo>
                  <a:lnTo>
                    <a:pt x="40513" y="139446"/>
                  </a:lnTo>
                  <a:lnTo>
                    <a:pt x="61976" y="128778"/>
                  </a:lnTo>
                  <a:close/>
                </a:path>
                <a:path w="642620" h="367029">
                  <a:moveTo>
                    <a:pt x="61976" y="10795"/>
                  </a:moveTo>
                  <a:lnTo>
                    <a:pt x="40513" y="0"/>
                  </a:lnTo>
                  <a:lnTo>
                    <a:pt x="40513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513" y="14351"/>
                  </a:lnTo>
                  <a:lnTo>
                    <a:pt x="40513" y="21463"/>
                  </a:lnTo>
                  <a:lnTo>
                    <a:pt x="61976" y="10795"/>
                  </a:lnTo>
                  <a:close/>
                </a:path>
                <a:path w="642620" h="367029">
                  <a:moveTo>
                    <a:pt x="189230" y="343281"/>
                  </a:moveTo>
                  <a:lnTo>
                    <a:pt x="178562" y="321818"/>
                  </a:lnTo>
                  <a:lnTo>
                    <a:pt x="167767" y="343281"/>
                  </a:lnTo>
                  <a:lnTo>
                    <a:pt x="175006" y="343281"/>
                  </a:lnTo>
                  <a:lnTo>
                    <a:pt x="175006" y="366522"/>
                  </a:lnTo>
                  <a:lnTo>
                    <a:pt x="182118" y="366522"/>
                  </a:lnTo>
                  <a:lnTo>
                    <a:pt x="182118" y="343281"/>
                  </a:lnTo>
                  <a:lnTo>
                    <a:pt x="189230" y="343281"/>
                  </a:lnTo>
                  <a:close/>
                </a:path>
                <a:path w="642620" h="367029">
                  <a:moveTo>
                    <a:pt x="414782" y="343027"/>
                  </a:moveTo>
                  <a:lnTo>
                    <a:pt x="403479" y="321818"/>
                  </a:lnTo>
                  <a:lnTo>
                    <a:pt x="393446" y="343662"/>
                  </a:lnTo>
                  <a:lnTo>
                    <a:pt x="400558" y="343408"/>
                  </a:lnTo>
                  <a:lnTo>
                    <a:pt x="401193" y="366649"/>
                  </a:lnTo>
                  <a:lnTo>
                    <a:pt x="408432" y="366395"/>
                  </a:lnTo>
                  <a:lnTo>
                    <a:pt x="407670" y="343154"/>
                  </a:lnTo>
                  <a:lnTo>
                    <a:pt x="414782" y="343027"/>
                  </a:lnTo>
                  <a:close/>
                </a:path>
                <a:path w="642620" h="367029">
                  <a:moveTo>
                    <a:pt x="642620" y="339725"/>
                  </a:moveTo>
                  <a:lnTo>
                    <a:pt x="631952" y="318262"/>
                  </a:lnTo>
                  <a:lnTo>
                    <a:pt x="621284" y="339725"/>
                  </a:lnTo>
                  <a:lnTo>
                    <a:pt x="628396" y="339725"/>
                  </a:lnTo>
                  <a:lnTo>
                    <a:pt x="628396" y="363728"/>
                  </a:lnTo>
                  <a:lnTo>
                    <a:pt x="635508" y="363728"/>
                  </a:lnTo>
                  <a:lnTo>
                    <a:pt x="635508" y="339725"/>
                  </a:lnTo>
                  <a:lnTo>
                    <a:pt x="642620" y="339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1219688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659498" y="0"/>
                  </a:moveTo>
                  <a:lnTo>
                    <a:pt x="0" y="0"/>
                  </a:lnTo>
                  <a:lnTo>
                    <a:pt x="0" y="367080"/>
                  </a:lnTo>
                  <a:lnTo>
                    <a:pt x="659498" y="367080"/>
                  </a:lnTo>
                  <a:lnTo>
                    <a:pt x="65949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1219688" y="2342337"/>
              <a:ext cx="659765" cy="367665"/>
            </a:xfrm>
            <a:custGeom>
              <a:avLst/>
              <a:gdLst/>
              <a:ahLst/>
              <a:cxnLst/>
              <a:rect l="l" t="t" r="r" b="b"/>
              <a:pathLst>
                <a:path w="659765" h="367664">
                  <a:moveTo>
                    <a:pt x="0" y="367080"/>
                  </a:moveTo>
                  <a:lnTo>
                    <a:pt x="659498" y="367080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367080"/>
                  </a:lnTo>
                  <a:close/>
                </a:path>
                <a:path w="659765" h="367664">
                  <a:moveTo>
                    <a:pt x="21335" y="110667"/>
                  </a:moveTo>
                  <a:lnTo>
                    <a:pt x="177800" y="110667"/>
                  </a:lnTo>
                  <a:lnTo>
                    <a:pt x="177800" y="18287"/>
                  </a:lnTo>
                  <a:lnTo>
                    <a:pt x="21335" y="18287"/>
                  </a:lnTo>
                  <a:lnTo>
                    <a:pt x="21335" y="110667"/>
                  </a:lnTo>
                  <a:close/>
                </a:path>
                <a:path w="659765" h="367664">
                  <a:moveTo>
                    <a:pt x="21335" y="231063"/>
                  </a:moveTo>
                  <a:lnTo>
                    <a:pt x="177800" y="231063"/>
                  </a:lnTo>
                  <a:lnTo>
                    <a:pt x="177800" y="138684"/>
                  </a:lnTo>
                  <a:lnTo>
                    <a:pt x="21335" y="138684"/>
                  </a:lnTo>
                  <a:lnTo>
                    <a:pt x="21335" y="231063"/>
                  </a:lnTo>
                  <a:close/>
                </a:path>
                <a:path w="659765" h="367664">
                  <a:moveTo>
                    <a:pt x="21335" y="352983"/>
                  </a:moveTo>
                  <a:lnTo>
                    <a:pt x="177800" y="352983"/>
                  </a:lnTo>
                  <a:lnTo>
                    <a:pt x="177800" y="260604"/>
                  </a:lnTo>
                  <a:lnTo>
                    <a:pt x="21335" y="260604"/>
                  </a:lnTo>
                  <a:lnTo>
                    <a:pt x="21335" y="352983"/>
                  </a:lnTo>
                  <a:close/>
                </a:path>
              </a:pathLst>
            </a:custGeom>
            <a:ln w="356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 descr=""/>
          <p:cNvSpPr txBox="1"/>
          <p:nvPr/>
        </p:nvSpPr>
        <p:spPr>
          <a:xfrm>
            <a:off x="11227561" y="2439974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1,1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13" name="object 213" descr=""/>
          <p:cNvSpPr/>
          <p:nvPr/>
        </p:nvSpPr>
        <p:spPr>
          <a:xfrm>
            <a:off x="11465052" y="2360625"/>
            <a:ext cx="156845" cy="335280"/>
          </a:xfrm>
          <a:custGeom>
            <a:avLst/>
            <a:gdLst/>
            <a:ahLst/>
            <a:cxnLst/>
            <a:rect l="l" t="t" r="r" b="b"/>
            <a:pathLst>
              <a:path w="156845" h="33528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335280">
                <a:moveTo>
                  <a:pt x="0" y="209981"/>
                </a:moveTo>
                <a:lnTo>
                  <a:pt x="156464" y="209981"/>
                </a:lnTo>
                <a:lnTo>
                  <a:pt x="156464" y="120412"/>
                </a:lnTo>
                <a:lnTo>
                  <a:pt x="0" y="120412"/>
                </a:lnTo>
                <a:lnTo>
                  <a:pt x="0" y="209981"/>
                </a:lnTo>
                <a:close/>
              </a:path>
              <a:path w="156845" h="335280">
                <a:moveTo>
                  <a:pt x="0" y="334695"/>
                </a:moveTo>
                <a:lnTo>
                  <a:pt x="156464" y="334695"/>
                </a:lnTo>
                <a:lnTo>
                  <a:pt x="156464" y="242316"/>
                </a:lnTo>
                <a:lnTo>
                  <a:pt x="0" y="242316"/>
                </a:lnTo>
                <a:lnTo>
                  <a:pt x="0" y="334695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 txBox="1"/>
          <p:nvPr/>
        </p:nvSpPr>
        <p:spPr>
          <a:xfrm>
            <a:off x="11451970" y="2439085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2,1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15" name="object 215" descr=""/>
          <p:cNvSpPr/>
          <p:nvPr/>
        </p:nvSpPr>
        <p:spPr>
          <a:xfrm>
            <a:off x="11693652" y="2360625"/>
            <a:ext cx="156845" cy="92710"/>
          </a:xfrm>
          <a:custGeom>
            <a:avLst/>
            <a:gdLst/>
            <a:ahLst/>
            <a:cxnLst/>
            <a:rect l="l" t="t" r="r" b="b"/>
            <a:pathLst>
              <a:path w="156845" h="92710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 txBox="1"/>
          <p:nvPr/>
        </p:nvSpPr>
        <p:spPr>
          <a:xfrm>
            <a:off x="11202796" y="2358389"/>
            <a:ext cx="64770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dirty="0" baseline="10101" sz="825">
                <a:latin typeface="Calibri"/>
                <a:cs typeface="Calibri"/>
              </a:rPr>
              <a:t>A</a:t>
            </a:r>
            <a:r>
              <a:rPr dirty="0" sz="350">
                <a:latin typeface="Calibri"/>
                <a:cs typeface="Calibri"/>
              </a:rPr>
              <a:t>1,3</a:t>
            </a:r>
            <a:r>
              <a:rPr dirty="0" sz="350" spc="395">
                <a:latin typeface="Calibri"/>
                <a:cs typeface="Calibri"/>
              </a:rPr>
              <a:t>  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2,3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10101" sz="825" spc="-30">
                <a:latin typeface="Calibri"/>
                <a:cs typeface="Calibri"/>
              </a:rPr>
              <a:t>A</a:t>
            </a:r>
            <a:r>
              <a:rPr dirty="0" sz="350" spc="-20">
                <a:latin typeface="Calibri"/>
                <a:cs typeface="Calibri"/>
              </a:rPr>
              <a:t>3,3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17" name="object 217" descr=""/>
          <p:cNvSpPr/>
          <p:nvPr/>
        </p:nvSpPr>
        <p:spPr>
          <a:xfrm>
            <a:off x="11693652" y="2477973"/>
            <a:ext cx="156845" cy="217804"/>
          </a:xfrm>
          <a:custGeom>
            <a:avLst/>
            <a:gdLst/>
            <a:ahLst/>
            <a:cxnLst/>
            <a:rect l="l" t="t" r="r" b="b"/>
            <a:pathLst>
              <a:path w="156845" h="217805">
                <a:moveTo>
                  <a:pt x="0" y="92379"/>
                </a:moveTo>
                <a:lnTo>
                  <a:pt x="156464" y="92379"/>
                </a:lnTo>
                <a:lnTo>
                  <a:pt x="156464" y="0"/>
                </a:lnTo>
                <a:lnTo>
                  <a:pt x="0" y="0"/>
                </a:lnTo>
                <a:lnTo>
                  <a:pt x="0" y="92379"/>
                </a:lnTo>
                <a:close/>
              </a:path>
              <a:path w="156845" h="217805">
                <a:moveTo>
                  <a:pt x="0" y="217347"/>
                </a:moveTo>
                <a:lnTo>
                  <a:pt x="156464" y="217347"/>
                </a:lnTo>
                <a:lnTo>
                  <a:pt x="156464" y="124968"/>
                </a:lnTo>
                <a:lnTo>
                  <a:pt x="0" y="124968"/>
                </a:lnTo>
                <a:lnTo>
                  <a:pt x="0" y="217347"/>
                </a:lnTo>
                <a:close/>
              </a:path>
            </a:pathLst>
          </a:custGeom>
          <a:ln w="3567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 txBox="1"/>
          <p:nvPr/>
        </p:nvSpPr>
        <p:spPr>
          <a:xfrm>
            <a:off x="11679681" y="2425750"/>
            <a:ext cx="164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5500"/>
              </a:lnSpc>
              <a:spcBef>
                <a:spcPts val="100"/>
              </a:spcBef>
            </a:pP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3,2</a:t>
            </a:r>
            <a:r>
              <a:rPr dirty="0" sz="350" spc="500">
                <a:latin typeface="Calibri"/>
                <a:cs typeface="Calibri"/>
              </a:rPr>
              <a:t> </a:t>
            </a:r>
            <a:r>
              <a:rPr dirty="0" baseline="10101" sz="825" spc="-52">
                <a:latin typeface="Calibri"/>
                <a:cs typeface="Calibri"/>
              </a:rPr>
              <a:t>A</a:t>
            </a:r>
            <a:r>
              <a:rPr dirty="0" sz="350" spc="-35">
                <a:latin typeface="Calibri"/>
                <a:cs typeface="Calibri"/>
              </a:rPr>
              <a:t>3,1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19" name="object 219" descr=""/>
          <p:cNvGrpSpPr/>
          <p:nvPr/>
        </p:nvGrpSpPr>
        <p:grpSpPr>
          <a:xfrm>
            <a:off x="10963275" y="2351100"/>
            <a:ext cx="165735" cy="107314"/>
            <a:chOff x="10963275" y="2351100"/>
            <a:chExt cx="165735" cy="107314"/>
          </a:xfrm>
        </p:grpSpPr>
        <p:sp>
          <p:nvSpPr>
            <p:cNvPr id="220" name="object 220" descr=""/>
            <p:cNvSpPr/>
            <p:nvPr/>
          </p:nvSpPr>
          <p:spPr>
            <a:xfrm>
              <a:off x="10965180" y="235300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10968227" y="2372868"/>
              <a:ext cx="158750" cy="85725"/>
            </a:xfrm>
            <a:custGeom>
              <a:avLst/>
              <a:gdLst/>
              <a:ahLst/>
              <a:cxnLst/>
              <a:rect l="l" t="t" r="r" b="b"/>
              <a:pathLst>
                <a:path w="158750" h="85725">
                  <a:moveTo>
                    <a:pt x="158496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158496" y="85344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2" name="object 222" descr=""/>
          <p:cNvSpPr txBox="1"/>
          <p:nvPr/>
        </p:nvSpPr>
        <p:spPr>
          <a:xfrm>
            <a:off x="10973434" y="2347086"/>
            <a:ext cx="1352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V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23" name="object 223" descr=""/>
          <p:cNvGrpSpPr/>
          <p:nvPr/>
        </p:nvGrpSpPr>
        <p:grpSpPr>
          <a:xfrm>
            <a:off x="10963275" y="2461260"/>
            <a:ext cx="165735" cy="119380"/>
            <a:chOff x="10963275" y="2461260"/>
            <a:chExt cx="165735" cy="119380"/>
          </a:xfrm>
        </p:grpSpPr>
        <p:sp>
          <p:nvSpPr>
            <p:cNvPr id="224" name="object 224" descr=""/>
            <p:cNvSpPr/>
            <p:nvPr/>
          </p:nvSpPr>
          <p:spPr>
            <a:xfrm>
              <a:off x="10965180" y="2474925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10968227" y="2461260"/>
              <a:ext cx="158750" cy="119380"/>
            </a:xfrm>
            <a:custGeom>
              <a:avLst/>
              <a:gdLst/>
              <a:ahLst/>
              <a:cxnLst/>
              <a:rect l="l" t="t" r="r" b="b"/>
              <a:pathLst>
                <a:path w="158750" h="119380">
                  <a:moveTo>
                    <a:pt x="15849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8496" y="118872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6" name="object 226" descr=""/>
          <p:cNvSpPr txBox="1"/>
          <p:nvPr/>
        </p:nvSpPr>
        <p:spPr>
          <a:xfrm>
            <a:off x="10973434" y="2464435"/>
            <a:ext cx="1352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V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27" name="object 227" descr=""/>
          <p:cNvGrpSpPr/>
          <p:nvPr/>
        </p:nvGrpSpPr>
        <p:grpSpPr>
          <a:xfrm>
            <a:off x="10963275" y="2583179"/>
            <a:ext cx="165735" cy="106680"/>
            <a:chOff x="10963275" y="2583179"/>
            <a:chExt cx="165735" cy="106680"/>
          </a:xfrm>
        </p:grpSpPr>
        <p:sp>
          <p:nvSpPr>
            <p:cNvPr id="228" name="object 228" descr=""/>
            <p:cNvSpPr/>
            <p:nvPr/>
          </p:nvSpPr>
          <p:spPr>
            <a:xfrm>
              <a:off x="10965180" y="2595321"/>
              <a:ext cx="161925" cy="92710"/>
            </a:xfrm>
            <a:custGeom>
              <a:avLst/>
              <a:gdLst/>
              <a:ahLst/>
              <a:cxnLst/>
              <a:rect l="l" t="t" r="r" b="b"/>
              <a:pathLst>
                <a:path w="161925" h="92710">
                  <a:moveTo>
                    <a:pt x="0" y="92379"/>
                  </a:moveTo>
                  <a:lnTo>
                    <a:pt x="161429" y="92379"/>
                  </a:lnTo>
                  <a:lnTo>
                    <a:pt x="161429" y="0"/>
                  </a:lnTo>
                  <a:lnTo>
                    <a:pt x="0" y="0"/>
                  </a:lnTo>
                  <a:lnTo>
                    <a:pt x="0" y="92379"/>
                  </a:lnTo>
                  <a:close/>
                </a:path>
              </a:pathLst>
            </a:custGeom>
            <a:ln w="3567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10968227" y="2583179"/>
              <a:ext cx="158750" cy="79375"/>
            </a:xfrm>
            <a:custGeom>
              <a:avLst/>
              <a:gdLst/>
              <a:ahLst/>
              <a:cxnLst/>
              <a:rect l="l" t="t" r="r" b="b"/>
              <a:pathLst>
                <a:path w="158750" h="79375">
                  <a:moveTo>
                    <a:pt x="158496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158496" y="79248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0" name="object 230" descr=""/>
          <p:cNvSpPr txBox="1"/>
          <p:nvPr/>
        </p:nvSpPr>
        <p:spPr>
          <a:xfrm>
            <a:off x="10973434" y="2568067"/>
            <a:ext cx="1352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V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31" name="object 231" descr=""/>
          <p:cNvGrpSpPr/>
          <p:nvPr/>
        </p:nvGrpSpPr>
        <p:grpSpPr>
          <a:xfrm>
            <a:off x="11138916" y="2218595"/>
            <a:ext cx="742315" cy="433070"/>
            <a:chOff x="11138916" y="2218595"/>
            <a:chExt cx="742315" cy="433070"/>
          </a:xfrm>
        </p:grpSpPr>
        <p:sp>
          <p:nvSpPr>
            <p:cNvPr id="232" name="object 232" descr=""/>
            <p:cNvSpPr/>
            <p:nvPr/>
          </p:nvSpPr>
          <p:spPr>
            <a:xfrm>
              <a:off x="11138916" y="2386583"/>
              <a:ext cx="62230" cy="265430"/>
            </a:xfrm>
            <a:custGeom>
              <a:avLst/>
              <a:gdLst/>
              <a:ahLst/>
              <a:cxnLst/>
              <a:rect l="l" t="t" r="r" b="b"/>
              <a:pathLst>
                <a:path w="62229" h="265430">
                  <a:moveTo>
                    <a:pt x="62103" y="254254"/>
                  </a:moveTo>
                  <a:lnTo>
                    <a:pt x="40640" y="243586"/>
                  </a:lnTo>
                  <a:lnTo>
                    <a:pt x="40640" y="250698"/>
                  </a:lnTo>
                  <a:lnTo>
                    <a:pt x="0" y="250698"/>
                  </a:lnTo>
                  <a:lnTo>
                    <a:pt x="0" y="257810"/>
                  </a:lnTo>
                  <a:lnTo>
                    <a:pt x="40640" y="257810"/>
                  </a:lnTo>
                  <a:lnTo>
                    <a:pt x="40640" y="265049"/>
                  </a:lnTo>
                  <a:lnTo>
                    <a:pt x="62103" y="254254"/>
                  </a:lnTo>
                  <a:close/>
                </a:path>
                <a:path w="62229" h="265430">
                  <a:moveTo>
                    <a:pt x="62103" y="128905"/>
                  </a:moveTo>
                  <a:lnTo>
                    <a:pt x="40640" y="118237"/>
                  </a:lnTo>
                  <a:lnTo>
                    <a:pt x="40640" y="125349"/>
                  </a:lnTo>
                  <a:lnTo>
                    <a:pt x="0" y="125349"/>
                  </a:lnTo>
                  <a:lnTo>
                    <a:pt x="0" y="132461"/>
                  </a:lnTo>
                  <a:lnTo>
                    <a:pt x="40640" y="132461"/>
                  </a:lnTo>
                  <a:lnTo>
                    <a:pt x="40640" y="139700"/>
                  </a:lnTo>
                  <a:lnTo>
                    <a:pt x="62103" y="128905"/>
                  </a:lnTo>
                  <a:close/>
                </a:path>
                <a:path w="62229" h="265430">
                  <a:moveTo>
                    <a:pt x="62103" y="10795"/>
                  </a:moveTo>
                  <a:lnTo>
                    <a:pt x="40640" y="0"/>
                  </a:lnTo>
                  <a:lnTo>
                    <a:pt x="40640" y="7112"/>
                  </a:lnTo>
                  <a:lnTo>
                    <a:pt x="0" y="7112"/>
                  </a:lnTo>
                  <a:lnTo>
                    <a:pt x="0" y="14351"/>
                  </a:lnTo>
                  <a:lnTo>
                    <a:pt x="40640" y="14351"/>
                  </a:lnTo>
                  <a:lnTo>
                    <a:pt x="40640" y="21463"/>
                  </a:lnTo>
                  <a:lnTo>
                    <a:pt x="62103" y="1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11219688" y="2220500"/>
              <a:ext cx="659765" cy="68580"/>
            </a:xfrm>
            <a:custGeom>
              <a:avLst/>
              <a:gdLst/>
              <a:ahLst/>
              <a:cxnLst/>
              <a:rect l="l" t="t" r="r" b="b"/>
              <a:pathLst>
                <a:path w="659765" h="68580">
                  <a:moveTo>
                    <a:pt x="0" y="68419"/>
                  </a:moveTo>
                  <a:lnTo>
                    <a:pt x="659498" y="68419"/>
                  </a:lnTo>
                  <a:lnTo>
                    <a:pt x="659498" y="0"/>
                  </a:lnTo>
                  <a:lnTo>
                    <a:pt x="0" y="0"/>
                  </a:lnTo>
                  <a:lnTo>
                    <a:pt x="0" y="68419"/>
                  </a:lnTo>
                  <a:close/>
                </a:path>
              </a:pathLst>
            </a:custGeom>
            <a:ln w="3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4" name="object 234" descr=""/>
          <p:cNvSpPr txBox="1"/>
          <p:nvPr/>
        </p:nvSpPr>
        <p:spPr>
          <a:xfrm>
            <a:off x="11313414" y="2203195"/>
            <a:ext cx="46291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Calibri"/>
                <a:cs typeface="Calibri"/>
              </a:rPr>
              <a:t>Product(→),</a:t>
            </a:r>
            <a:r>
              <a:rPr dirty="0" sz="400" spc="114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Sum(↑)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35" name="object 235" descr=""/>
          <p:cNvSpPr/>
          <p:nvPr/>
        </p:nvSpPr>
        <p:spPr>
          <a:xfrm>
            <a:off x="11219688" y="2759994"/>
            <a:ext cx="659765" cy="67310"/>
          </a:xfrm>
          <a:custGeom>
            <a:avLst/>
            <a:gdLst/>
            <a:ahLst/>
            <a:cxnLst/>
            <a:rect l="l" t="t" r="r" b="b"/>
            <a:pathLst>
              <a:path w="659765" h="67310">
                <a:moveTo>
                  <a:pt x="0" y="66898"/>
                </a:moveTo>
                <a:lnTo>
                  <a:pt x="659498" y="66898"/>
                </a:lnTo>
                <a:lnTo>
                  <a:pt x="659498" y="0"/>
                </a:lnTo>
                <a:lnTo>
                  <a:pt x="0" y="0"/>
                </a:lnTo>
                <a:lnTo>
                  <a:pt x="0" y="66898"/>
                </a:lnTo>
                <a:close/>
              </a:path>
            </a:pathLst>
          </a:custGeom>
          <a:ln w="3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 txBox="1"/>
          <p:nvPr/>
        </p:nvSpPr>
        <p:spPr>
          <a:xfrm>
            <a:off x="11413617" y="2741802"/>
            <a:ext cx="2559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Calibri"/>
                <a:cs typeface="Calibri"/>
              </a:rPr>
              <a:t>Softmax(↑)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237" name="object 237" descr=""/>
          <p:cNvGrpSpPr/>
          <p:nvPr/>
        </p:nvGrpSpPr>
        <p:grpSpPr>
          <a:xfrm>
            <a:off x="11252834" y="2066184"/>
            <a:ext cx="360680" cy="800100"/>
            <a:chOff x="11252834" y="2066184"/>
            <a:chExt cx="360680" cy="800100"/>
          </a:xfrm>
        </p:grpSpPr>
        <p:sp>
          <p:nvSpPr>
            <p:cNvPr id="238" name="object 238" descr=""/>
            <p:cNvSpPr/>
            <p:nvPr/>
          </p:nvSpPr>
          <p:spPr>
            <a:xfrm>
              <a:off x="11535156" y="2287523"/>
              <a:ext cx="21590" cy="579120"/>
            </a:xfrm>
            <a:custGeom>
              <a:avLst/>
              <a:gdLst/>
              <a:ahLst/>
              <a:cxnLst/>
              <a:rect l="l" t="t" r="r" b="b"/>
              <a:pathLst>
                <a:path w="21590" h="579119">
                  <a:moveTo>
                    <a:pt x="21209" y="558927"/>
                  </a:moveTo>
                  <a:lnTo>
                    <a:pt x="10541" y="537591"/>
                  </a:lnTo>
                  <a:lnTo>
                    <a:pt x="0" y="558927"/>
                  </a:lnTo>
                  <a:lnTo>
                    <a:pt x="7112" y="558927"/>
                  </a:lnTo>
                  <a:lnTo>
                    <a:pt x="7112" y="578739"/>
                  </a:lnTo>
                  <a:lnTo>
                    <a:pt x="14097" y="578739"/>
                  </a:lnTo>
                  <a:lnTo>
                    <a:pt x="14097" y="558927"/>
                  </a:lnTo>
                  <a:lnTo>
                    <a:pt x="21209" y="558927"/>
                  </a:lnTo>
                  <a:close/>
                </a:path>
                <a:path w="21590" h="579119">
                  <a:moveTo>
                    <a:pt x="21209" y="441452"/>
                  </a:moveTo>
                  <a:lnTo>
                    <a:pt x="10541" y="420116"/>
                  </a:lnTo>
                  <a:lnTo>
                    <a:pt x="0" y="441452"/>
                  </a:lnTo>
                  <a:lnTo>
                    <a:pt x="7112" y="441452"/>
                  </a:lnTo>
                  <a:lnTo>
                    <a:pt x="7112" y="468884"/>
                  </a:lnTo>
                  <a:lnTo>
                    <a:pt x="14097" y="468884"/>
                  </a:lnTo>
                  <a:lnTo>
                    <a:pt x="14097" y="441452"/>
                  </a:lnTo>
                  <a:lnTo>
                    <a:pt x="21209" y="441452"/>
                  </a:lnTo>
                  <a:close/>
                </a:path>
                <a:path w="21590" h="579119">
                  <a:moveTo>
                    <a:pt x="21209" y="21336"/>
                  </a:moveTo>
                  <a:lnTo>
                    <a:pt x="10541" y="0"/>
                  </a:lnTo>
                  <a:lnTo>
                    <a:pt x="0" y="21336"/>
                  </a:lnTo>
                  <a:lnTo>
                    <a:pt x="7112" y="21336"/>
                  </a:lnTo>
                  <a:lnTo>
                    <a:pt x="7112" y="50165"/>
                  </a:lnTo>
                  <a:lnTo>
                    <a:pt x="14097" y="50165"/>
                  </a:lnTo>
                  <a:lnTo>
                    <a:pt x="14097" y="21336"/>
                  </a:lnTo>
                  <a:lnTo>
                    <a:pt x="21209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11254739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39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39" y="110722"/>
                  </a:lnTo>
                  <a:lnTo>
                    <a:pt x="12473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11254739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11486387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11486387" y="2071137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3" name="object 243" descr=""/>
          <p:cNvSpPr txBox="1"/>
          <p:nvPr/>
        </p:nvSpPr>
        <p:spPr>
          <a:xfrm>
            <a:off x="11233784" y="2070607"/>
            <a:ext cx="38481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0670" algn="l"/>
              </a:tabLst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1</a:t>
            </a:r>
            <a:r>
              <a:rPr dirty="0" sz="350">
                <a:latin typeface="Calibri"/>
                <a:cs typeface="Calibri"/>
              </a:rPr>
              <a:t>	</a:t>
            </a: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44" name="object 244" descr=""/>
          <p:cNvGrpSpPr/>
          <p:nvPr/>
        </p:nvGrpSpPr>
        <p:grpSpPr>
          <a:xfrm>
            <a:off x="11705463" y="2066184"/>
            <a:ext cx="128905" cy="114935"/>
            <a:chOff x="11705463" y="2066184"/>
            <a:chExt cx="128905" cy="114935"/>
          </a:xfrm>
        </p:grpSpPr>
        <p:sp>
          <p:nvSpPr>
            <p:cNvPr id="245" name="object 245" descr=""/>
            <p:cNvSpPr/>
            <p:nvPr/>
          </p:nvSpPr>
          <p:spPr>
            <a:xfrm>
              <a:off x="11707368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12474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4740" y="110722"/>
                  </a:lnTo>
                  <a:lnTo>
                    <a:pt x="1247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11707368" y="2068089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0" y="110722"/>
                  </a:moveTo>
                  <a:lnTo>
                    <a:pt x="124740" y="110722"/>
                  </a:lnTo>
                  <a:lnTo>
                    <a:pt x="124740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7" name="object 247" descr=""/>
          <p:cNvSpPr txBox="1"/>
          <p:nvPr/>
        </p:nvSpPr>
        <p:spPr>
          <a:xfrm>
            <a:off x="11699747" y="2069718"/>
            <a:ext cx="129539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Y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48" name="object 248" descr=""/>
          <p:cNvGrpSpPr/>
          <p:nvPr/>
        </p:nvGrpSpPr>
        <p:grpSpPr>
          <a:xfrm>
            <a:off x="10756392" y="2176272"/>
            <a:ext cx="1048385" cy="1572895"/>
            <a:chOff x="10756392" y="2176272"/>
            <a:chExt cx="1048385" cy="1572895"/>
          </a:xfrm>
        </p:grpSpPr>
        <p:sp>
          <p:nvSpPr>
            <p:cNvPr id="249" name="object 249" descr=""/>
            <p:cNvSpPr/>
            <p:nvPr/>
          </p:nvSpPr>
          <p:spPr>
            <a:xfrm>
              <a:off x="11306556" y="2176271"/>
              <a:ext cx="474980" cy="43180"/>
            </a:xfrm>
            <a:custGeom>
              <a:avLst/>
              <a:gdLst/>
              <a:ahLst/>
              <a:cxnLst/>
              <a:rect l="l" t="t" r="r" b="b"/>
              <a:pathLst>
                <a:path w="474979" h="43180">
                  <a:moveTo>
                    <a:pt x="21463" y="21463"/>
                  </a:moveTo>
                  <a:lnTo>
                    <a:pt x="10668" y="0"/>
                  </a:lnTo>
                  <a:lnTo>
                    <a:pt x="0" y="21463"/>
                  </a:lnTo>
                  <a:lnTo>
                    <a:pt x="7112" y="21463"/>
                  </a:lnTo>
                  <a:lnTo>
                    <a:pt x="7112" y="41402"/>
                  </a:lnTo>
                  <a:lnTo>
                    <a:pt x="14224" y="41402"/>
                  </a:lnTo>
                  <a:lnTo>
                    <a:pt x="14224" y="21463"/>
                  </a:lnTo>
                  <a:lnTo>
                    <a:pt x="21463" y="21463"/>
                  </a:lnTo>
                  <a:close/>
                </a:path>
                <a:path w="474979" h="43180">
                  <a:moveTo>
                    <a:pt x="249936" y="25019"/>
                  </a:moveTo>
                  <a:lnTo>
                    <a:pt x="239268" y="3556"/>
                  </a:lnTo>
                  <a:lnTo>
                    <a:pt x="228600" y="25019"/>
                  </a:lnTo>
                  <a:lnTo>
                    <a:pt x="235712" y="25019"/>
                  </a:lnTo>
                  <a:lnTo>
                    <a:pt x="235712" y="42672"/>
                  </a:lnTo>
                  <a:lnTo>
                    <a:pt x="242824" y="42672"/>
                  </a:lnTo>
                  <a:lnTo>
                    <a:pt x="242824" y="25019"/>
                  </a:lnTo>
                  <a:lnTo>
                    <a:pt x="249936" y="25019"/>
                  </a:lnTo>
                  <a:close/>
                </a:path>
                <a:path w="474979" h="43180">
                  <a:moveTo>
                    <a:pt x="474980" y="21463"/>
                  </a:moveTo>
                  <a:lnTo>
                    <a:pt x="464312" y="0"/>
                  </a:lnTo>
                  <a:lnTo>
                    <a:pt x="453517" y="21463"/>
                  </a:lnTo>
                  <a:lnTo>
                    <a:pt x="460756" y="21463"/>
                  </a:lnTo>
                  <a:lnTo>
                    <a:pt x="460756" y="42164"/>
                  </a:lnTo>
                  <a:lnTo>
                    <a:pt x="467868" y="42164"/>
                  </a:lnTo>
                  <a:lnTo>
                    <a:pt x="467868" y="21463"/>
                  </a:lnTo>
                  <a:lnTo>
                    <a:pt x="474980" y="21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10756392" y="2386329"/>
              <a:ext cx="1048385" cy="1362710"/>
            </a:xfrm>
            <a:custGeom>
              <a:avLst/>
              <a:gdLst/>
              <a:ahLst/>
              <a:cxnLst/>
              <a:rect l="l" t="t" r="r" b="b"/>
              <a:pathLst>
                <a:path w="1048384" h="1362710">
                  <a:moveTo>
                    <a:pt x="593979" y="1172210"/>
                  </a:moveTo>
                  <a:lnTo>
                    <a:pt x="586867" y="1172210"/>
                  </a:lnTo>
                  <a:lnTo>
                    <a:pt x="586867" y="1292860"/>
                  </a:lnTo>
                  <a:lnTo>
                    <a:pt x="79756" y="1292860"/>
                  </a:lnTo>
                  <a:lnTo>
                    <a:pt x="79756" y="1172210"/>
                  </a:lnTo>
                  <a:lnTo>
                    <a:pt x="79756" y="264160"/>
                  </a:lnTo>
                  <a:lnTo>
                    <a:pt x="79756" y="257810"/>
                  </a:lnTo>
                  <a:lnTo>
                    <a:pt x="186055" y="257810"/>
                  </a:lnTo>
                  <a:lnTo>
                    <a:pt x="186055" y="264160"/>
                  </a:lnTo>
                  <a:lnTo>
                    <a:pt x="193167" y="264160"/>
                  </a:lnTo>
                  <a:lnTo>
                    <a:pt x="193167" y="257810"/>
                  </a:lnTo>
                  <a:lnTo>
                    <a:pt x="203327" y="257810"/>
                  </a:lnTo>
                  <a:lnTo>
                    <a:pt x="203327" y="254000"/>
                  </a:lnTo>
                  <a:lnTo>
                    <a:pt x="204089" y="254000"/>
                  </a:lnTo>
                  <a:lnTo>
                    <a:pt x="204089" y="250190"/>
                  </a:lnTo>
                  <a:lnTo>
                    <a:pt x="192659" y="250190"/>
                  </a:lnTo>
                  <a:lnTo>
                    <a:pt x="192659" y="242570"/>
                  </a:lnTo>
                  <a:lnTo>
                    <a:pt x="186055" y="242570"/>
                  </a:lnTo>
                  <a:lnTo>
                    <a:pt x="186055" y="250190"/>
                  </a:lnTo>
                  <a:lnTo>
                    <a:pt x="72644" y="250190"/>
                  </a:lnTo>
                  <a:lnTo>
                    <a:pt x="72644" y="254000"/>
                  </a:lnTo>
                  <a:lnTo>
                    <a:pt x="72644" y="1299210"/>
                  </a:lnTo>
                  <a:lnTo>
                    <a:pt x="593979" y="1299210"/>
                  </a:lnTo>
                  <a:lnTo>
                    <a:pt x="593979" y="1292860"/>
                  </a:lnTo>
                  <a:lnTo>
                    <a:pt x="593979" y="1172210"/>
                  </a:lnTo>
                  <a:close/>
                </a:path>
                <a:path w="1048384" h="1362710">
                  <a:moveTo>
                    <a:pt x="827024" y="1172210"/>
                  </a:moveTo>
                  <a:lnTo>
                    <a:pt x="819912" y="1172210"/>
                  </a:lnTo>
                  <a:lnTo>
                    <a:pt x="819912" y="1324610"/>
                  </a:lnTo>
                  <a:lnTo>
                    <a:pt x="46228" y="1324610"/>
                  </a:lnTo>
                  <a:lnTo>
                    <a:pt x="46228" y="1172210"/>
                  </a:lnTo>
                  <a:lnTo>
                    <a:pt x="46228" y="143510"/>
                  </a:lnTo>
                  <a:lnTo>
                    <a:pt x="46228" y="135890"/>
                  </a:lnTo>
                  <a:lnTo>
                    <a:pt x="186055" y="135890"/>
                  </a:lnTo>
                  <a:lnTo>
                    <a:pt x="186055" y="143510"/>
                  </a:lnTo>
                  <a:lnTo>
                    <a:pt x="193167" y="143510"/>
                  </a:lnTo>
                  <a:lnTo>
                    <a:pt x="193167" y="135890"/>
                  </a:lnTo>
                  <a:lnTo>
                    <a:pt x="204597" y="135890"/>
                  </a:lnTo>
                  <a:lnTo>
                    <a:pt x="204597" y="132080"/>
                  </a:lnTo>
                  <a:lnTo>
                    <a:pt x="204089" y="132080"/>
                  </a:lnTo>
                  <a:lnTo>
                    <a:pt x="204089" y="129540"/>
                  </a:lnTo>
                  <a:lnTo>
                    <a:pt x="193929" y="129540"/>
                  </a:lnTo>
                  <a:lnTo>
                    <a:pt x="193929" y="121920"/>
                  </a:lnTo>
                  <a:lnTo>
                    <a:pt x="186055" y="121920"/>
                  </a:lnTo>
                  <a:lnTo>
                    <a:pt x="186055" y="129540"/>
                  </a:lnTo>
                  <a:lnTo>
                    <a:pt x="39116" y="129540"/>
                  </a:lnTo>
                  <a:lnTo>
                    <a:pt x="39116" y="132080"/>
                  </a:lnTo>
                  <a:lnTo>
                    <a:pt x="39116" y="1332230"/>
                  </a:lnTo>
                  <a:lnTo>
                    <a:pt x="827024" y="1332230"/>
                  </a:lnTo>
                  <a:lnTo>
                    <a:pt x="827024" y="1324610"/>
                  </a:lnTo>
                  <a:lnTo>
                    <a:pt x="827024" y="1172210"/>
                  </a:lnTo>
                  <a:close/>
                </a:path>
                <a:path w="1048384" h="1362710">
                  <a:moveTo>
                    <a:pt x="1048131" y="1172210"/>
                  </a:moveTo>
                  <a:lnTo>
                    <a:pt x="1041019" y="1172210"/>
                  </a:lnTo>
                  <a:lnTo>
                    <a:pt x="1041019" y="1356360"/>
                  </a:lnTo>
                  <a:lnTo>
                    <a:pt x="7112" y="1356360"/>
                  </a:lnTo>
                  <a:lnTo>
                    <a:pt x="7112" y="1172210"/>
                  </a:lnTo>
                  <a:lnTo>
                    <a:pt x="7112" y="21590"/>
                  </a:lnTo>
                  <a:lnTo>
                    <a:pt x="7112" y="15240"/>
                  </a:lnTo>
                  <a:lnTo>
                    <a:pt x="186055" y="15240"/>
                  </a:lnTo>
                  <a:lnTo>
                    <a:pt x="186055" y="21590"/>
                  </a:lnTo>
                  <a:lnTo>
                    <a:pt x="193167" y="21590"/>
                  </a:lnTo>
                  <a:lnTo>
                    <a:pt x="193167" y="15240"/>
                  </a:lnTo>
                  <a:lnTo>
                    <a:pt x="203327" y="15240"/>
                  </a:lnTo>
                  <a:lnTo>
                    <a:pt x="203327" y="11430"/>
                  </a:lnTo>
                  <a:lnTo>
                    <a:pt x="204216" y="11430"/>
                  </a:lnTo>
                  <a:lnTo>
                    <a:pt x="204216" y="7620"/>
                  </a:lnTo>
                  <a:lnTo>
                    <a:pt x="192659" y="7620"/>
                  </a:lnTo>
                  <a:lnTo>
                    <a:pt x="192659" y="0"/>
                  </a:lnTo>
                  <a:lnTo>
                    <a:pt x="186055" y="0"/>
                  </a:lnTo>
                  <a:lnTo>
                    <a:pt x="186055" y="7620"/>
                  </a:lnTo>
                  <a:lnTo>
                    <a:pt x="0" y="7620"/>
                  </a:lnTo>
                  <a:lnTo>
                    <a:pt x="0" y="11430"/>
                  </a:lnTo>
                  <a:lnTo>
                    <a:pt x="0" y="1362710"/>
                  </a:lnTo>
                  <a:lnTo>
                    <a:pt x="1048131" y="1362710"/>
                  </a:lnTo>
                  <a:lnTo>
                    <a:pt x="1048131" y="1356360"/>
                  </a:lnTo>
                  <a:lnTo>
                    <a:pt x="1048131" y="1172210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11257788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297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297" y="110722"/>
                  </a:lnTo>
                  <a:lnTo>
                    <a:pt x="12129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11257788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3" name="object 253" descr=""/>
          <p:cNvSpPr txBox="1"/>
          <p:nvPr/>
        </p:nvSpPr>
        <p:spPr>
          <a:xfrm>
            <a:off x="11244071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54" name="object 254" descr=""/>
          <p:cNvSpPr txBox="1"/>
          <p:nvPr/>
        </p:nvSpPr>
        <p:spPr>
          <a:xfrm>
            <a:off x="11247119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1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55" name="object 255" descr=""/>
          <p:cNvGrpSpPr/>
          <p:nvPr/>
        </p:nvGrpSpPr>
        <p:grpSpPr>
          <a:xfrm>
            <a:off x="11484482" y="3446928"/>
            <a:ext cx="125730" cy="114935"/>
            <a:chOff x="11484482" y="3446928"/>
            <a:chExt cx="125730" cy="114935"/>
          </a:xfrm>
        </p:grpSpPr>
        <p:sp>
          <p:nvSpPr>
            <p:cNvPr id="256" name="object 256" descr=""/>
            <p:cNvSpPr/>
            <p:nvPr/>
          </p:nvSpPr>
          <p:spPr>
            <a:xfrm>
              <a:off x="1148638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11486387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 descr=""/>
          <p:cNvSpPr txBox="1"/>
          <p:nvPr/>
        </p:nvSpPr>
        <p:spPr>
          <a:xfrm>
            <a:off x="11470893" y="3293110"/>
            <a:ext cx="14287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Q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259" name="object 259" descr=""/>
          <p:cNvSpPr txBox="1"/>
          <p:nvPr/>
        </p:nvSpPr>
        <p:spPr>
          <a:xfrm>
            <a:off x="11475466" y="3453130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2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60" name="object 260" descr=""/>
          <p:cNvGrpSpPr/>
          <p:nvPr/>
        </p:nvGrpSpPr>
        <p:grpSpPr>
          <a:xfrm>
            <a:off x="11710156" y="3447050"/>
            <a:ext cx="125095" cy="114300"/>
            <a:chOff x="11710156" y="3447050"/>
            <a:chExt cx="125095" cy="114300"/>
          </a:xfrm>
        </p:grpSpPr>
        <p:sp>
          <p:nvSpPr>
            <p:cNvPr id="261" name="object 261" descr=""/>
            <p:cNvSpPr/>
            <p:nvPr/>
          </p:nvSpPr>
          <p:spPr>
            <a:xfrm>
              <a:off x="1171194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121300" y="0"/>
                  </a:moveTo>
                  <a:lnTo>
                    <a:pt x="0" y="0"/>
                  </a:lnTo>
                  <a:lnTo>
                    <a:pt x="0" y="110722"/>
                  </a:lnTo>
                  <a:lnTo>
                    <a:pt x="121300" y="110722"/>
                  </a:lnTo>
                  <a:lnTo>
                    <a:pt x="1213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11711940" y="3448833"/>
              <a:ext cx="121920" cy="111125"/>
            </a:xfrm>
            <a:custGeom>
              <a:avLst/>
              <a:gdLst/>
              <a:ahLst/>
              <a:cxnLst/>
              <a:rect l="l" t="t" r="r" b="b"/>
              <a:pathLst>
                <a:path w="121920" h="111125">
                  <a:moveTo>
                    <a:pt x="0" y="110722"/>
                  </a:moveTo>
                  <a:lnTo>
                    <a:pt x="121298" y="110722"/>
                  </a:lnTo>
                  <a:lnTo>
                    <a:pt x="121298" y="0"/>
                  </a:lnTo>
                  <a:lnTo>
                    <a:pt x="0" y="0"/>
                  </a:lnTo>
                  <a:lnTo>
                    <a:pt x="0" y="110722"/>
                  </a:lnTo>
                  <a:close/>
                </a:path>
              </a:pathLst>
            </a:custGeom>
            <a:ln w="356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3" name="object 263" descr=""/>
          <p:cNvSpPr txBox="1"/>
          <p:nvPr/>
        </p:nvSpPr>
        <p:spPr>
          <a:xfrm>
            <a:off x="11700636" y="3448939"/>
            <a:ext cx="1327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050" sz="825" spc="-37">
                <a:latin typeface="Calibri"/>
                <a:cs typeface="Calibri"/>
              </a:rPr>
              <a:t>X</a:t>
            </a:r>
            <a:r>
              <a:rPr dirty="0" sz="350" spc="-25">
                <a:latin typeface="Calibri"/>
                <a:cs typeface="Calibri"/>
              </a:rPr>
              <a:t>3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264" name="object 264" descr=""/>
          <p:cNvGrpSpPr/>
          <p:nvPr/>
        </p:nvGrpSpPr>
        <p:grpSpPr>
          <a:xfrm>
            <a:off x="9041638" y="187197"/>
            <a:ext cx="454659" cy="407034"/>
            <a:chOff x="9041638" y="187197"/>
            <a:chExt cx="454659" cy="407034"/>
          </a:xfrm>
        </p:grpSpPr>
        <p:sp>
          <p:nvSpPr>
            <p:cNvPr id="265" name="object 265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9047988" y="193547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7" name="object 267" descr=""/>
          <p:cNvSpPr txBox="1"/>
          <p:nvPr/>
        </p:nvSpPr>
        <p:spPr>
          <a:xfrm>
            <a:off x="9047988" y="193547"/>
            <a:ext cx="441959" cy="3943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1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68" name="object 268" descr=""/>
          <p:cNvGrpSpPr/>
          <p:nvPr/>
        </p:nvGrpSpPr>
        <p:grpSpPr>
          <a:xfrm>
            <a:off x="9861550" y="191770"/>
            <a:ext cx="454659" cy="408940"/>
            <a:chOff x="9861550" y="191770"/>
            <a:chExt cx="454659" cy="408940"/>
          </a:xfrm>
        </p:grpSpPr>
        <p:sp>
          <p:nvSpPr>
            <p:cNvPr id="269" name="object 269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441604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441604" y="395858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9867900" y="198120"/>
              <a:ext cx="441959" cy="396240"/>
            </a:xfrm>
            <a:custGeom>
              <a:avLst/>
              <a:gdLst/>
              <a:ahLst/>
              <a:cxnLst/>
              <a:rect l="l" t="t" r="r" b="b"/>
              <a:pathLst>
                <a:path w="441959" h="396240">
                  <a:moveTo>
                    <a:pt x="0" y="395858"/>
                  </a:moveTo>
                  <a:lnTo>
                    <a:pt x="441604" y="395858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585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1" name="object 271" descr=""/>
          <p:cNvSpPr txBox="1"/>
          <p:nvPr/>
        </p:nvSpPr>
        <p:spPr>
          <a:xfrm>
            <a:off x="9842500" y="201295"/>
            <a:ext cx="4864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272" name="object 272" descr=""/>
          <p:cNvGrpSpPr/>
          <p:nvPr/>
        </p:nvGrpSpPr>
        <p:grpSpPr>
          <a:xfrm>
            <a:off x="10652506" y="188721"/>
            <a:ext cx="454659" cy="407034"/>
            <a:chOff x="10652506" y="188721"/>
            <a:chExt cx="454659" cy="407034"/>
          </a:xfrm>
        </p:grpSpPr>
        <p:sp>
          <p:nvSpPr>
            <p:cNvPr id="273" name="object 273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441604" y="0"/>
                  </a:moveTo>
                  <a:lnTo>
                    <a:pt x="0" y="0"/>
                  </a:lnTo>
                  <a:lnTo>
                    <a:pt x="0" y="394335"/>
                  </a:lnTo>
                  <a:lnTo>
                    <a:pt x="441604" y="394335"/>
                  </a:lnTo>
                  <a:lnTo>
                    <a:pt x="4416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10658856" y="195071"/>
              <a:ext cx="441959" cy="394335"/>
            </a:xfrm>
            <a:custGeom>
              <a:avLst/>
              <a:gdLst/>
              <a:ahLst/>
              <a:cxnLst/>
              <a:rect l="l" t="t" r="r" b="b"/>
              <a:pathLst>
                <a:path w="441959" h="394334">
                  <a:moveTo>
                    <a:pt x="0" y="394335"/>
                  </a:moveTo>
                  <a:lnTo>
                    <a:pt x="441604" y="394335"/>
                  </a:lnTo>
                  <a:lnTo>
                    <a:pt x="441604" y="0"/>
                  </a:lnTo>
                  <a:lnTo>
                    <a:pt x="0" y="0"/>
                  </a:lnTo>
                  <a:lnTo>
                    <a:pt x="0" y="394335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5" name="object 275" descr=""/>
          <p:cNvSpPr txBox="1"/>
          <p:nvPr/>
        </p:nvSpPr>
        <p:spPr>
          <a:xfrm>
            <a:off x="10639806" y="197865"/>
            <a:ext cx="4864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6" name="object 276" descr=""/>
          <p:cNvSpPr txBox="1"/>
          <p:nvPr/>
        </p:nvSpPr>
        <p:spPr>
          <a:xfrm>
            <a:off x="9051035" y="5102352"/>
            <a:ext cx="440690" cy="396240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7" name="object 277" descr=""/>
          <p:cNvSpPr txBox="1"/>
          <p:nvPr/>
        </p:nvSpPr>
        <p:spPr>
          <a:xfrm>
            <a:off x="9861804" y="5102352"/>
            <a:ext cx="441959" cy="396240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8" name="object 278" descr=""/>
          <p:cNvSpPr txBox="1"/>
          <p:nvPr/>
        </p:nvSpPr>
        <p:spPr>
          <a:xfrm>
            <a:off x="10661904" y="5102352"/>
            <a:ext cx="441959" cy="396240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3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9" name="object 279" descr=""/>
          <p:cNvSpPr/>
          <p:nvPr/>
        </p:nvSpPr>
        <p:spPr>
          <a:xfrm>
            <a:off x="9258300" y="3916679"/>
            <a:ext cx="1636395" cy="1185545"/>
          </a:xfrm>
          <a:custGeom>
            <a:avLst/>
            <a:gdLst/>
            <a:ahLst/>
            <a:cxnLst/>
            <a:rect l="l" t="t" r="r" b="b"/>
            <a:pathLst>
              <a:path w="1636395" h="1185545">
                <a:moveTo>
                  <a:pt x="832866" y="0"/>
                </a:moveTo>
                <a:lnTo>
                  <a:pt x="827913" y="9906"/>
                </a:lnTo>
                <a:lnTo>
                  <a:pt x="826261" y="6604"/>
                </a:lnTo>
                <a:lnTo>
                  <a:pt x="788161" y="82804"/>
                </a:lnTo>
                <a:lnTo>
                  <a:pt x="813561" y="82804"/>
                </a:lnTo>
                <a:lnTo>
                  <a:pt x="813561" y="583311"/>
                </a:lnTo>
                <a:lnTo>
                  <a:pt x="0" y="583311"/>
                </a:lnTo>
                <a:lnTo>
                  <a:pt x="0" y="1185418"/>
                </a:lnTo>
                <a:lnTo>
                  <a:pt x="25400" y="1185418"/>
                </a:lnTo>
                <a:lnTo>
                  <a:pt x="25400" y="608711"/>
                </a:lnTo>
                <a:lnTo>
                  <a:pt x="811022" y="608711"/>
                </a:lnTo>
                <a:lnTo>
                  <a:pt x="811022" y="1185418"/>
                </a:lnTo>
                <a:lnTo>
                  <a:pt x="836422" y="1185418"/>
                </a:lnTo>
                <a:lnTo>
                  <a:pt x="836422" y="608711"/>
                </a:lnTo>
                <a:lnTo>
                  <a:pt x="845566" y="608711"/>
                </a:lnTo>
                <a:lnTo>
                  <a:pt x="845566" y="605409"/>
                </a:lnTo>
                <a:lnTo>
                  <a:pt x="1610995" y="605409"/>
                </a:lnTo>
                <a:lnTo>
                  <a:pt x="1610995" y="1185418"/>
                </a:lnTo>
                <a:lnTo>
                  <a:pt x="1636395" y="1185418"/>
                </a:lnTo>
                <a:lnTo>
                  <a:pt x="1636395" y="580009"/>
                </a:lnTo>
                <a:lnTo>
                  <a:pt x="845566" y="580009"/>
                </a:lnTo>
                <a:lnTo>
                  <a:pt x="845566" y="82804"/>
                </a:lnTo>
                <a:lnTo>
                  <a:pt x="870966" y="82804"/>
                </a:lnTo>
                <a:lnTo>
                  <a:pt x="867664" y="76073"/>
                </a:lnTo>
                <a:lnTo>
                  <a:pt x="870966" y="76073"/>
                </a:lnTo>
                <a:lnTo>
                  <a:pt x="832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/>
          <p:nvPr/>
        </p:nvSpPr>
        <p:spPr>
          <a:xfrm>
            <a:off x="9230868" y="588263"/>
            <a:ext cx="1687195" cy="1219200"/>
          </a:xfrm>
          <a:custGeom>
            <a:avLst/>
            <a:gdLst/>
            <a:ahLst/>
            <a:cxnLst/>
            <a:rect l="l" t="t" r="r" b="b"/>
            <a:pathLst>
              <a:path w="1687195" h="121920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20013"/>
                </a:lnTo>
                <a:lnTo>
                  <a:pt x="845820" y="620013"/>
                </a:lnTo>
                <a:lnTo>
                  <a:pt x="845820" y="1218691"/>
                </a:lnTo>
                <a:lnTo>
                  <a:pt x="871220" y="1218691"/>
                </a:lnTo>
                <a:lnTo>
                  <a:pt x="871220" y="1214627"/>
                </a:lnTo>
                <a:lnTo>
                  <a:pt x="873759" y="1214627"/>
                </a:lnTo>
                <a:lnTo>
                  <a:pt x="873759" y="621030"/>
                </a:lnTo>
                <a:lnTo>
                  <a:pt x="1661413" y="621030"/>
                </a:lnTo>
                <a:lnTo>
                  <a:pt x="1661413" y="78105"/>
                </a:lnTo>
                <a:lnTo>
                  <a:pt x="1686813" y="78105"/>
                </a:lnTo>
                <a:lnTo>
                  <a:pt x="1648713" y="1777"/>
                </a:lnTo>
                <a:lnTo>
                  <a:pt x="1610613" y="78105"/>
                </a:lnTo>
                <a:lnTo>
                  <a:pt x="1636013" y="78105"/>
                </a:lnTo>
                <a:lnTo>
                  <a:pt x="1636013" y="595502"/>
                </a:lnTo>
                <a:lnTo>
                  <a:pt x="873759" y="595502"/>
                </a:lnTo>
                <a:lnTo>
                  <a:pt x="873759" y="114426"/>
                </a:lnTo>
                <a:lnTo>
                  <a:pt x="899159" y="114426"/>
                </a:lnTo>
                <a:lnTo>
                  <a:pt x="861059" y="38226"/>
                </a:lnTo>
                <a:lnTo>
                  <a:pt x="822959" y="114426"/>
                </a:lnTo>
                <a:lnTo>
                  <a:pt x="848359" y="114426"/>
                </a:lnTo>
                <a:lnTo>
                  <a:pt x="848359" y="594613"/>
                </a:lnTo>
                <a:lnTo>
                  <a:pt x="50800" y="594613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 txBox="1"/>
          <p:nvPr/>
        </p:nvSpPr>
        <p:spPr>
          <a:xfrm>
            <a:off x="9433686" y="3959428"/>
            <a:ext cx="425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Split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2" name="object 282" descr=""/>
          <p:cNvSpPr txBox="1"/>
          <p:nvPr/>
        </p:nvSpPr>
        <p:spPr>
          <a:xfrm>
            <a:off x="9314433" y="1349705"/>
            <a:ext cx="659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Concat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3" name="object 283" descr=""/>
          <p:cNvSpPr txBox="1"/>
          <p:nvPr/>
        </p:nvSpPr>
        <p:spPr>
          <a:xfrm>
            <a:off x="4877815" y="2607386"/>
            <a:ext cx="2404745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Hyperparameters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Query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4" name="object 284" descr=""/>
          <p:cNvSpPr txBox="1"/>
          <p:nvPr/>
        </p:nvSpPr>
        <p:spPr>
          <a:xfrm>
            <a:off x="7260717" y="3149854"/>
            <a:ext cx="161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Q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5" name="object 285" descr=""/>
          <p:cNvSpPr txBox="1"/>
          <p:nvPr/>
        </p:nvSpPr>
        <p:spPr>
          <a:xfrm>
            <a:off x="4877815" y="3345560"/>
            <a:ext cx="243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6" name="object 286" descr=""/>
          <p:cNvSpPr txBox="1"/>
          <p:nvPr/>
        </p:nvSpPr>
        <p:spPr>
          <a:xfrm>
            <a:off x="1834133" y="2362911"/>
            <a:ext cx="17449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3795" algn="l"/>
                <a:tab pos="1620520" algn="l"/>
              </a:tabLst>
            </a:pPr>
            <a:r>
              <a:rPr dirty="0" sz="1300" spc="-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1300" b="1">
                <a:solidFill>
                  <a:srgbClr val="EC7C30"/>
                </a:solidFill>
                <a:latin typeface="Calibri"/>
                <a:cs typeface="Calibri"/>
              </a:rPr>
              <a:t>	</a:t>
            </a:r>
            <a:r>
              <a:rPr dirty="0" sz="1300" spc="-50">
                <a:latin typeface="Calibri"/>
                <a:cs typeface="Calibri"/>
              </a:rPr>
              <a:t>X</a:t>
            </a:r>
            <a:r>
              <a:rPr dirty="0" sz="1300">
                <a:latin typeface="Calibri"/>
                <a:cs typeface="Calibri"/>
              </a:rPr>
              <a:t>	</a:t>
            </a:r>
            <a:r>
              <a:rPr dirty="0" sz="1300" spc="-50">
                <a:latin typeface="Calibri"/>
                <a:cs typeface="Calibri"/>
              </a:rPr>
              <a:t>Q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7" name="object 287" descr=""/>
          <p:cNvSpPr txBox="1"/>
          <p:nvPr/>
        </p:nvSpPr>
        <p:spPr>
          <a:xfrm>
            <a:off x="355498" y="2219706"/>
            <a:ext cx="3302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1475" algn="l"/>
                <a:tab pos="2778760" algn="l"/>
              </a:tabLst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	x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409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8" name="object 288" descr=""/>
          <p:cNvSpPr txBox="1"/>
          <p:nvPr/>
        </p:nvSpPr>
        <p:spPr>
          <a:xfrm>
            <a:off x="2043429" y="2668269"/>
            <a:ext cx="12318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9" name="object 289" descr=""/>
          <p:cNvSpPr txBox="1"/>
          <p:nvPr/>
        </p:nvSpPr>
        <p:spPr>
          <a:xfrm>
            <a:off x="328879" y="2829306"/>
            <a:ext cx="364997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7094" sz="195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7094" sz="1950" spc="26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7094" sz="1950">
                <a:latin typeface="Calibri"/>
                <a:cs typeface="Calibri"/>
              </a:rPr>
              <a:t>X</a:t>
            </a:r>
            <a:r>
              <a:rPr dirty="0" baseline="-17094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7094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0" name="object 290" descr=""/>
          <p:cNvSpPr txBox="1"/>
          <p:nvPr/>
        </p:nvSpPr>
        <p:spPr>
          <a:xfrm>
            <a:off x="329488" y="3135883"/>
            <a:ext cx="3613150" cy="634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ts val="2395"/>
              </a:lnSpc>
              <a:spcBef>
                <a:spcPts val="105"/>
              </a:spcBef>
              <a:tabLst>
                <a:tab pos="1932939" algn="l"/>
              </a:tabLst>
            </a:pPr>
            <a:r>
              <a:rPr dirty="0" sz="2000" spc="-35" b="1">
                <a:latin typeface="Calibri"/>
                <a:cs typeface="Calibri"/>
              </a:rPr>
              <a:t>Value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matrix: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21367" sz="1950">
                <a:latin typeface="Calibri"/>
                <a:cs typeface="Calibri"/>
              </a:rPr>
              <a:t>X</a:t>
            </a:r>
            <a:r>
              <a:rPr dirty="0" baseline="-21367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21367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395"/>
              </a:lnSpc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Computation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1" name="object 291" descr=""/>
          <p:cNvSpPr txBox="1"/>
          <p:nvPr/>
        </p:nvSpPr>
        <p:spPr>
          <a:xfrm>
            <a:off x="329488" y="3743959"/>
            <a:ext cx="614807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Query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spc="-25" b="1">
                <a:solidFill>
                  <a:srgbClr val="6FAC46"/>
                </a:solidFill>
                <a:latin typeface="Calibri"/>
                <a:cs typeface="Calibri"/>
              </a:rPr>
              <a:t>W</a:t>
            </a:r>
            <a:r>
              <a:rPr dirty="0" baseline="-12820" sz="1950" spc="-37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Key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sz="2000" spc="-45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spc="179" b="1">
                <a:solidFill>
                  <a:srgbClr val="EC7C3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8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Q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spc="-2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Vectors</a:t>
            </a:r>
            <a:r>
              <a:rPr dirty="0" sz="2000" spc="-3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5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71C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W</a:t>
            </a:r>
            <a:r>
              <a:rPr dirty="0" baseline="-12820" sz="195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179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17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</a:t>
            </a:r>
            <a:r>
              <a:rPr dirty="0" baseline="-12820" sz="1950" spc="-37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Similarities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21367" sz="1950" b="1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dirty="0" baseline="21367" sz="1950" spc="254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 E</a:t>
            </a:r>
            <a:r>
              <a:rPr dirty="0" baseline="-12820" sz="1950">
                <a:latin typeface="Calibri"/>
                <a:cs typeface="Calibri"/>
              </a:rPr>
              <a:t>i,j</a:t>
            </a:r>
            <a:r>
              <a:rPr dirty="0" baseline="-12820" sz="1950" spc="247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Q</a:t>
            </a:r>
            <a:r>
              <a:rPr dirty="0" baseline="-12820" sz="1950" b="1">
                <a:solidFill>
                  <a:srgbClr val="6FAC46"/>
                </a:solidFill>
                <a:latin typeface="Calibri"/>
                <a:cs typeface="Calibri"/>
              </a:rPr>
              <a:t>i</a:t>
            </a:r>
            <a:r>
              <a:rPr dirty="0" baseline="-12820" sz="1950" spc="232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·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C7C30"/>
                </a:solidFill>
                <a:latin typeface="Calibri"/>
                <a:cs typeface="Calibri"/>
              </a:rPr>
              <a:t>K</a:t>
            </a:r>
            <a:r>
              <a:rPr dirty="0" baseline="-12820" sz="1950" b="1">
                <a:solidFill>
                  <a:srgbClr val="EC7C30"/>
                </a:solidFill>
                <a:latin typeface="Calibri"/>
                <a:cs typeface="Calibri"/>
              </a:rPr>
              <a:t>j</a:t>
            </a:r>
            <a:r>
              <a:rPr dirty="0" baseline="-12820" sz="1950" spc="60" b="1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 </a:t>
            </a:r>
            <a:r>
              <a:rPr dirty="0" sz="2000" spc="-10">
                <a:latin typeface="Calibri"/>
                <a:cs typeface="Calibri"/>
              </a:rPr>
              <a:t>sqrt(D</a:t>
            </a:r>
            <a:r>
              <a:rPr dirty="0" baseline="-12820" sz="1950" spc="-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Attention</a:t>
            </a:r>
            <a:r>
              <a:rPr dirty="0" sz="2000" spc="10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weights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softmax(E,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dim=1)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32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baseline="-12820" sz="1950" spc="-37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) </a:t>
            </a:r>
            <a:r>
              <a:rPr dirty="0" sz="2000" b="1">
                <a:latin typeface="Calibri"/>
                <a:cs typeface="Calibri"/>
              </a:rPr>
              <a:t>Output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sz="2000" spc="-20" b="1">
                <a:solidFill>
                  <a:srgbClr val="BB44C4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(Shape: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baseline="-12820" sz="1950">
                <a:latin typeface="Calibri"/>
                <a:cs typeface="Calibri"/>
              </a:rPr>
              <a:t>X</a:t>
            </a:r>
            <a:r>
              <a:rPr dirty="0" baseline="-12820" sz="1950" spc="20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baseline="-12820" sz="195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baseline="-12820" sz="1950">
                <a:latin typeface="Calibri"/>
                <a:cs typeface="Calibri"/>
              </a:rPr>
              <a:t>i</a:t>
            </a:r>
            <a:r>
              <a:rPr dirty="0" baseline="-12820" sz="195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∑</a:t>
            </a:r>
            <a:r>
              <a:rPr dirty="0" baseline="-12820" sz="1950" spc="-15">
                <a:latin typeface="Calibri"/>
                <a:cs typeface="Calibri"/>
              </a:rPr>
              <a:t>j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baseline="-12820" sz="1950" spc="-15">
                <a:latin typeface="Calibri"/>
                <a:cs typeface="Calibri"/>
              </a:rPr>
              <a:t>i,j</a:t>
            </a:r>
            <a:r>
              <a:rPr dirty="0" sz="2000" spc="-10" b="1">
                <a:solidFill>
                  <a:srgbClr val="BB44C4"/>
                </a:solidFill>
                <a:latin typeface="Calibri"/>
                <a:cs typeface="Calibri"/>
              </a:rPr>
              <a:t>V</a:t>
            </a:r>
            <a:r>
              <a:rPr dirty="0" baseline="-12820" sz="1950" spc="-15" b="1">
                <a:solidFill>
                  <a:srgbClr val="BB44C4"/>
                </a:solidFill>
                <a:latin typeface="Calibri"/>
                <a:cs typeface="Calibri"/>
              </a:rPr>
              <a:t>j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85"/>
              <a:t>A,en.on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6" name="object 6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14934" y="2435478"/>
            <a:ext cx="2046605" cy="123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749042" y="3204717"/>
            <a:ext cx="715010" cy="681355"/>
            <a:chOff x="2749042" y="3204717"/>
            <a:chExt cx="715010" cy="681355"/>
          </a:xfrm>
        </p:grpSpPr>
        <p:sp>
          <p:nvSpPr>
            <p:cNvPr id="11" name="object 11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8130" y="6142126"/>
            <a:ext cx="3759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Generative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65"/>
              <a:t>Attention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934" y="2435478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7" name="object 7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63292" y="3353815"/>
            <a:ext cx="48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57955" y="2386583"/>
            <a:ext cx="1744980" cy="2806700"/>
          </a:xfrm>
          <a:custGeom>
            <a:avLst/>
            <a:gdLst/>
            <a:ahLst/>
            <a:cxnLst/>
            <a:rect l="l" t="t" r="r" b="b"/>
            <a:pathLst>
              <a:path w="1744979" h="2806700">
                <a:moveTo>
                  <a:pt x="1668399" y="0"/>
                </a:moveTo>
                <a:lnTo>
                  <a:pt x="1668399" y="25400"/>
                </a:lnTo>
                <a:lnTo>
                  <a:pt x="276479" y="25400"/>
                </a:lnTo>
                <a:lnTo>
                  <a:pt x="276479" y="1086103"/>
                </a:lnTo>
                <a:lnTo>
                  <a:pt x="0" y="1086103"/>
                </a:lnTo>
                <a:lnTo>
                  <a:pt x="0" y="1111503"/>
                </a:lnTo>
                <a:lnTo>
                  <a:pt x="282575" y="1111503"/>
                </a:lnTo>
                <a:lnTo>
                  <a:pt x="282575" y="2781172"/>
                </a:lnTo>
                <a:lnTo>
                  <a:pt x="1654048" y="2781172"/>
                </a:lnTo>
                <a:lnTo>
                  <a:pt x="1654048" y="2806572"/>
                </a:lnTo>
                <a:lnTo>
                  <a:pt x="1730248" y="2768472"/>
                </a:lnTo>
                <a:lnTo>
                  <a:pt x="1654048" y="2730372"/>
                </a:lnTo>
                <a:lnTo>
                  <a:pt x="1654048" y="2755772"/>
                </a:lnTo>
                <a:lnTo>
                  <a:pt x="307975" y="2755772"/>
                </a:lnTo>
                <a:lnTo>
                  <a:pt x="307975" y="1416684"/>
                </a:lnTo>
                <a:lnTo>
                  <a:pt x="1655826" y="1416684"/>
                </a:lnTo>
                <a:lnTo>
                  <a:pt x="1655826" y="1442084"/>
                </a:lnTo>
                <a:lnTo>
                  <a:pt x="1732026" y="1403984"/>
                </a:lnTo>
                <a:lnTo>
                  <a:pt x="1655826" y="1365884"/>
                </a:lnTo>
                <a:lnTo>
                  <a:pt x="1655826" y="1391284"/>
                </a:lnTo>
                <a:lnTo>
                  <a:pt x="308864" y="1391284"/>
                </a:lnTo>
                <a:lnTo>
                  <a:pt x="308864" y="1086103"/>
                </a:lnTo>
                <a:lnTo>
                  <a:pt x="301879" y="1086103"/>
                </a:lnTo>
                <a:lnTo>
                  <a:pt x="301879" y="50800"/>
                </a:lnTo>
                <a:lnTo>
                  <a:pt x="1668399" y="50800"/>
                </a:lnTo>
                <a:lnTo>
                  <a:pt x="1668399" y="76200"/>
                </a:lnTo>
                <a:lnTo>
                  <a:pt x="1744599" y="38100"/>
                </a:lnTo>
                <a:lnTo>
                  <a:pt x="166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25646" y="1788414"/>
            <a:ext cx="97916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Queries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25646" y="3141345"/>
            <a:ext cx="979169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Keys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5646" y="4516373"/>
            <a:ext cx="979169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Values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49042" y="2023617"/>
            <a:ext cx="3162300" cy="3411220"/>
            <a:chOff x="2749042" y="2023617"/>
            <a:chExt cx="3162300" cy="3411220"/>
          </a:xfrm>
        </p:grpSpPr>
        <p:sp>
          <p:nvSpPr>
            <p:cNvPr id="16" name="object 16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02936" y="21503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85104" y="20299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5">
                  <a:moveTo>
                    <a:pt x="120142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2" y="547878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202936" y="20299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19">
                  <a:moveTo>
                    <a:pt x="701928" y="0"/>
                  </a:moveTo>
                  <a:lnTo>
                    <a:pt x="120396" y="0"/>
                  </a:lnTo>
                  <a:lnTo>
                    <a:pt x="0" y="121666"/>
                  </a:lnTo>
                  <a:lnTo>
                    <a:pt x="581660" y="121666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202936" y="20299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5">
                  <a:moveTo>
                    <a:pt x="0" y="120650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7878"/>
                  </a:lnTo>
                  <a:lnTo>
                    <a:pt x="581660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5">
                  <a:moveTo>
                    <a:pt x="0" y="120650"/>
                  </a:moveTo>
                  <a:lnTo>
                    <a:pt x="581660" y="120650"/>
                  </a:lnTo>
                  <a:lnTo>
                    <a:pt x="701928" y="0"/>
                  </a:lnTo>
                </a:path>
                <a:path w="702310" h="668655">
                  <a:moveTo>
                    <a:pt x="581660" y="120650"/>
                  </a:moveTo>
                  <a:lnTo>
                    <a:pt x="581660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89220" y="3517417"/>
              <a:ext cx="583565" cy="547370"/>
            </a:xfrm>
            <a:custGeom>
              <a:avLst/>
              <a:gdLst/>
              <a:ahLst/>
              <a:cxnLst/>
              <a:rect l="l" t="t" r="r" b="b"/>
              <a:pathLst>
                <a:path w="583564" h="547370">
                  <a:moveTo>
                    <a:pt x="583323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3323" y="546836"/>
                  </a:lnTo>
                  <a:lnTo>
                    <a:pt x="58332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71388" y="3396995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20" h="667385">
                  <a:moveTo>
                    <a:pt x="121665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1665" y="546734"/>
                  </a:lnTo>
                  <a:lnTo>
                    <a:pt x="12166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89220" y="339699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89220" y="339699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87696" y="488139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769864" y="476097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87696" y="476097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2"/>
                  </a:lnTo>
                  <a:lnTo>
                    <a:pt x="582929" y="120142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87696" y="476097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6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5"/>
                  </a:lnTo>
                  <a:lnTo>
                    <a:pt x="58292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3579" h="667385">
                  <a:moveTo>
                    <a:pt x="0" y="120396"/>
                  </a:moveTo>
                  <a:lnTo>
                    <a:pt x="582929" y="120396"/>
                  </a:lnTo>
                  <a:lnTo>
                    <a:pt x="703452" y="0"/>
                  </a:lnTo>
                </a:path>
                <a:path w="703579" h="667385">
                  <a:moveTo>
                    <a:pt x="582929" y="120396"/>
                  </a:moveTo>
                  <a:lnTo>
                    <a:pt x="58292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8130" y="6173749"/>
            <a:ext cx="3752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Genera$ve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85"/>
              <a:t>A,en.on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934" y="2435478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7" name="object 7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63292" y="3353815"/>
            <a:ext cx="48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57955" y="2386583"/>
            <a:ext cx="1744980" cy="2806700"/>
          </a:xfrm>
          <a:custGeom>
            <a:avLst/>
            <a:gdLst/>
            <a:ahLst/>
            <a:cxnLst/>
            <a:rect l="l" t="t" r="r" b="b"/>
            <a:pathLst>
              <a:path w="1744979" h="2806700">
                <a:moveTo>
                  <a:pt x="1668399" y="0"/>
                </a:moveTo>
                <a:lnTo>
                  <a:pt x="1668399" y="25400"/>
                </a:lnTo>
                <a:lnTo>
                  <a:pt x="276479" y="25400"/>
                </a:lnTo>
                <a:lnTo>
                  <a:pt x="276479" y="1086103"/>
                </a:lnTo>
                <a:lnTo>
                  <a:pt x="0" y="1086103"/>
                </a:lnTo>
                <a:lnTo>
                  <a:pt x="0" y="1111503"/>
                </a:lnTo>
                <a:lnTo>
                  <a:pt x="282575" y="1111503"/>
                </a:lnTo>
                <a:lnTo>
                  <a:pt x="282575" y="2781172"/>
                </a:lnTo>
                <a:lnTo>
                  <a:pt x="1654048" y="2781172"/>
                </a:lnTo>
                <a:lnTo>
                  <a:pt x="1654048" y="2806572"/>
                </a:lnTo>
                <a:lnTo>
                  <a:pt x="1730248" y="2768472"/>
                </a:lnTo>
                <a:lnTo>
                  <a:pt x="1654048" y="2730372"/>
                </a:lnTo>
                <a:lnTo>
                  <a:pt x="1654048" y="2755772"/>
                </a:lnTo>
                <a:lnTo>
                  <a:pt x="307975" y="2755772"/>
                </a:lnTo>
                <a:lnTo>
                  <a:pt x="307975" y="1416684"/>
                </a:lnTo>
                <a:lnTo>
                  <a:pt x="1655826" y="1416684"/>
                </a:lnTo>
                <a:lnTo>
                  <a:pt x="1655826" y="1442084"/>
                </a:lnTo>
                <a:lnTo>
                  <a:pt x="1732026" y="1403984"/>
                </a:lnTo>
                <a:lnTo>
                  <a:pt x="1655826" y="1365884"/>
                </a:lnTo>
                <a:lnTo>
                  <a:pt x="1655826" y="1391284"/>
                </a:lnTo>
                <a:lnTo>
                  <a:pt x="308864" y="1391284"/>
                </a:lnTo>
                <a:lnTo>
                  <a:pt x="308864" y="1086103"/>
                </a:lnTo>
                <a:lnTo>
                  <a:pt x="301879" y="1086103"/>
                </a:lnTo>
                <a:lnTo>
                  <a:pt x="301879" y="50800"/>
                </a:lnTo>
                <a:lnTo>
                  <a:pt x="1668399" y="50800"/>
                </a:lnTo>
                <a:lnTo>
                  <a:pt x="1668399" y="76200"/>
                </a:lnTo>
                <a:lnTo>
                  <a:pt x="1744599" y="38100"/>
                </a:lnTo>
                <a:lnTo>
                  <a:pt x="166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25646" y="1788414"/>
            <a:ext cx="97916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Queries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25646" y="3141345"/>
            <a:ext cx="979169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Keys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5646" y="4516373"/>
            <a:ext cx="979169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Values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91784" y="2292095"/>
            <a:ext cx="618490" cy="1391285"/>
            <a:chOff x="5891784" y="2292095"/>
            <a:chExt cx="618490" cy="1391285"/>
          </a:xfrm>
        </p:grpSpPr>
        <p:sp>
          <p:nvSpPr>
            <p:cNvPr id="16" name="object 16" descr=""/>
            <p:cNvSpPr/>
            <p:nvPr/>
          </p:nvSpPr>
          <p:spPr>
            <a:xfrm>
              <a:off x="6105906" y="2689097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4">
                  <a:moveTo>
                    <a:pt x="0" y="195706"/>
                  </a:moveTo>
                  <a:lnTo>
                    <a:pt x="5207" y="150875"/>
                  </a:lnTo>
                  <a:lnTo>
                    <a:pt x="19939" y="109600"/>
                  </a:lnTo>
                  <a:lnTo>
                    <a:pt x="43053" y="73278"/>
                  </a:lnTo>
                  <a:lnTo>
                    <a:pt x="73279" y="43052"/>
                  </a:lnTo>
                  <a:lnTo>
                    <a:pt x="109601" y="19938"/>
                  </a:lnTo>
                  <a:lnTo>
                    <a:pt x="150876" y="5206"/>
                  </a:lnTo>
                  <a:lnTo>
                    <a:pt x="195707" y="0"/>
                  </a:lnTo>
                  <a:lnTo>
                    <a:pt x="240538" y="5206"/>
                  </a:lnTo>
                  <a:lnTo>
                    <a:pt x="281813" y="19938"/>
                  </a:lnTo>
                  <a:lnTo>
                    <a:pt x="318135" y="43052"/>
                  </a:lnTo>
                  <a:lnTo>
                    <a:pt x="348488" y="73278"/>
                  </a:lnTo>
                  <a:lnTo>
                    <a:pt x="371475" y="109600"/>
                  </a:lnTo>
                  <a:lnTo>
                    <a:pt x="386207" y="150875"/>
                  </a:lnTo>
                  <a:lnTo>
                    <a:pt x="391414" y="195706"/>
                  </a:lnTo>
                  <a:lnTo>
                    <a:pt x="386207" y="240537"/>
                  </a:lnTo>
                  <a:lnTo>
                    <a:pt x="371475" y="281813"/>
                  </a:lnTo>
                  <a:lnTo>
                    <a:pt x="348488" y="318135"/>
                  </a:lnTo>
                  <a:lnTo>
                    <a:pt x="318135" y="348488"/>
                  </a:lnTo>
                  <a:lnTo>
                    <a:pt x="281813" y="371475"/>
                  </a:lnTo>
                  <a:lnTo>
                    <a:pt x="240538" y="386206"/>
                  </a:lnTo>
                  <a:lnTo>
                    <a:pt x="195707" y="391413"/>
                  </a:lnTo>
                  <a:lnTo>
                    <a:pt x="150876" y="386206"/>
                  </a:lnTo>
                  <a:lnTo>
                    <a:pt x="109601" y="371475"/>
                  </a:lnTo>
                  <a:lnTo>
                    <a:pt x="73279" y="348488"/>
                  </a:lnTo>
                  <a:lnTo>
                    <a:pt x="43053" y="318135"/>
                  </a:lnTo>
                  <a:lnTo>
                    <a:pt x="19939" y="281813"/>
                  </a:lnTo>
                  <a:lnTo>
                    <a:pt x="5207" y="240537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91784" y="2292095"/>
              <a:ext cx="447675" cy="1391285"/>
            </a:xfrm>
            <a:custGeom>
              <a:avLst/>
              <a:gdLst/>
              <a:ahLst/>
              <a:cxnLst/>
              <a:rect l="l" t="t" r="r" b="b"/>
              <a:pathLst>
                <a:path w="447675" h="1391285">
                  <a:moveTo>
                    <a:pt x="447548" y="863727"/>
                  </a:moveTo>
                  <a:lnTo>
                    <a:pt x="409448" y="787527"/>
                  </a:lnTo>
                  <a:lnTo>
                    <a:pt x="371348" y="863727"/>
                  </a:lnTo>
                  <a:lnTo>
                    <a:pt x="396748" y="863727"/>
                  </a:lnTo>
                  <a:lnTo>
                    <a:pt x="396748" y="1365377"/>
                  </a:lnTo>
                  <a:lnTo>
                    <a:pt x="0" y="1365377"/>
                  </a:lnTo>
                  <a:lnTo>
                    <a:pt x="0" y="1390777"/>
                  </a:lnTo>
                  <a:lnTo>
                    <a:pt x="422148" y="1390777"/>
                  </a:lnTo>
                  <a:lnTo>
                    <a:pt x="422148" y="863727"/>
                  </a:lnTo>
                  <a:lnTo>
                    <a:pt x="447548" y="863727"/>
                  </a:lnTo>
                  <a:close/>
                </a:path>
                <a:path w="447675" h="1391285">
                  <a:moveTo>
                    <a:pt x="447548" y="319913"/>
                  </a:moveTo>
                  <a:lnTo>
                    <a:pt x="422148" y="319913"/>
                  </a:lnTo>
                  <a:lnTo>
                    <a:pt x="422148" y="0"/>
                  </a:lnTo>
                  <a:lnTo>
                    <a:pt x="12700" y="0"/>
                  </a:lnTo>
                  <a:lnTo>
                    <a:pt x="12700" y="25400"/>
                  </a:lnTo>
                  <a:lnTo>
                    <a:pt x="396748" y="25400"/>
                  </a:lnTo>
                  <a:lnTo>
                    <a:pt x="396748" y="319913"/>
                  </a:lnTo>
                  <a:lnTo>
                    <a:pt x="371348" y="319913"/>
                  </a:lnTo>
                  <a:lnTo>
                    <a:pt x="409448" y="396113"/>
                  </a:lnTo>
                  <a:lnTo>
                    <a:pt x="447548" y="319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62650" y="1947798"/>
            <a:ext cx="9378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Transpose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353045" y="2355862"/>
            <a:ext cx="1064260" cy="1061085"/>
            <a:chOff x="7353045" y="2355862"/>
            <a:chExt cx="1064260" cy="1061085"/>
          </a:xfrm>
        </p:grpSpPr>
        <p:sp>
          <p:nvSpPr>
            <p:cNvPr id="20" name="object 20" descr=""/>
            <p:cNvSpPr/>
            <p:nvPr/>
          </p:nvSpPr>
          <p:spPr>
            <a:xfrm>
              <a:off x="7359395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1051471" y="0"/>
                  </a:moveTo>
                  <a:lnTo>
                    <a:pt x="0" y="0"/>
                  </a:lnTo>
                  <a:lnTo>
                    <a:pt x="0" y="1048372"/>
                  </a:lnTo>
                  <a:lnTo>
                    <a:pt x="1051471" y="1048372"/>
                  </a:lnTo>
                  <a:lnTo>
                    <a:pt x="105147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59395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0" y="1048372"/>
                  </a:moveTo>
                  <a:lnTo>
                    <a:pt x="1051471" y="1048372"/>
                  </a:lnTo>
                  <a:lnTo>
                    <a:pt x="1051471" y="0"/>
                  </a:lnTo>
                  <a:lnTo>
                    <a:pt x="0" y="0"/>
                  </a:lnTo>
                  <a:lnTo>
                    <a:pt x="0" y="1048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197853" y="2468702"/>
            <a:ext cx="1118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dirty="0" baseline="-32407" sz="3600" spc="-75">
                <a:latin typeface="Calibri"/>
                <a:cs typeface="Calibri"/>
              </a:rPr>
              <a:t>x</a:t>
            </a:r>
            <a:r>
              <a:rPr dirty="0" baseline="-32407" sz="3600">
                <a:latin typeface="Calibri"/>
                <a:cs typeface="Calibri"/>
              </a:rPr>
              <a:t>	</a:t>
            </a:r>
            <a:r>
              <a:rPr dirty="0" u="heavy" sz="18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055611" y="1668907"/>
            <a:ext cx="174180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Attention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25">
                <a:latin typeface="Calibri"/>
                <a:cs typeface="Calibri"/>
              </a:rPr>
              <a:t>W)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749042" y="2023617"/>
            <a:ext cx="3162300" cy="3411220"/>
            <a:chOff x="2749042" y="2023617"/>
            <a:chExt cx="3162300" cy="3411220"/>
          </a:xfrm>
        </p:grpSpPr>
        <p:sp>
          <p:nvSpPr>
            <p:cNvPr id="25" name="object 25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202936" y="21503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85104" y="20299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5">
                  <a:moveTo>
                    <a:pt x="120142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2" y="547878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202936" y="20299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19">
                  <a:moveTo>
                    <a:pt x="701928" y="0"/>
                  </a:moveTo>
                  <a:lnTo>
                    <a:pt x="120396" y="0"/>
                  </a:lnTo>
                  <a:lnTo>
                    <a:pt x="0" y="121666"/>
                  </a:lnTo>
                  <a:lnTo>
                    <a:pt x="581660" y="121666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202936" y="20299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5">
                  <a:moveTo>
                    <a:pt x="0" y="120650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7878"/>
                  </a:lnTo>
                  <a:lnTo>
                    <a:pt x="581660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5">
                  <a:moveTo>
                    <a:pt x="0" y="120650"/>
                  </a:moveTo>
                  <a:lnTo>
                    <a:pt x="581660" y="120650"/>
                  </a:lnTo>
                  <a:lnTo>
                    <a:pt x="701928" y="0"/>
                  </a:lnTo>
                </a:path>
                <a:path w="702310" h="668655">
                  <a:moveTo>
                    <a:pt x="581660" y="120650"/>
                  </a:moveTo>
                  <a:lnTo>
                    <a:pt x="581660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189220" y="3517417"/>
              <a:ext cx="583565" cy="547370"/>
            </a:xfrm>
            <a:custGeom>
              <a:avLst/>
              <a:gdLst/>
              <a:ahLst/>
              <a:cxnLst/>
              <a:rect l="l" t="t" r="r" b="b"/>
              <a:pathLst>
                <a:path w="583564" h="547370">
                  <a:moveTo>
                    <a:pt x="583323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3323" y="546836"/>
                  </a:lnTo>
                  <a:lnTo>
                    <a:pt x="58332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771388" y="3396995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20" h="667385">
                  <a:moveTo>
                    <a:pt x="121665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1665" y="546734"/>
                  </a:lnTo>
                  <a:lnTo>
                    <a:pt x="12166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189220" y="339699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189220" y="339699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87696" y="488139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769864" y="476097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187696" y="476097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2"/>
                  </a:lnTo>
                  <a:lnTo>
                    <a:pt x="582929" y="120142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187696" y="476097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6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5"/>
                  </a:lnTo>
                  <a:lnTo>
                    <a:pt x="58292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3579" h="667385">
                  <a:moveTo>
                    <a:pt x="0" y="120396"/>
                  </a:moveTo>
                  <a:lnTo>
                    <a:pt x="582929" y="120396"/>
                  </a:lnTo>
                  <a:lnTo>
                    <a:pt x="703452" y="0"/>
                  </a:lnTo>
                </a:path>
                <a:path w="703579" h="667385">
                  <a:moveTo>
                    <a:pt x="582929" y="120396"/>
                  </a:moveTo>
                  <a:lnTo>
                    <a:pt x="58292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2688" y="2848355"/>
            <a:ext cx="76200" cy="76200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8130" y="6173749"/>
            <a:ext cx="3752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Genera$ve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85"/>
              <a:t>A,en.on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934" y="2435478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7" name="object 7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63292" y="3353815"/>
            <a:ext cx="48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57955" y="2386583"/>
            <a:ext cx="1744980" cy="2806700"/>
          </a:xfrm>
          <a:custGeom>
            <a:avLst/>
            <a:gdLst/>
            <a:ahLst/>
            <a:cxnLst/>
            <a:rect l="l" t="t" r="r" b="b"/>
            <a:pathLst>
              <a:path w="1744979" h="2806700">
                <a:moveTo>
                  <a:pt x="1668399" y="0"/>
                </a:moveTo>
                <a:lnTo>
                  <a:pt x="1668399" y="25400"/>
                </a:lnTo>
                <a:lnTo>
                  <a:pt x="276479" y="25400"/>
                </a:lnTo>
                <a:lnTo>
                  <a:pt x="276479" y="1086103"/>
                </a:lnTo>
                <a:lnTo>
                  <a:pt x="0" y="1086103"/>
                </a:lnTo>
                <a:lnTo>
                  <a:pt x="0" y="1111503"/>
                </a:lnTo>
                <a:lnTo>
                  <a:pt x="282575" y="1111503"/>
                </a:lnTo>
                <a:lnTo>
                  <a:pt x="282575" y="2781172"/>
                </a:lnTo>
                <a:lnTo>
                  <a:pt x="1654048" y="2781172"/>
                </a:lnTo>
                <a:lnTo>
                  <a:pt x="1654048" y="2806572"/>
                </a:lnTo>
                <a:lnTo>
                  <a:pt x="1730248" y="2768472"/>
                </a:lnTo>
                <a:lnTo>
                  <a:pt x="1654048" y="2730372"/>
                </a:lnTo>
                <a:lnTo>
                  <a:pt x="1654048" y="2755772"/>
                </a:lnTo>
                <a:lnTo>
                  <a:pt x="307975" y="2755772"/>
                </a:lnTo>
                <a:lnTo>
                  <a:pt x="307975" y="1416684"/>
                </a:lnTo>
                <a:lnTo>
                  <a:pt x="1655826" y="1416684"/>
                </a:lnTo>
                <a:lnTo>
                  <a:pt x="1655826" y="1442084"/>
                </a:lnTo>
                <a:lnTo>
                  <a:pt x="1732026" y="1403984"/>
                </a:lnTo>
                <a:lnTo>
                  <a:pt x="1655826" y="1365884"/>
                </a:lnTo>
                <a:lnTo>
                  <a:pt x="1655826" y="1391284"/>
                </a:lnTo>
                <a:lnTo>
                  <a:pt x="308864" y="1391284"/>
                </a:lnTo>
                <a:lnTo>
                  <a:pt x="308864" y="1086103"/>
                </a:lnTo>
                <a:lnTo>
                  <a:pt x="301879" y="1086103"/>
                </a:lnTo>
                <a:lnTo>
                  <a:pt x="301879" y="50800"/>
                </a:lnTo>
                <a:lnTo>
                  <a:pt x="1668399" y="50800"/>
                </a:lnTo>
                <a:lnTo>
                  <a:pt x="1668399" y="76200"/>
                </a:lnTo>
                <a:lnTo>
                  <a:pt x="1744599" y="38100"/>
                </a:lnTo>
                <a:lnTo>
                  <a:pt x="166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25646" y="1788414"/>
            <a:ext cx="97916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Queries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25646" y="3141345"/>
            <a:ext cx="979169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Keys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5646" y="4516373"/>
            <a:ext cx="979169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Values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91784" y="2292095"/>
            <a:ext cx="2526030" cy="1391285"/>
            <a:chOff x="5891784" y="2292095"/>
            <a:chExt cx="2526030" cy="1391285"/>
          </a:xfrm>
        </p:grpSpPr>
        <p:sp>
          <p:nvSpPr>
            <p:cNvPr id="16" name="object 16" descr=""/>
            <p:cNvSpPr/>
            <p:nvPr/>
          </p:nvSpPr>
          <p:spPr>
            <a:xfrm>
              <a:off x="6105906" y="2689097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4">
                  <a:moveTo>
                    <a:pt x="0" y="195706"/>
                  </a:moveTo>
                  <a:lnTo>
                    <a:pt x="5207" y="150875"/>
                  </a:lnTo>
                  <a:lnTo>
                    <a:pt x="19939" y="109600"/>
                  </a:lnTo>
                  <a:lnTo>
                    <a:pt x="43053" y="73278"/>
                  </a:lnTo>
                  <a:lnTo>
                    <a:pt x="73279" y="43052"/>
                  </a:lnTo>
                  <a:lnTo>
                    <a:pt x="109601" y="19938"/>
                  </a:lnTo>
                  <a:lnTo>
                    <a:pt x="150876" y="5206"/>
                  </a:lnTo>
                  <a:lnTo>
                    <a:pt x="195707" y="0"/>
                  </a:lnTo>
                  <a:lnTo>
                    <a:pt x="240538" y="5206"/>
                  </a:lnTo>
                  <a:lnTo>
                    <a:pt x="281813" y="19938"/>
                  </a:lnTo>
                  <a:lnTo>
                    <a:pt x="318135" y="43052"/>
                  </a:lnTo>
                  <a:lnTo>
                    <a:pt x="348488" y="73278"/>
                  </a:lnTo>
                  <a:lnTo>
                    <a:pt x="371475" y="109600"/>
                  </a:lnTo>
                  <a:lnTo>
                    <a:pt x="386207" y="150875"/>
                  </a:lnTo>
                  <a:lnTo>
                    <a:pt x="391414" y="195706"/>
                  </a:lnTo>
                  <a:lnTo>
                    <a:pt x="386207" y="240537"/>
                  </a:lnTo>
                  <a:lnTo>
                    <a:pt x="371475" y="281813"/>
                  </a:lnTo>
                  <a:lnTo>
                    <a:pt x="348488" y="318135"/>
                  </a:lnTo>
                  <a:lnTo>
                    <a:pt x="318135" y="348488"/>
                  </a:lnTo>
                  <a:lnTo>
                    <a:pt x="281813" y="371475"/>
                  </a:lnTo>
                  <a:lnTo>
                    <a:pt x="240538" y="386206"/>
                  </a:lnTo>
                  <a:lnTo>
                    <a:pt x="195707" y="391413"/>
                  </a:lnTo>
                  <a:lnTo>
                    <a:pt x="150876" y="386206"/>
                  </a:lnTo>
                  <a:lnTo>
                    <a:pt x="109601" y="371475"/>
                  </a:lnTo>
                  <a:lnTo>
                    <a:pt x="73279" y="348488"/>
                  </a:lnTo>
                  <a:lnTo>
                    <a:pt x="43053" y="318135"/>
                  </a:lnTo>
                  <a:lnTo>
                    <a:pt x="19939" y="281813"/>
                  </a:lnTo>
                  <a:lnTo>
                    <a:pt x="5207" y="240537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91784" y="2292095"/>
              <a:ext cx="447675" cy="1391285"/>
            </a:xfrm>
            <a:custGeom>
              <a:avLst/>
              <a:gdLst/>
              <a:ahLst/>
              <a:cxnLst/>
              <a:rect l="l" t="t" r="r" b="b"/>
              <a:pathLst>
                <a:path w="447675" h="1391285">
                  <a:moveTo>
                    <a:pt x="447548" y="863727"/>
                  </a:moveTo>
                  <a:lnTo>
                    <a:pt x="409448" y="787527"/>
                  </a:lnTo>
                  <a:lnTo>
                    <a:pt x="371348" y="863727"/>
                  </a:lnTo>
                  <a:lnTo>
                    <a:pt x="396748" y="863727"/>
                  </a:lnTo>
                  <a:lnTo>
                    <a:pt x="396748" y="1365377"/>
                  </a:lnTo>
                  <a:lnTo>
                    <a:pt x="0" y="1365377"/>
                  </a:lnTo>
                  <a:lnTo>
                    <a:pt x="0" y="1390777"/>
                  </a:lnTo>
                  <a:lnTo>
                    <a:pt x="422148" y="1390777"/>
                  </a:lnTo>
                  <a:lnTo>
                    <a:pt x="422148" y="863727"/>
                  </a:lnTo>
                  <a:lnTo>
                    <a:pt x="447548" y="863727"/>
                  </a:lnTo>
                  <a:close/>
                </a:path>
                <a:path w="447675" h="1391285">
                  <a:moveTo>
                    <a:pt x="447548" y="319913"/>
                  </a:moveTo>
                  <a:lnTo>
                    <a:pt x="422148" y="319913"/>
                  </a:lnTo>
                  <a:lnTo>
                    <a:pt x="422148" y="0"/>
                  </a:lnTo>
                  <a:lnTo>
                    <a:pt x="12700" y="0"/>
                  </a:lnTo>
                  <a:lnTo>
                    <a:pt x="12700" y="25400"/>
                  </a:lnTo>
                  <a:lnTo>
                    <a:pt x="396748" y="25400"/>
                  </a:lnTo>
                  <a:lnTo>
                    <a:pt x="396748" y="319913"/>
                  </a:lnTo>
                  <a:lnTo>
                    <a:pt x="371348" y="319913"/>
                  </a:lnTo>
                  <a:lnTo>
                    <a:pt x="409448" y="396113"/>
                  </a:lnTo>
                  <a:lnTo>
                    <a:pt x="447548" y="319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359396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1051471" y="0"/>
                  </a:moveTo>
                  <a:lnTo>
                    <a:pt x="0" y="0"/>
                  </a:lnTo>
                  <a:lnTo>
                    <a:pt x="0" y="1048372"/>
                  </a:lnTo>
                  <a:lnTo>
                    <a:pt x="1051471" y="1048372"/>
                  </a:lnTo>
                  <a:lnTo>
                    <a:pt x="105147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59396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0" y="1048372"/>
                  </a:moveTo>
                  <a:lnTo>
                    <a:pt x="1051471" y="1048372"/>
                  </a:lnTo>
                  <a:lnTo>
                    <a:pt x="1051471" y="0"/>
                  </a:lnTo>
                  <a:lnTo>
                    <a:pt x="0" y="0"/>
                  </a:lnTo>
                  <a:lnTo>
                    <a:pt x="0" y="1048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962650" y="1947798"/>
            <a:ext cx="9378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Transpose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97853" y="2468702"/>
            <a:ext cx="1118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dirty="0" baseline="-32407" sz="3600" spc="-75">
                <a:latin typeface="Calibri"/>
                <a:cs typeface="Calibri"/>
              </a:rPr>
              <a:t>x</a:t>
            </a:r>
            <a:r>
              <a:rPr dirty="0" baseline="-32407" sz="3600">
                <a:latin typeface="Calibri"/>
                <a:cs typeface="Calibri"/>
              </a:rPr>
              <a:t>	</a:t>
            </a:r>
            <a:r>
              <a:rPr dirty="0" u="heavy" sz="18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55611" y="1668907"/>
            <a:ext cx="174180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Attention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25">
                <a:latin typeface="Calibri"/>
                <a:cs typeface="Calibri"/>
              </a:rPr>
              <a:t>W)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89342" y="4840985"/>
            <a:ext cx="393065" cy="391795"/>
          </a:xfrm>
          <a:custGeom>
            <a:avLst/>
            <a:gdLst/>
            <a:ahLst/>
            <a:cxnLst/>
            <a:rect l="l" t="t" r="r" b="b"/>
            <a:pathLst>
              <a:path w="393065" h="391795">
                <a:moveTo>
                  <a:pt x="0" y="195706"/>
                </a:moveTo>
                <a:lnTo>
                  <a:pt x="5206" y="150875"/>
                </a:lnTo>
                <a:lnTo>
                  <a:pt x="19938" y="109600"/>
                </a:lnTo>
                <a:lnTo>
                  <a:pt x="43179" y="73278"/>
                </a:lnTo>
                <a:lnTo>
                  <a:pt x="73532" y="43052"/>
                </a:lnTo>
                <a:lnTo>
                  <a:pt x="110108" y="19938"/>
                </a:lnTo>
                <a:lnTo>
                  <a:pt x="151383" y="5206"/>
                </a:lnTo>
                <a:lnTo>
                  <a:pt x="196468" y="0"/>
                </a:lnTo>
                <a:lnTo>
                  <a:pt x="241553" y="5206"/>
                </a:lnTo>
                <a:lnTo>
                  <a:pt x="282828" y="19938"/>
                </a:lnTo>
                <a:lnTo>
                  <a:pt x="319404" y="43052"/>
                </a:lnTo>
                <a:lnTo>
                  <a:pt x="349757" y="73278"/>
                </a:lnTo>
                <a:lnTo>
                  <a:pt x="372999" y="109600"/>
                </a:lnTo>
                <a:lnTo>
                  <a:pt x="387730" y="150875"/>
                </a:lnTo>
                <a:lnTo>
                  <a:pt x="392937" y="195706"/>
                </a:lnTo>
                <a:lnTo>
                  <a:pt x="387730" y="240537"/>
                </a:lnTo>
                <a:lnTo>
                  <a:pt x="372999" y="281813"/>
                </a:lnTo>
                <a:lnTo>
                  <a:pt x="349757" y="318134"/>
                </a:lnTo>
                <a:lnTo>
                  <a:pt x="319404" y="348488"/>
                </a:lnTo>
                <a:lnTo>
                  <a:pt x="282828" y="371475"/>
                </a:lnTo>
                <a:lnTo>
                  <a:pt x="241553" y="386206"/>
                </a:lnTo>
                <a:lnTo>
                  <a:pt x="196468" y="391413"/>
                </a:lnTo>
                <a:lnTo>
                  <a:pt x="151383" y="386206"/>
                </a:lnTo>
                <a:lnTo>
                  <a:pt x="110108" y="371475"/>
                </a:lnTo>
                <a:lnTo>
                  <a:pt x="73532" y="348488"/>
                </a:lnTo>
                <a:lnTo>
                  <a:pt x="43179" y="318134"/>
                </a:lnTo>
                <a:lnTo>
                  <a:pt x="19938" y="281813"/>
                </a:lnTo>
                <a:lnTo>
                  <a:pt x="5206" y="240537"/>
                </a:lnTo>
                <a:lnTo>
                  <a:pt x="0" y="19570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806943" y="4796790"/>
            <a:ext cx="157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749042" y="2023617"/>
            <a:ext cx="6490970" cy="3411220"/>
            <a:chOff x="2749042" y="2023617"/>
            <a:chExt cx="6490970" cy="3411220"/>
          </a:xfrm>
        </p:grpSpPr>
        <p:sp>
          <p:nvSpPr>
            <p:cNvPr id="26" name="object 26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202936" y="21503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890260" y="3410711"/>
              <a:ext cx="2033270" cy="1664335"/>
            </a:xfrm>
            <a:custGeom>
              <a:avLst/>
              <a:gdLst/>
              <a:ahLst/>
              <a:cxnLst/>
              <a:rect l="l" t="t" r="r" b="b"/>
              <a:pathLst>
                <a:path w="2033270" h="1664335">
                  <a:moveTo>
                    <a:pt x="1799082" y="1625981"/>
                  </a:moveTo>
                  <a:lnTo>
                    <a:pt x="1722882" y="1587881"/>
                  </a:lnTo>
                  <a:lnTo>
                    <a:pt x="1722882" y="1613281"/>
                  </a:lnTo>
                  <a:lnTo>
                    <a:pt x="0" y="1611757"/>
                  </a:lnTo>
                  <a:lnTo>
                    <a:pt x="0" y="1637157"/>
                  </a:lnTo>
                  <a:lnTo>
                    <a:pt x="1722755" y="1638681"/>
                  </a:lnTo>
                  <a:lnTo>
                    <a:pt x="1722755" y="1664081"/>
                  </a:lnTo>
                  <a:lnTo>
                    <a:pt x="1799082" y="1625981"/>
                  </a:lnTo>
                  <a:close/>
                </a:path>
                <a:path w="2033270" h="1664335">
                  <a:moveTo>
                    <a:pt x="2032889" y="1354074"/>
                  </a:moveTo>
                  <a:lnTo>
                    <a:pt x="2007489" y="1354074"/>
                  </a:lnTo>
                  <a:lnTo>
                    <a:pt x="2007489" y="0"/>
                  </a:lnTo>
                  <a:lnTo>
                    <a:pt x="1982089" y="0"/>
                  </a:lnTo>
                  <a:lnTo>
                    <a:pt x="1982089" y="1354074"/>
                  </a:lnTo>
                  <a:lnTo>
                    <a:pt x="1956689" y="1354074"/>
                  </a:lnTo>
                  <a:lnTo>
                    <a:pt x="1994789" y="1430274"/>
                  </a:lnTo>
                  <a:lnTo>
                    <a:pt x="2032889" y="1354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531351" y="475947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113520" y="463905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531351" y="4639055"/>
              <a:ext cx="702310" cy="120650"/>
            </a:xfrm>
            <a:custGeom>
              <a:avLst/>
              <a:gdLst/>
              <a:ahLst/>
              <a:cxnLst/>
              <a:rect l="l" t="t" r="r" b="b"/>
              <a:pathLst>
                <a:path w="702309" h="120650">
                  <a:moveTo>
                    <a:pt x="701928" y="0"/>
                  </a:moveTo>
                  <a:lnTo>
                    <a:pt x="120396" y="0"/>
                  </a:lnTo>
                  <a:lnTo>
                    <a:pt x="0" y="120142"/>
                  </a:lnTo>
                  <a:lnTo>
                    <a:pt x="581659" y="120142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531351" y="4639055"/>
              <a:ext cx="702310" cy="667385"/>
            </a:xfrm>
            <a:custGeom>
              <a:avLst/>
              <a:gdLst/>
              <a:ahLst/>
              <a:cxnLst/>
              <a:rect l="l" t="t" r="r" b="b"/>
              <a:pathLst>
                <a:path w="702309" h="667385">
                  <a:moveTo>
                    <a:pt x="0" y="120396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6735"/>
                  </a:lnTo>
                  <a:lnTo>
                    <a:pt x="58165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2309" h="667385">
                  <a:moveTo>
                    <a:pt x="0" y="120396"/>
                  </a:moveTo>
                  <a:lnTo>
                    <a:pt x="581659" y="120396"/>
                  </a:lnTo>
                  <a:lnTo>
                    <a:pt x="701928" y="0"/>
                  </a:lnTo>
                </a:path>
                <a:path w="702309" h="667385">
                  <a:moveTo>
                    <a:pt x="581659" y="120396"/>
                  </a:moveTo>
                  <a:lnTo>
                    <a:pt x="58165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80248" y="4995671"/>
              <a:ext cx="451484" cy="76200"/>
            </a:xfrm>
            <a:custGeom>
              <a:avLst/>
              <a:gdLst/>
              <a:ahLst/>
              <a:cxnLst/>
              <a:rect l="l" t="t" r="r" b="b"/>
              <a:pathLst>
                <a:path w="451484" h="76200">
                  <a:moveTo>
                    <a:pt x="451104" y="37465"/>
                  </a:moveTo>
                  <a:lnTo>
                    <a:pt x="426085" y="25273"/>
                  </a:lnTo>
                  <a:lnTo>
                    <a:pt x="374396" y="0"/>
                  </a:lnTo>
                  <a:lnTo>
                    <a:pt x="374650" y="25400"/>
                  </a:lnTo>
                  <a:lnTo>
                    <a:pt x="0" y="28321"/>
                  </a:lnTo>
                  <a:lnTo>
                    <a:pt x="254" y="53721"/>
                  </a:lnTo>
                  <a:lnTo>
                    <a:pt x="374777" y="50800"/>
                  </a:lnTo>
                  <a:lnTo>
                    <a:pt x="375031" y="76200"/>
                  </a:lnTo>
                  <a:lnTo>
                    <a:pt x="451104" y="37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785104" y="20299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5">
                  <a:moveTo>
                    <a:pt x="120142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2" y="547878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202936" y="20299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19">
                  <a:moveTo>
                    <a:pt x="701928" y="0"/>
                  </a:moveTo>
                  <a:lnTo>
                    <a:pt x="120396" y="0"/>
                  </a:lnTo>
                  <a:lnTo>
                    <a:pt x="0" y="121666"/>
                  </a:lnTo>
                  <a:lnTo>
                    <a:pt x="581660" y="121666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02936" y="20299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5">
                  <a:moveTo>
                    <a:pt x="0" y="120650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7878"/>
                  </a:lnTo>
                  <a:lnTo>
                    <a:pt x="581660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5">
                  <a:moveTo>
                    <a:pt x="0" y="120650"/>
                  </a:moveTo>
                  <a:lnTo>
                    <a:pt x="581660" y="120650"/>
                  </a:lnTo>
                  <a:lnTo>
                    <a:pt x="701928" y="0"/>
                  </a:lnTo>
                </a:path>
                <a:path w="702310" h="668655">
                  <a:moveTo>
                    <a:pt x="581660" y="120650"/>
                  </a:moveTo>
                  <a:lnTo>
                    <a:pt x="581660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189220" y="3517417"/>
              <a:ext cx="583565" cy="547370"/>
            </a:xfrm>
            <a:custGeom>
              <a:avLst/>
              <a:gdLst/>
              <a:ahLst/>
              <a:cxnLst/>
              <a:rect l="l" t="t" r="r" b="b"/>
              <a:pathLst>
                <a:path w="583564" h="547370">
                  <a:moveTo>
                    <a:pt x="583323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3323" y="546836"/>
                  </a:lnTo>
                  <a:lnTo>
                    <a:pt x="58332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771388" y="3396995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20" h="667385">
                  <a:moveTo>
                    <a:pt x="121665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1665" y="546734"/>
                  </a:lnTo>
                  <a:lnTo>
                    <a:pt x="12166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189220" y="339699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89220" y="339699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87696" y="488139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769864" y="476097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187696" y="476097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2"/>
                  </a:lnTo>
                  <a:lnTo>
                    <a:pt x="582929" y="120142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187696" y="476097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6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5"/>
                  </a:lnTo>
                  <a:lnTo>
                    <a:pt x="58292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3579" h="667385">
                  <a:moveTo>
                    <a:pt x="0" y="120396"/>
                  </a:moveTo>
                  <a:lnTo>
                    <a:pt x="582929" y="120396"/>
                  </a:lnTo>
                  <a:lnTo>
                    <a:pt x="703452" y="0"/>
                  </a:lnTo>
                </a:path>
                <a:path w="703579" h="667385">
                  <a:moveTo>
                    <a:pt x="582929" y="120396"/>
                  </a:moveTo>
                  <a:lnTo>
                    <a:pt x="58292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688" y="2848355"/>
              <a:ext cx="76200" cy="76200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8489695" y="4228338"/>
            <a:ext cx="979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8130" y="6173749"/>
            <a:ext cx="3752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Genera$ve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85"/>
              <a:t>A,en.on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4934" y="2435478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7" name="object 7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63292" y="3353815"/>
            <a:ext cx="48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57955" y="2386583"/>
            <a:ext cx="1744980" cy="2806700"/>
          </a:xfrm>
          <a:custGeom>
            <a:avLst/>
            <a:gdLst/>
            <a:ahLst/>
            <a:cxnLst/>
            <a:rect l="l" t="t" r="r" b="b"/>
            <a:pathLst>
              <a:path w="1744979" h="2806700">
                <a:moveTo>
                  <a:pt x="1668399" y="0"/>
                </a:moveTo>
                <a:lnTo>
                  <a:pt x="1668399" y="25400"/>
                </a:lnTo>
                <a:lnTo>
                  <a:pt x="276479" y="25400"/>
                </a:lnTo>
                <a:lnTo>
                  <a:pt x="276479" y="1086103"/>
                </a:lnTo>
                <a:lnTo>
                  <a:pt x="0" y="1086103"/>
                </a:lnTo>
                <a:lnTo>
                  <a:pt x="0" y="1111503"/>
                </a:lnTo>
                <a:lnTo>
                  <a:pt x="282575" y="1111503"/>
                </a:lnTo>
                <a:lnTo>
                  <a:pt x="282575" y="2781172"/>
                </a:lnTo>
                <a:lnTo>
                  <a:pt x="1654048" y="2781172"/>
                </a:lnTo>
                <a:lnTo>
                  <a:pt x="1654048" y="2806572"/>
                </a:lnTo>
                <a:lnTo>
                  <a:pt x="1730248" y="2768472"/>
                </a:lnTo>
                <a:lnTo>
                  <a:pt x="1654048" y="2730372"/>
                </a:lnTo>
                <a:lnTo>
                  <a:pt x="1654048" y="2755772"/>
                </a:lnTo>
                <a:lnTo>
                  <a:pt x="307975" y="2755772"/>
                </a:lnTo>
                <a:lnTo>
                  <a:pt x="307975" y="1416684"/>
                </a:lnTo>
                <a:lnTo>
                  <a:pt x="1655826" y="1416684"/>
                </a:lnTo>
                <a:lnTo>
                  <a:pt x="1655826" y="1442084"/>
                </a:lnTo>
                <a:lnTo>
                  <a:pt x="1732026" y="1403984"/>
                </a:lnTo>
                <a:lnTo>
                  <a:pt x="1655826" y="1365884"/>
                </a:lnTo>
                <a:lnTo>
                  <a:pt x="1655826" y="1391284"/>
                </a:lnTo>
                <a:lnTo>
                  <a:pt x="308864" y="1391284"/>
                </a:lnTo>
                <a:lnTo>
                  <a:pt x="308864" y="1086103"/>
                </a:lnTo>
                <a:lnTo>
                  <a:pt x="301879" y="1086103"/>
                </a:lnTo>
                <a:lnTo>
                  <a:pt x="301879" y="50800"/>
                </a:lnTo>
                <a:lnTo>
                  <a:pt x="1668399" y="50800"/>
                </a:lnTo>
                <a:lnTo>
                  <a:pt x="1668399" y="76200"/>
                </a:lnTo>
                <a:lnTo>
                  <a:pt x="1744599" y="38100"/>
                </a:lnTo>
                <a:lnTo>
                  <a:pt x="166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25646" y="1788414"/>
            <a:ext cx="97916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Queries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25646" y="3141345"/>
            <a:ext cx="979169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Keys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5646" y="4516373"/>
            <a:ext cx="979169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Values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105905" y="268909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4">
                <a:moveTo>
                  <a:pt x="0" y="195706"/>
                </a:moveTo>
                <a:lnTo>
                  <a:pt x="5207" y="150875"/>
                </a:lnTo>
                <a:lnTo>
                  <a:pt x="19939" y="109600"/>
                </a:lnTo>
                <a:lnTo>
                  <a:pt x="43053" y="73278"/>
                </a:lnTo>
                <a:lnTo>
                  <a:pt x="73279" y="43052"/>
                </a:lnTo>
                <a:lnTo>
                  <a:pt x="109601" y="19938"/>
                </a:lnTo>
                <a:lnTo>
                  <a:pt x="150876" y="5206"/>
                </a:lnTo>
                <a:lnTo>
                  <a:pt x="195707" y="0"/>
                </a:lnTo>
                <a:lnTo>
                  <a:pt x="240538" y="5206"/>
                </a:lnTo>
                <a:lnTo>
                  <a:pt x="281813" y="19938"/>
                </a:lnTo>
                <a:lnTo>
                  <a:pt x="318135" y="43052"/>
                </a:lnTo>
                <a:lnTo>
                  <a:pt x="348488" y="73278"/>
                </a:lnTo>
                <a:lnTo>
                  <a:pt x="371475" y="109600"/>
                </a:lnTo>
                <a:lnTo>
                  <a:pt x="386207" y="150875"/>
                </a:lnTo>
                <a:lnTo>
                  <a:pt x="391414" y="195706"/>
                </a:lnTo>
                <a:lnTo>
                  <a:pt x="386207" y="240537"/>
                </a:lnTo>
                <a:lnTo>
                  <a:pt x="371475" y="281813"/>
                </a:lnTo>
                <a:lnTo>
                  <a:pt x="348488" y="318135"/>
                </a:lnTo>
                <a:lnTo>
                  <a:pt x="318135" y="348488"/>
                </a:lnTo>
                <a:lnTo>
                  <a:pt x="281813" y="371475"/>
                </a:lnTo>
                <a:lnTo>
                  <a:pt x="240538" y="386206"/>
                </a:lnTo>
                <a:lnTo>
                  <a:pt x="195707" y="391413"/>
                </a:lnTo>
                <a:lnTo>
                  <a:pt x="150876" y="386206"/>
                </a:lnTo>
                <a:lnTo>
                  <a:pt x="109601" y="371475"/>
                </a:lnTo>
                <a:lnTo>
                  <a:pt x="73279" y="348488"/>
                </a:lnTo>
                <a:lnTo>
                  <a:pt x="43053" y="318135"/>
                </a:lnTo>
                <a:lnTo>
                  <a:pt x="19939" y="281813"/>
                </a:lnTo>
                <a:lnTo>
                  <a:pt x="5207" y="240537"/>
                </a:lnTo>
                <a:lnTo>
                  <a:pt x="0" y="19570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223253" y="2643962"/>
            <a:ext cx="158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891784" y="2292095"/>
            <a:ext cx="2526030" cy="1391285"/>
            <a:chOff x="5891784" y="2292095"/>
            <a:chExt cx="2526030" cy="1391285"/>
          </a:xfrm>
        </p:grpSpPr>
        <p:sp>
          <p:nvSpPr>
            <p:cNvPr id="18" name="object 18" descr=""/>
            <p:cNvSpPr/>
            <p:nvPr/>
          </p:nvSpPr>
          <p:spPr>
            <a:xfrm>
              <a:off x="5891784" y="2292095"/>
              <a:ext cx="447675" cy="1391285"/>
            </a:xfrm>
            <a:custGeom>
              <a:avLst/>
              <a:gdLst/>
              <a:ahLst/>
              <a:cxnLst/>
              <a:rect l="l" t="t" r="r" b="b"/>
              <a:pathLst>
                <a:path w="447675" h="1391285">
                  <a:moveTo>
                    <a:pt x="447548" y="863727"/>
                  </a:moveTo>
                  <a:lnTo>
                    <a:pt x="409448" y="787527"/>
                  </a:lnTo>
                  <a:lnTo>
                    <a:pt x="371348" y="863727"/>
                  </a:lnTo>
                  <a:lnTo>
                    <a:pt x="396748" y="863727"/>
                  </a:lnTo>
                  <a:lnTo>
                    <a:pt x="396748" y="1365377"/>
                  </a:lnTo>
                  <a:lnTo>
                    <a:pt x="0" y="1365377"/>
                  </a:lnTo>
                  <a:lnTo>
                    <a:pt x="0" y="1390777"/>
                  </a:lnTo>
                  <a:lnTo>
                    <a:pt x="422148" y="1390777"/>
                  </a:lnTo>
                  <a:lnTo>
                    <a:pt x="422148" y="863727"/>
                  </a:lnTo>
                  <a:lnTo>
                    <a:pt x="447548" y="863727"/>
                  </a:lnTo>
                  <a:close/>
                </a:path>
                <a:path w="447675" h="1391285">
                  <a:moveTo>
                    <a:pt x="447548" y="319913"/>
                  </a:moveTo>
                  <a:lnTo>
                    <a:pt x="422148" y="319913"/>
                  </a:lnTo>
                  <a:lnTo>
                    <a:pt x="422148" y="0"/>
                  </a:lnTo>
                  <a:lnTo>
                    <a:pt x="12700" y="0"/>
                  </a:lnTo>
                  <a:lnTo>
                    <a:pt x="12700" y="25400"/>
                  </a:lnTo>
                  <a:lnTo>
                    <a:pt x="396748" y="25400"/>
                  </a:lnTo>
                  <a:lnTo>
                    <a:pt x="396748" y="319913"/>
                  </a:lnTo>
                  <a:lnTo>
                    <a:pt x="371348" y="319913"/>
                  </a:lnTo>
                  <a:lnTo>
                    <a:pt x="409448" y="396113"/>
                  </a:lnTo>
                  <a:lnTo>
                    <a:pt x="447548" y="319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59396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1051471" y="0"/>
                  </a:moveTo>
                  <a:lnTo>
                    <a:pt x="0" y="0"/>
                  </a:lnTo>
                  <a:lnTo>
                    <a:pt x="0" y="1048372"/>
                  </a:lnTo>
                  <a:lnTo>
                    <a:pt x="1051471" y="1048372"/>
                  </a:lnTo>
                  <a:lnTo>
                    <a:pt x="105147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359396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0" y="1048372"/>
                  </a:moveTo>
                  <a:lnTo>
                    <a:pt x="1051471" y="1048372"/>
                  </a:lnTo>
                  <a:lnTo>
                    <a:pt x="1051471" y="0"/>
                  </a:lnTo>
                  <a:lnTo>
                    <a:pt x="0" y="0"/>
                  </a:lnTo>
                  <a:lnTo>
                    <a:pt x="0" y="1048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962650" y="1947798"/>
            <a:ext cx="9378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Transpose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27038" y="2545207"/>
            <a:ext cx="76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softmax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055611" y="1668907"/>
            <a:ext cx="174180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Attention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25">
                <a:latin typeface="Calibri"/>
                <a:cs typeface="Calibri"/>
              </a:rPr>
              <a:t>W)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689342" y="4840985"/>
            <a:ext cx="393065" cy="391795"/>
          </a:xfrm>
          <a:custGeom>
            <a:avLst/>
            <a:gdLst/>
            <a:ahLst/>
            <a:cxnLst/>
            <a:rect l="l" t="t" r="r" b="b"/>
            <a:pathLst>
              <a:path w="393065" h="391795">
                <a:moveTo>
                  <a:pt x="0" y="195706"/>
                </a:moveTo>
                <a:lnTo>
                  <a:pt x="5206" y="150875"/>
                </a:lnTo>
                <a:lnTo>
                  <a:pt x="19938" y="109600"/>
                </a:lnTo>
                <a:lnTo>
                  <a:pt x="43179" y="73278"/>
                </a:lnTo>
                <a:lnTo>
                  <a:pt x="73532" y="43052"/>
                </a:lnTo>
                <a:lnTo>
                  <a:pt x="110108" y="19938"/>
                </a:lnTo>
                <a:lnTo>
                  <a:pt x="151383" y="5206"/>
                </a:lnTo>
                <a:lnTo>
                  <a:pt x="196468" y="0"/>
                </a:lnTo>
                <a:lnTo>
                  <a:pt x="241553" y="5206"/>
                </a:lnTo>
                <a:lnTo>
                  <a:pt x="282828" y="19938"/>
                </a:lnTo>
                <a:lnTo>
                  <a:pt x="319404" y="43052"/>
                </a:lnTo>
                <a:lnTo>
                  <a:pt x="349757" y="73278"/>
                </a:lnTo>
                <a:lnTo>
                  <a:pt x="372999" y="109600"/>
                </a:lnTo>
                <a:lnTo>
                  <a:pt x="387730" y="150875"/>
                </a:lnTo>
                <a:lnTo>
                  <a:pt x="392937" y="195706"/>
                </a:lnTo>
                <a:lnTo>
                  <a:pt x="387730" y="240537"/>
                </a:lnTo>
                <a:lnTo>
                  <a:pt x="372999" y="281813"/>
                </a:lnTo>
                <a:lnTo>
                  <a:pt x="349757" y="318134"/>
                </a:lnTo>
                <a:lnTo>
                  <a:pt x="319404" y="348488"/>
                </a:lnTo>
                <a:lnTo>
                  <a:pt x="282828" y="371475"/>
                </a:lnTo>
                <a:lnTo>
                  <a:pt x="241553" y="386206"/>
                </a:lnTo>
                <a:lnTo>
                  <a:pt x="196468" y="391413"/>
                </a:lnTo>
                <a:lnTo>
                  <a:pt x="151383" y="386206"/>
                </a:lnTo>
                <a:lnTo>
                  <a:pt x="110108" y="371475"/>
                </a:lnTo>
                <a:lnTo>
                  <a:pt x="73532" y="348488"/>
                </a:lnTo>
                <a:lnTo>
                  <a:pt x="43179" y="318134"/>
                </a:lnTo>
                <a:lnTo>
                  <a:pt x="19938" y="281813"/>
                </a:lnTo>
                <a:lnTo>
                  <a:pt x="5206" y="240537"/>
                </a:lnTo>
                <a:lnTo>
                  <a:pt x="0" y="19570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806943" y="4796790"/>
            <a:ext cx="157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749042" y="2023617"/>
            <a:ext cx="7591425" cy="3411220"/>
            <a:chOff x="2749042" y="2023617"/>
            <a:chExt cx="7591425" cy="3411220"/>
          </a:xfrm>
        </p:grpSpPr>
        <p:sp>
          <p:nvSpPr>
            <p:cNvPr id="27" name="object 27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202936" y="21503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890260" y="3410711"/>
              <a:ext cx="2033270" cy="1664335"/>
            </a:xfrm>
            <a:custGeom>
              <a:avLst/>
              <a:gdLst/>
              <a:ahLst/>
              <a:cxnLst/>
              <a:rect l="l" t="t" r="r" b="b"/>
              <a:pathLst>
                <a:path w="2033270" h="1664335">
                  <a:moveTo>
                    <a:pt x="1799082" y="1625981"/>
                  </a:moveTo>
                  <a:lnTo>
                    <a:pt x="1722882" y="1587881"/>
                  </a:lnTo>
                  <a:lnTo>
                    <a:pt x="1722882" y="1613281"/>
                  </a:lnTo>
                  <a:lnTo>
                    <a:pt x="0" y="1611757"/>
                  </a:lnTo>
                  <a:lnTo>
                    <a:pt x="0" y="1637157"/>
                  </a:lnTo>
                  <a:lnTo>
                    <a:pt x="1722755" y="1638681"/>
                  </a:lnTo>
                  <a:lnTo>
                    <a:pt x="1722755" y="1664081"/>
                  </a:lnTo>
                  <a:lnTo>
                    <a:pt x="1799082" y="1625981"/>
                  </a:lnTo>
                  <a:close/>
                </a:path>
                <a:path w="2033270" h="1664335">
                  <a:moveTo>
                    <a:pt x="2032889" y="1354074"/>
                  </a:moveTo>
                  <a:lnTo>
                    <a:pt x="2007489" y="1354074"/>
                  </a:lnTo>
                  <a:lnTo>
                    <a:pt x="2007489" y="0"/>
                  </a:lnTo>
                  <a:lnTo>
                    <a:pt x="1982089" y="0"/>
                  </a:lnTo>
                  <a:lnTo>
                    <a:pt x="1982089" y="1354074"/>
                  </a:lnTo>
                  <a:lnTo>
                    <a:pt x="1956689" y="1354074"/>
                  </a:lnTo>
                  <a:lnTo>
                    <a:pt x="1994789" y="1430274"/>
                  </a:lnTo>
                  <a:lnTo>
                    <a:pt x="2032889" y="1354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531351" y="475947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113520" y="463905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531351" y="4639055"/>
              <a:ext cx="702310" cy="120650"/>
            </a:xfrm>
            <a:custGeom>
              <a:avLst/>
              <a:gdLst/>
              <a:ahLst/>
              <a:cxnLst/>
              <a:rect l="l" t="t" r="r" b="b"/>
              <a:pathLst>
                <a:path w="702309" h="120650">
                  <a:moveTo>
                    <a:pt x="701928" y="0"/>
                  </a:moveTo>
                  <a:lnTo>
                    <a:pt x="120396" y="0"/>
                  </a:lnTo>
                  <a:lnTo>
                    <a:pt x="0" y="120142"/>
                  </a:lnTo>
                  <a:lnTo>
                    <a:pt x="581659" y="120142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531351" y="4639055"/>
              <a:ext cx="702310" cy="667385"/>
            </a:xfrm>
            <a:custGeom>
              <a:avLst/>
              <a:gdLst/>
              <a:ahLst/>
              <a:cxnLst/>
              <a:rect l="l" t="t" r="r" b="b"/>
              <a:pathLst>
                <a:path w="702309" h="667385">
                  <a:moveTo>
                    <a:pt x="0" y="120396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6735"/>
                  </a:lnTo>
                  <a:lnTo>
                    <a:pt x="58165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2309" h="667385">
                  <a:moveTo>
                    <a:pt x="0" y="120396"/>
                  </a:moveTo>
                  <a:lnTo>
                    <a:pt x="581659" y="120396"/>
                  </a:lnTo>
                  <a:lnTo>
                    <a:pt x="701928" y="0"/>
                  </a:lnTo>
                </a:path>
                <a:path w="702309" h="667385">
                  <a:moveTo>
                    <a:pt x="581659" y="120396"/>
                  </a:moveTo>
                  <a:lnTo>
                    <a:pt x="58165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80248" y="4995671"/>
              <a:ext cx="451484" cy="76200"/>
            </a:xfrm>
            <a:custGeom>
              <a:avLst/>
              <a:gdLst/>
              <a:ahLst/>
              <a:cxnLst/>
              <a:rect l="l" t="t" r="r" b="b"/>
              <a:pathLst>
                <a:path w="451484" h="76200">
                  <a:moveTo>
                    <a:pt x="451104" y="37465"/>
                  </a:moveTo>
                  <a:lnTo>
                    <a:pt x="426085" y="25273"/>
                  </a:lnTo>
                  <a:lnTo>
                    <a:pt x="374396" y="0"/>
                  </a:lnTo>
                  <a:lnTo>
                    <a:pt x="374650" y="25400"/>
                  </a:lnTo>
                  <a:lnTo>
                    <a:pt x="0" y="28321"/>
                  </a:lnTo>
                  <a:lnTo>
                    <a:pt x="254" y="53721"/>
                  </a:lnTo>
                  <a:lnTo>
                    <a:pt x="374777" y="50800"/>
                  </a:lnTo>
                  <a:lnTo>
                    <a:pt x="375031" y="76200"/>
                  </a:lnTo>
                  <a:lnTo>
                    <a:pt x="451104" y="37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785104" y="20299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5">
                  <a:moveTo>
                    <a:pt x="120142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2" y="547878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02936" y="20299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19">
                  <a:moveTo>
                    <a:pt x="701928" y="0"/>
                  </a:moveTo>
                  <a:lnTo>
                    <a:pt x="120396" y="0"/>
                  </a:lnTo>
                  <a:lnTo>
                    <a:pt x="0" y="121666"/>
                  </a:lnTo>
                  <a:lnTo>
                    <a:pt x="581660" y="121666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202936" y="20299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5">
                  <a:moveTo>
                    <a:pt x="0" y="120650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7878"/>
                  </a:lnTo>
                  <a:lnTo>
                    <a:pt x="581660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5">
                  <a:moveTo>
                    <a:pt x="0" y="120650"/>
                  </a:moveTo>
                  <a:lnTo>
                    <a:pt x="581660" y="120650"/>
                  </a:lnTo>
                  <a:lnTo>
                    <a:pt x="701928" y="0"/>
                  </a:lnTo>
                </a:path>
                <a:path w="702310" h="668655">
                  <a:moveTo>
                    <a:pt x="581660" y="120650"/>
                  </a:moveTo>
                  <a:lnTo>
                    <a:pt x="581660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89220" y="3517417"/>
              <a:ext cx="583565" cy="547370"/>
            </a:xfrm>
            <a:custGeom>
              <a:avLst/>
              <a:gdLst/>
              <a:ahLst/>
              <a:cxnLst/>
              <a:rect l="l" t="t" r="r" b="b"/>
              <a:pathLst>
                <a:path w="583564" h="547370">
                  <a:moveTo>
                    <a:pt x="583323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3323" y="546836"/>
                  </a:lnTo>
                  <a:lnTo>
                    <a:pt x="58332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771388" y="3396995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20" h="667385">
                  <a:moveTo>
                    <a:pt x="121665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1665" y="546734"/>
                  </a:lnTo>
                  <a:lnTo>
                    <a:pt x="12166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89220" y="339699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89220" y="339699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187696" y="488139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769864" y="476097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187696" y="476097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2"/>
                  </a:lnTo>
                  <a:lnTo>
                    <a:pt x="582929" y="120142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187696" y="476097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6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5"/>
                  </a:lnTo>
                  <a:lnTo>
                    <a:pt x="58292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3579" h="667385">
                  <a:moveTo>
                    <a:pt x="0" y="120396"/>
                  </a:moveTo>
                  <a:lnTo>
                    <a:pt x="582929" y="120396"/>
                  </a:lnTo>
                  <a:lnTo>
                    <a:pt x="703452" y="0"/>
                  </a:lnTo>
                </a:path>
                <a:path w="703579" h="667385">
                  <a:moveTo>
                    <a:pt x="582929" y="120396"/>
                  </a:moveTo>
                  <a:lnTo>
                    <a:pt x="58292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688" y="2848355"/>
              <a:ext cx="76200" cy="7620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496812" y="2871342"/>
              <a:ext cx="3438525" cy="2054225"/>
            </a:xfrm>
            <a:custGeom>
              <a:avLst/>
              <a:gdLst/>
              <a:ahLst/>
              <a:cxnLst/>
              <a:rect l="l" t="t" r="r" b="b"/>
              <a:pathLst>
                <a:path w="3438525" h="2054225">
                  <a:moveTo>
                    <a:pt x="786003" y="2413"/>
                  </a:moveTo>
                  <a:lnTo>
                    <a:pt x="127" y="0"/>
                  </a:lnTo>
                  <a:lnTo>
                    <a:pt x="0" y="25400"/>
                  </a:lnTo>
                  <a:lnTo>
                    <a:pt x="785876" y="27813"/>
                  </a:lnTo>
                  <a:lnTo>
                    <a:pt x="786003" y="2413"/>
                  </a:lnTo>
                  <a:close/>
                </a:path>
                <a:path w="3438525" h="2054225">
                  <a:moveTo>
                    <a:pt x="3438017" y="1163701"/>
                  </a:moveTo>
                  <a:lnTo>
                    <a:pt x="3412617" y="1163701"/>
                  </a:lnTo>
                  <a:lnTo>
                    <a:pt x="3412617" y="2028317"/>
                  </a:lnTo>
                  <a:lnTo>
                    <a:pt x="2737104" y="2028317"/>
                  </a:lnTo>
                  <a:lnTo>
                    <a:pt x="2737104" y="2041017"/>
                  </a:lnTo>
                  <a:lnTo>
                    <a:pt x="2737104" y="2053717"/>
                  </a:lnTo>
                  <a:lnTo>
                    <a:pt x="3438017" y="2053717"/>
                  </a:lnTo>
                  <a:lnTo>
                    <a:pt x="3438017" y="2041144"/>
                  </a:lnTo>
                  <a:lnTo>
                    <a:pt x="3438017" y="2041017"/>
                  </a:lnTo>
                  <a:lnTo>
                    <a:pt x="3438017" y="2028444"/>
                  </a:lnTo>
                  <a:lnTo>
                    <a:pt x="3438017" y="1163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630156" y="3424453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212323" y="3304031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2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0142" y="546734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630156" y="3304031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630156" y="3304031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884029" y="397154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8489695" y="4228338"/>
            <a:ext cx="977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8130" y="6173749"/>
            <a:ext cx="3752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Genera$ve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350502" y="4932426"/>
            <a:ext cx="8616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498583" y="2926460"/>
            <a:ext cx="840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0650" y="1132077"/>
            <a:ext cx="8895715" cy="4439920"/>
            <a:chOff x="2660650" y="1132077"/>
            <a:chExt cx="8895715" cy="4439920"/>
          </a:xfrm>
        </p:grpSpPr>
        <p:sp>
          <p:nvSpPr>
            <p:cNvPr id="3" name="object 3" descr=""/>
            <p:cNvSpPr/>
            <p:nvPr/>
          </p:nvSpPr>
          <p:spPr>
            <a:xfrm>
              <a:off x="2667000" y="1138427"/>
              <a:ext cx="8883015" cy="4427220"/>
            </a:xfrm>
            <a:custGeom>
              <a:avLst/>
              <a:gdLst/>
              <a:ahLst/>
              <a:cxnLst/>
              <a:rect l="l" t="t" r="r" b="b"/>
              <a:pathLst>
                <a:path w="8883015" h="4427220">
                  <a:moveTo>
                    <a:pt x="8882761" y="0"/>
                  </a:moveTo>
                  <a:lnTo>
                    <a:pt x="0" y="0"/>
                  </a:lnTo>
                  <a:lnTo>
                    <a:pt x="0" y="4426966"/>
                  </a:lnTo>
                  <a:lnTo>
                    <a:pt x="8882761" y="4426966"/>
                  </a:lnTo>
                  <a:lnTo>
                    <a:pt x="888276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67000" y="1138427"/>
              <a:ext cx="8883015" cy="4427220"/>
            </a:xfrm>
            <a:custGeom>
              <a:avLst/>
              <a:gdLst/>
              <a:ahLst/>
              <a:cxnLst/>
              <a:rect l="l" t="t" r="r" b="b"/>
              <a:pathLst>
                <a:path w="8883015" h="4427220">
                  <a:moveTo>
                    <a:pt x="0" y="4426966"/>
                  </a:moveTo>
                  <a:lnTo>
                    <a:pt x="8882761" y="4426966"/>
                  </a:lnTo>
                  <a:lnTo>
                    <a:pt x="8882761" y="0"/>
                  </a:lnTo>
                  <a:lnTo>
                    <a:pt x="0" y="0"/>
                  </a:lnTo>
                  <a:lnTo>
                    <a:pt x="0" y="4426966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4082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105"/>
              <a:t> </a:t>
            </a:r>
            <a:r>
              <a:rPr dirty="0"/>
              <a:t>CNN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30"/>
              <a:t>Self- </a:t>
            </a:r>
            <a:r>
              <a:rPr dirty="0" spc="265"/>
              <a:t>Attention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845307"/>
            <a:ext cx="1449324" cy="144475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6697" y="4363973"/>
            <a:ext cx="15525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Cat</a:t>
            </a:r>
            <a:r>
              <a:rPr dirty="0" u="sng" sz="6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image</a:t>
            </a:r>
            <a:r>
              <a:rPr dirty="0" sz="6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is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free to</a:t>
            </a:r>
            <a:r>
              <a:rPr dirty="0" sz="600" spc="-3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use</a:t>
            </a:r>
            <a:r>
              <a:rPr dirty="0" sz="600" spc="-1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under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the</a:t>
            </a:r>
            <a:r>
              <a:rPr dirty="0" sz="600" spc="-15">
                <a:latin typeface="Calibri"/>
                <a:cs typeface="Calibri"/>
              </a:rPr>
              <a:t> </a:t>
            </a:r>
            <a:r>
              <a:rPr dirty="0" u="sng" sz="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Pixabay</a:t>
            </a:r>
            <a:r>
              <a:rPr dirty="0" u="sng" sz="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License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4934" y="2435478"/>
            <a:ext cx="113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845373" y="2855785"/>
            <a:ext cx="724535" cy="1384300"/>
            <a:chOff x="1845373" y="2855785"/>
            <a:chExt cx="724535" cy="1384300"/>
          </a:xfrm>
        </p:grpSpPr>
        <p:sp>
          <p:nvSpPr>
            <p:cNvPr id="10" name="object 10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0"/>
                  </a:moveTo>
                  <a:lnTo>
                    <a:pt x="0" y="1374647"/>
                  </a:lnTo>
                  <a:lnTo>
                    <a:pt x="714501" y="1099693"/>
                  </a:lnTo>
                  <a:lnTo>
                    <a:pt x="714501" y="274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50135" y="2860548"/>
              <a:ext cx="715010" cy="1374775"/>
            </a:xfrm>
            <a:custGeom>
              <a:avLst/>
              <a:gdLst/>
              <a:ahLst/>
              <a:cxnLst/>
              <a:rect l="l" t="t" r="r" b="b"/>
              <a:pathLst>
                <a:path w="715010" h="1374775">
                  <a:moveTo>
                    <a:pt x="0" y="1374647"/>
                  </a:moveTo>
                  <a:lnTo>
                    <a:pt x="0" y="0"/>
                  </a:lnTo>
                  <a:lnTo>
                    <a:pt x="714501" y="274954"/>
                  </a:lnTo>
                  <a:lnTo>
                    <a:pt x="714501" y="1099693"/>
                  </a:lnTo>
                  <a:lnTo>
                    <a:pt x="0" y="137464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963292" y="3353815"/>
            <a:ext cx="484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CNN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28341" y="3918915"/>
            <a:ext cx="90106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457955" y="2386583"/>
            <a:ext cx="1744980" cy="2806700"/>
          </a:xfrm>
          <a:custGeom>
            <a:avLst/>
            <a:gdLst/>
            <a:ahLst/>
            <a:cxnLst/>
            <a:rect l="l" t="t" r="r" b="b"/>
            <a:pathLst>
              <a:path w="1744979" h="2806700">
                <a:moveTo>
                  <a:pt x="1668399" y="0"/>
                </a:moveTo>
                <a:lnTo>
                  <a:pt x="1668399" y="25400"/>
                </a:lnTo>
                <a:lnTo>
                  <a:pt x="276479" y="25400"/>
                </a:lnTo>
                <a:lnTo>
                  <a:pt x="276479" y="1086103"/>
                </a:lnTo>
                <a:lnTo>
                  <a:pt x="0" y="1086103"/>
                </a:lnTo>
                <a:lnTo>
                  <a:pt x="0" y="1111503"/>
                </a:lnTo>
                <a:lnTo>
                  <a:pt x="282575" y="1111503"/>
                </a:lnTo>
                <a:lnTo>
                  <a:pt x="282575" y="2781172"/>
                </a:lnTo>
                <a:lnTo>
                  <a:pt x="1654048" y="2781172"/>
                </a:lnTo>
                <a:lnTo>
                  <a:pt x="1654048" y="2806572"/>
                </a:lnTo>
                <a:lnTo>
                  <a:pt x="1730248" y="2768472"/>
                </a:lnTo>
                <a:lnTo>
                  <a:pt x="1654048" y="2730372"/>
                </a:lnTo>
                <a:lnTo>
                  <a:pt x="1654048" y="2755772"/>
                </a:lnTo>
                <a:lnTo>
                  <a:pt x="307975" y="2755772"/>
                </a:lnTo>
                <a:lnTo>
                  <a:pt x="307975" y="1416684"/>
                </a:lnTo>
                <a:lnTo>
                  <a:pt x="1655826" y="1416684"/>
                </a:lnTo>
                <a:lnTo>
                  <a:pt x="1655826" y="1442084"/>
                </a:lnTo>
                <a:lnTo>
                  <a:pt x="1732026" y="1403984"/>
                </a:lnTo>
                <a:lnTo>
                  <a:pt x="1655826" y="1365884"/>
                </a:lnTo>
                <a:lnTo>
                  <a:pt x="1655826" y="1391284"/>
                </a:lnTo>
                <a:lnTo>
                  <a:pt x="308864" y="1391284"/>
                </a:lnTo>
                <a:lnTo>
                  <a:pt x="308864" y="1086103"/>
                </a:lnTo>
                <a:lnTo>
                  <a:pt x="301879" y="1086103"/>
                </a:lnTo>
                <a:lnTo>
                  <a:pt x="301879" y="50800"/>
                </a:lnTo>
                <a:lnTo>
                  <a:pt x="1668399" y="50800"/>
                </a:lnTo>
                <a:lnTo>
                  <a:pt x="1668399" y="76200"/>
                </a:lnTo>
                <a:lnTo>
                  <a:pt x="1744599" y="38100"/>
                </a:lnTo>
                <a:lnTo>
                  <a:pt x="1668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025646" y="1788414"/>
            <a:ext cx="97916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Queries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25646" y="3141345"/>
            <a:ext cx="979169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Keys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05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25646" y="4516373"/>
            <a:ext cx="979169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Values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93205" y="2676398"/>
            <a:ext cx="417195" cy="417195"/>
            <a:chOff x="6093205" y="2676398"/>
            <a:chExt cx="417195" cy="417195"/>
          </a:xfrm>
        </p:grpSpPr>
        <p:sp>
          <p:nvSpPr>
            <p:cNvPr id="19" name="object 19" descr=""/>
            <p:cNvSpPr/>
            <p:nvPr/>
          </p:nvSpPr>
          <p:spPr>
            <a:xfrm>
              <a:off x="6105143" y="268833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4">
                  <a:moveTo>
                    <a:pt x="195706" y="0"/>
                  </a:moveTo>
                  <a:lnTo>
                    <a:pt x="150875" y="5206"/>
                  </a:lnTo>
                  <a:lnTo>
                    <a:pt x="109600" y="19938"/>
                  </a:lnTo>
                  <a:lnTo>
                    <a:pt x="73278" y="43052"/>
                  </a:lnTo>
                  <a:lnTo>
                    <a:pt x="43052" y="73278"/>
                  </a:lnTo>
                  <a:lnTo>
                    <a:pt x="19938" y="109600"/>
                  </a:lnTo>
                  <a:lnTo>
                    <a:pt x="5206" y="150875"/>
                  </a:lnTo>
                  <a:lnTo>
                    <a:pt x="0" y="195706"/>
                  </a:lnTo>
                  <a:lnTo>
                    <a:pt x="5206" y="240537"/>
                  </a:lnTo>
                  <a:lnTo>
                    <a:pt x="19938" y="281813"/>
                  </a:lnTo>
                  <a:lnTo>
                    <a:pt x="43052" y="318135"/>
                  </a:lnTo>
                  <a:lnTo>
                    <a:pt x="73278" y="348488"/>
                  </a:lnTo>
                  <a:lnTo>
                    <a:pt x="109600" y="371475"/>
                  </a:lnTo>
                  <a:lnTo>
                    <a:pt x="150875" y="386206"/>
                  </a:lnTo>
                  <a:lnTo>
                    <a:pt x="195706" y="391413"/>
                  </a:lnTo>
                  <a:lnTo>
                    <a:pt x="240537" y="386206"/>
                  </a:lnTo>
                  <a:lnTo>
                    <a:pt x="281813" y="371475"/>
                  </a:lnTo>
                  <a:lnTo>
                    <a:pt x="318134" y="348488"/>
                  </a:lnTo>
                  <a:lnTo>
                    <a:pt x="348488" y="318135"/>
                  </a:lnTo>
                  <a:lnTo>
                    <a:pt x="371475" y="281813"/>
                  </a:lnTo>
                  <a:lnTo>
                    <a:pt x="386206" y="240537"/>
                  </a:lnTo>
                  <a:lnTo>
                    <a:pt x="391413" y="195706"/>
                  </a:lnTo>
                  <a:lnTo>
                    <a:pt x="386206" y="150875"/>
                  </a:lnTo>
                  <a:lnTo>
                    <a:pt x="371475" y="109600"/>
                  </a:lnTo>
                  <a:lnTo>
                    <a:pt x="348488" y="73278"/>
                  </a:lnTo>
                  <a:lnTo>
                    <a:pt x="318134" y="43052"/>
                  </a:lnTo>
                  <a:lnTo>
                    <a:pt x="281813" y="19938"/>
                  </a:lnTo>
                  <a:lnTo>
                    <a:pt x="240537" y="5206"/>
                  </a:lnTo>
                  <a:lnTo>
                    <a:pt x="1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05905" y="268909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4">
                  <a:moveTo>
                    <a:pt x="0" y="195706"/>
                  </a:moveTo>
                  <a:lnTo>
                    <a:pt x="5207" y="150875"/>
                  </a:lnTo>
                  <a:lnTo>
                    <a:pt x="19939" y="109600"/>
                  </a:lnTo>
                  <a:lnTo>
                    <a:pt x="43053" y="73278"/>
                  </a:lnTo>
                  <a:lnTo>
                    <a:pt x="73279" y="43052"/>
                  </a:lnTo>
                  <a:lnTo>
                    <a:pt x="109601" y="19938"/>
                  </a:lnTo>
                  <a:lnTo>
                    <a:pt x="150876" y="5206"/>
                  </a:lnTo>
                  <a:lnTo>
                    <a:pt x="195707" y="0"/>
                  </a:lnTo>
                  <a:lnTo>
                    <a:pt x="240538" y="5206"/>
                  </a:lnTo>
                  <a:lnTo>
                    <a:pt x="281813" y="19938"/>
                  </a:lnTo>
                  <a:lnTo>
                    <a:pt x="318135" y="43052"/>
                  </a:lnTo>
                  <a:lnTo>
                    <a:pt x="348488" y="73278"/>
                  </a:lnTo>
                  <a:lnTo>
                    <a:pt x="371475" y="109600"/>
                  </a:lnTo>
                  <a:lnTo>
                    <a:pt x="386207" y="150875"/>
                  </a:lnTo>
                  <a:lnTo>
                    <a:pt x="391414" y="195706"/>
                  </a:lnTo>
                  <a:lnTo>
                    <a:pt x="386207" y="240537"/>
                  </a:lnTo>
                  <a:lnTo>
                    <a:pt x="371475" y="281813"/>
                  </a:lnTo>
                  <a:lnTo>
                    <a:pt x="348488" y="318135"/>
                  </a:lnTo>
                  <a:lnTo>
                    <a:pt x="318135" y="348488"/>
                  </a:lnTo>
                  <a:lnTo>
                    <a:pt x="281813" y="371475"/>
                  </a:lnTo>
                  <a:lnTo>
                    <a:pt x="240538" y="386206"/>
                  </a:lnTo>
                  <a:lnTo>
                    <a:pt x="195707" y="391413"/>
                  </a:lnTo>
                  <a:lnTo>
                    <a:pt x="150876" y="386206"/>
                  </a:lnTo>
                  <a:lnTo>
                    <a:pt x="109601" y="371475"/>
                  </a:lnTo>
                  <a:lnTo>
                    <a:pt x="73279" y="348488"/>
                  </a:lnTo>
                  <a:lnTo>
                    <a:pt x="43053" y="318135"/>
                  </a:lnTo>
                  <a:lnTo>
                    <a:pt x="19939" y="281813"/>
                  </a:lnTo>
                  <a:lnTo>
                    <a:pt x="5207" y="240537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223253" y="2643962"/>
            <a:ext cx="158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891784" y="2292095"/>
            <a:ext cx="447675" cy="1391285"/>
          </a:xfrm>
          <a:custGeom>
            <a:avLst/>
            <a:gdLst/>
            <a:ahLst/>
            <a:cxnLst/>
            <a:rect l="l" t="t" r="r" b="b"/>
            <a:pathLst>
              <a:path w="447675" h="1391285">
                <a:moveTo>
                  <a:pt x="447548" y="863727"/>
                </a:moveTo>
                <a:lnTo>
                  <a:pt x="409448" y="787527"/>
                </a:lnTo>
                <a:lnTo>
                  <a:pt x="371348" y="863727"/>
                </a:lnTo>
                <a:lnTo>
                  <a:pt x="396748" y="863727"/>
                </a:lnTo>
                <a:lnTo>
                  <a:pt x="396748" y="1365377"/>
                </a:lnTo>
                <a:lnTo>
                  <a:pt x="0" y="1365377"/>
                </a:lnTo>
                <a:lnTo>
                  <a:pt x="0" y="1390777"/>
                </a:lnTo>
                <a:lnTo>
                  <a:pt x="422148" y="1390777"/>
                </a:lnTo>
                <a:lnTo>
                  <a:pt x="422148" y="863727"/>
                </a:lnTo>
                <a:lnTo>
                  <a:pt x="447548" y="863727"/>
                </a:lnTo>
                <a:close/>
              </a:path>
              <a:path w="447675" h="1391285">
                <a:moveTo>
                  <a:pt x="447548" y="319913"/>
                </a:moveTo>
                <a:lnTo>
                  <a:pt x="422148" y="319913"/>
                </a:lnTo>
                <a:lnTo>
                  <a:pt x="422148" y="0"/>
                </a:lnTo>
                <a:lnTo>
                  <a:pt x="12700" y="0"/>
                </a:lnTo>
                <a:lnTo>
                  <a:pt x="12700" y="25400"/>
                </a:lnTo>
                <a:lnTo>
                  <a:pt x="396748" y="25400"/>
                </a:lnTo>
                <a:lnTo>
                  <a:pt x="396748" y="319913"/>
                </a:lnTo>
                <a:lnTo>
                  <a:pt x="371348" y="319913"/>
                </a:lnTo>
                <a:lnTo>
                  <a:pt x="409448" y="396113"/>
                </a:lnTo>
                <a:lnTo>
                  <a:pt x="447548" y="319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962650" y="1947798"/>
            <a:ext cx="9378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Transpose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353045" y="2355862"/>
            <a:ext cx="1064260" cy="1061085"/>
            <a:chOff x="7353045" y="2355862"/>
            <a:chExt cx="1064260" cy="1061085"/>
          </a:xfrm>
        </p:grpSpPr>
        <p:sp>
          <p:nvSpPr>
            <p:cNvPr id="25" name="object 25" descr=""/>
            <p:cNvSpPr/>
            <p:nvPr/>
          </p:nvSpPr>
          <p:spPr>
            <a:xfrm>
              <a:off x="7359395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1051471" y="0"/>
                  </a:moveTo>
                  <a:lnTo>
                    <a:pt x="0" y="0"/>
                  </a:lnTo>
                  <a:lnTo>
                    <a:pt x="0" y="1048372"/>
                  </a:lnTo>
                  <a:lnTo>
                    <a:pt x="1051471" y="1048372"/>
                  </a:lnTo>
                  <a:lnTo>
                    <a:pt x="105147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59395" y="2362212"/>
              <a:ext cx="1051560" cy="1048385"/>
            </a:xfrm>
            <a:custGeom>
              <a:avLst/>
              <a:gdLst/>
              <a:ahLst/>
              <a:cxnLst/>
              <a:rect l="l" t="t" r="r" b="b"/>
              <a:pathLst>
                <a:path w="1051559" h="1048385">
                  <a:moveTo>
                    <a:pt x="0" y="1048372"/>
                  </a:moveTo>
                  <a:lnTo>
                    <a:pt x="1051471" y="1048372"/>
                  </a:lnTo>
                  <a:lnTo>
                    <a:pt x="1051471" y="0"/>
                  </a:lnTo>
                  <a:lnTo>
                    <a:pt x="0" y="0"/>
                  </a:lnTo>
                  <a:lnTo>
                    <a:pt x="0" y="104837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527038" y="2545207"/>
            <a:ext cx="76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softmax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55611" y="1668907"/>
            <a:ext cx="174180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Attention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25">
                <a:latin typeface="Calibri"/>
                <a:cs typeface="Calibri"/>
              </a:rPr>
              <a:t>W)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676642" y="4828285"/>
            <a:ext cx="418465" cy="417195"/>
            <a:chOff x="7676642" y="4828285"/>
            <a:chExt cx="418465" cy="417195"/>
          </a:xfrm>
        </p:grpSpPr>
        <p:sp>
          <p:nvSpPr>
            <p:cNvPr id="30" name="object 30" descr=""/>
            <p:cNvSpPr/>
            <p:nvPr/>
          </p:nvSpPr>
          <p:spPr>
            <a:xfrm>
              <a:off x="7688580" y="4840223"/>
              <a:ext cx="393065" cy="391795"/>
            </a:xfrm>
            <a:custGeom>
              <a:avLst/>
              <a:gdLst/>
              <a:ahLst/>
              <a:cxnLst/>
              <a:rect l="l" t="t" r="r" b="b"/>
              <a:pathLst>
                <a:path w="393065" h="391795">
                  <a:moveTo>
                    <a:pt x="196469" y="0"/>
                  </a:moveTo>
                  <a:lnTo>
                    <a:pt x="151384" y="5206"/>
                  </a:lnTo>
                  <a:lnTo>
                    <a:pt x="110109" y="19938"/>
                  </a:lnTo>
                  <a:lnTo>
                    <a:pt x="73533" y="43052"/>
                  </a:lnTo>
                  <a:lnTo>
                    <a:pt x="43179" y="73278"/>
                  </a:lnTo>
                  <a:lnTo>
                    <a:pt x="19939" y="109600"/>
                  </a:lnTo>
                  <a:lnTo>
                    <a:pt x="5206" y="150875"/>
                  </a:lnTo>
                  <a:lnTo>
                    <a:pt x="0" y="195706"/>
                  </a:lnTo>
                  <a:lnTo>
                    <a:pt x="5206" y="240537"/>
                  </a:lnTo>
                  <a:lnTo>
                    <a:pt x="19939" y="281813"/>
                  </a:lnTo>
                  <a:lnTo>
                    <a:pt x="43179" y="318134"/>
                  </a:lnTo>
                  <a:lnTo>
                    <a:pt x="73533" y="348488"/>
                  </a:lnTo>
                  <a:lnTo>
                    <a:pt x="110109" y="371475"/>
                  </a:lnTo>
                  <a:lnTo>
                    <a:pt x="151384" y="386206"/>
                  </a:lnTo>
                  <a:lnTo>
                    <a:pt x="196469" y="391413"/>
                  </a:lnTo>
                  <a:lnTo>
                    <a:pt x="241553" y="386206"/>
                  </a:lnTo>
                  <a:lnTo>
                    <a:pt x="282828" y="371475"/>
                  </a:lnTo>
                  <a:lnTo>
                    <a:pt x="319404" y="348488"/>
                  </a:lnTo>
                  <a:lnTo>
                    <a:pt x="349758" y="318134"/>
                  </a:lnTo>
                  <a:lnTo>
                    <a:pt x="372999" y="281813"/>
                  </a:lnTo>
                  <a:lnTo>
                    <a:pt x="387730" y="240537"/>
                  </a:lnTo>
                  <a:lnTo>
                    <a:pt x="392938" y="195706"/>
                  </a:lnTo>
                  <a:lnTo>
                    <a:pt x="387730" y="150875"/>
                  </a:lnTo>
                  <a:lnTo>
                    <a:pt x="372999" y="109600"/>
                  </a:lnTo>
                  <a:lnTo>
                    <a:pt x="349758" y="73278"/>
                  </a:lnTo>
                  <a:lnTo>
                    <a:pt x="319404" y="43052"/>
                  </a:lnTo>
                  <a:lnTo>
                    <a:pt x="282828" y="19938"/>
                  </a:lnTo>
                  <a:lnTo>
                    <a:pt x="241553" y="5206"/>
                  </a:lnTo>
                  <a:lnTo>
                    <a:pt x="196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689342" y="4840985"/>
              <a:ext cx="393065" cy="391795"/>
            </a:xfrm>
            <a:custGeom>
              <a:avLst/>
              <a:gdLst/>
              <a:ahLst/>
              <a:cxnLst/>
              <a:rect l="l" t="t" r="r" b="b"/>
              <a:pathLst>
                <a:path w="393065" h="391795">
                  <a:moveTo>
                    <a:pt x="0" y="195706"/>
                  </a:moveTo>
                  <a:lnTo>
                    <a:pt x="5206" y="150875"/>
                  </a:lnTo>
                  <a:lnTo>
                    <a:pt x="19938" y="109600"/>
                  </a:lnTo>
                  <a:lnTo>
                    <a:pt x="43179" y="73278"/>
                  </a:lnTo>
                  <a:lnTo>
                    <a:pt x="73532" y="43052"/>
                  </a:lnTo>
                  <a:lnTo>
                    <a:pt x="110108" y="19938"/>
                  </a:lnTo>
                  <a:lnTo>
                    <a:pt x="151383" y="5206"/>
                  </a:lnTo>
                  <a:lnTo>
                    <a:pt x="196468" y="0"/>
                  </a:lnTo>
                  <a:lnTo>
                    <a:pt x="241553" y="5206"/>
                  </a:lnTo>
                  <a:lnTo>
                    <a:pt x="282828" y="19938"/>
                  </a:lnTo>
                  <a:lnTo>
                    <a:pt x="319404" y="43052"/>
                  </a:lnTo>
                  <a:lnTo>
                    <a:pt x="349757" y="73278"/>
                  </a:lnTo>
                  <a:lnTo>
                    <a:pt x="372999" y="109600"/>
                  </a:lnTo>
                  <a:lnTo>
                    <a:pt x="387730" y="150875"/>
                  </a:lnTo>
                  <a:lnTo>
                    <a:pt x="392937" y="195706"/>
                  </a:lnTo>
                  <a:lnTo>
                    <a:pt x="387730" y="240537"/>
                  </a:lnTo>
                  <a:lnTo>
                    <a:pt x="372999" y="281813"/>
                  </a:lnTo>
                  <a:lnTo>
                    <a:pt x="349757" y="318134"/>
                  </a:lnTo>
                  <a:lnTo>
                    <a:pt x="319404" y="348488"/>
                  </a:lnTo>
                  <a:lnTo>
                    <a:pt x="282828" y="371475"/>
                  </a:lnTo>
                  <a:lnTo>
                    <a:pt x="241553" y="386206"/>
                  </a:lnTo>
                  <a:lnTo>
                    <a:pt x="196468" y="391413"/>
                  </a:lnTo>
                  <a:lnTo>
                    <a:pt x="151383" y="386206"/>
                  </a:lnTo>
                  <a:lnTo>
                    <a:pt x="110108" y="371475"/>
                  </a:lnTo>
                  <a:lnTo>
                    <a:pt x="73532" y="348488"/>
                  </a:lnTo>
                  <a:lnTo>
                    <a:pt x="43179" y="318134"/>
                  </a:lnTo>
                  <a:lnTo>
                    <a:pt x="19938" y="281813"/>
                  </a:lnTo>
                  <a:lnTo>
                    <a:pt x="5206" y="240537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806943" y="4796790"/>
            <a:ext cx="157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749042" y="2023617"/>
            <a:ext cx="7591425" cy="3411220"/>
            <a:chOff x="2749042" y="2023617"/>
            <a:chExt cx="7591425" cy="3411220"/>
          </a:xfrm>
        </p:grpSpPr>
        <p:sp>
          <p:nvSpPr>
            <p:cNvPr id="34" name="object 34" descr=""/>
            <p:cNvSpPr/>
            <p:nvPr/>
          </p:nvSpPr>
          <p:spPr>
            <a:xfrm>
              <a:off x="5890260" y="3410711"/>
              <a:ext cx="2033270" cy="1664335"/>
            </a:xfrm>
            <a:custGeom>
              <a:avLst/>
              <a:gdLst/>
              <a:ahLst/>
              <a:cxnLst/>
              <a:rect l="l" t="t" r="r" b="b"/>
              <a:pathLst>
                <a:path w="2033270" h="1664335">
                  <a:moveTo>
                    <a:pt x="1799082" y="1625981"/>
                  </a:moveTo>
                  <a:lnTo>
                    <a:pt x="1722882" y="1587881"/>
                  </a:lnTo>
                  <a:lnTo>
                    <a:pt x="1722882" y="1613281"/>
                  </a:lnTo>
                  <a:lnTo>
                    <a:pt x="0" y="1611757"/>
                  </a:lnTo>
                  <a:lnTo>
                    <a:pt x="0" y="1637157"/>
                  </a:lnTo>
                  <a:lnTo>
                    <a:pt x="1722755" y="1638681"/>
                  </a:lnTo>
                  <a:lnTo>
                    <a:pt x="1722755" y="1664081"/>
                  </a:lnTo>
                  <a:lnTo>
                    <a:pt x="1799082" y="1625981"/>
                  </a:lnTo>
                  <a:close/>
                </a:path>
                <a:path w="2033270" h="1664335">
                  <a:moveTo>
                    <a:pt x="2032889" y="1354074"/>
                  </a:moveTo>
                  <a:lnTo>
                    <a:pt x="2007489" y="1354074"/>
                  </a:lnTo>
                  <a:lnTo>
                    <a:pt x="2007489" y="0"/>
                  </a:lnTo>
                  <a:lnTo>
                    <a:pt x="1982089" y="0"/>
                  </a:lnTo>
                  <a:lnTo>
                    <a:pt x="1982089" y="1354074"/>
                  </a:lnTo>
                  <a:lnTo>
                    <a:pt x="1956689" y="1354074"/>
                  </a:lnTo>
                  <a:lnTo>
                    <a:pt x="1994789" y="1430274"/>
                  </a:lnTo>
                  <a:lnTo>
                    <a:pt x="2032889" y="1354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531351" y="475947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113520" y="463905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531351" y="4639055"/>
              <a:ext cx="702310" cy="120650"/>
            </a:xfrm>
            <a:custGeom>
              <a:avLst/>
              <a:gdLst/>
              <a:ahLst/>
              <a:cxnLst/>
              <a:rect l="l" t="t" r="r" b="b"/>
              <a:pathLst>
                <a:path w="702309" h="120650">
                  <a:moveTo>
                    <a:pt x="701928" y="0"/>
                  </a:moveTo>
                  <a:lnTo>
                    <a:pt x="120396" y="0"/>
                  </a:lnTo>
                  <a:lnTo>
                    <a:pt x="0" y="120142"/>
                  </a:lnTo>
                  <a:lnTo>
                    <a:pt x="581659" y="120142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531351" y="4639055"/>
              <a:ext cx="702310" cy="667385"/>
            </a:xfrm>
            <a:custGeom>
              <a:avLst/>
              <a:gdLst/>
              <a:ahLst/>
              <a:cxnLst/>
              <a:rect l="l" t="t" r="r" b="b"/>
              <a:pathLst>
                <a:path w="702309" h="667385">
                  <a:moveTo>
                    <a:pt x="0" y="120396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6735"/>
                  </a:lnTo>
                  <a:lnTo>
                    <a:pt x="58165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2309" h="667385">
                  <a:moveTo>
                    <a:pt x="0" y="120396"/>
                  </a:moveTo>
                  <a:lnTo>
                    <a:pt x="581659" y="120396"/>
                  </a:lnTo>
                  <a:lnTo>
                    <a:pt x="701928" y="0"/>
                  </a:lnTo>
                </a:path>
                <a:path w="702309" h="667385">
                  <a:moveTo>
                    <a:pt x="581659" y="120396"/>
                  </a:moveTo>
                  <a:lnTo>
                    <a:pt x="58165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080248" y="4995671"/>
              <a:ext cx="451484" cy="76200"/>
            </a:xfrm>
            <a:custGeom>
              <a:avLst/>
              <a:gdLst/>
              <a:ahLst/>
              <a:cxnLst/>
              <a:rect l="l" t="t" r="r" b="b"/>
              <a:pathLst>
                <a:path w="451484" h="76200">
                  <a:moveTo>
                    <a:pt x="451104" y="37465"/>
                  </a:moveTo>
                  <a:lnTo>
                    <a:pt x="426085" y="25273"/>
                  </a:lnTo>
                  <a:lnTo>
                    <a:pt x="374396" y="0"/>
                  </a:lnTo>
                  <a:lnTo>
                    <a:pt x="374650" y="25400"/>
                  </a:lnTo>
                  <a:lnTo>
                    <a:pt x="0" y="28321"/>
                  </a:lnTo>
                  <a:lnTo>
                    <a:pt x="254" y="53721"/>
                  </a:lnTo>
                  <a:lnTo>
                    <a:pt x="374777" y="50800"/>
                  </a:lnTo>
                  <a:lnTo>
                    <a:pt x="375031" y="76200"/>
                  </a:lnTo>
                  <a:lnTo>
                    <a:pt x="451104" y="37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755392" y="33314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337560" y="32110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4">
                  <a:moveTo>
                    <a:pt x="120141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1" y="547878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755392" y="32110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20">
                  <a:moveTo>
                    <a:pt x="701929" y="0"/>
                  </a:moveTo>
                  <a:lnTo>
                    <a:pt x="120395" y="0"/>
                  </a:lnTo>
                  <a:lnTo>
                    <a:pt x="0" y="121666"/>
                  </a:lnTo>
                  <a:lnTo>
                    <a:pt x="581659" y="121666"/>
                  </a:lnTo>
                  <a:lnTo>
                    <a:pt x="70192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55392" y="32110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4">
                  <a:moveTo>
                    <a:pt x="0" y="120650"/>
                  </a:moveTo>
                  <a:lnTo>
                    <a:pt x="120395" y="0"/>
                  </a:lnTo>
                  <a:lnTo>
                    <a:pt x="701929" y="0"/>
                  </a:lnTo>
                  <a:lnTo>
                    <a:pt x="701929" y="547878"/>
                  </a:lnTo>
                  <a:lnTo>
                    <a:pt x="581659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4">
                  <a:moveTo>
                    <a:pt x="0" y="120650"/>
                  </a:moveTo>
                  <a:lnTo>
                    <a:pt x="581659" y="120650"/>
                  </a:lnTo>
                  <a:lnTo>
                    <a:pt x="701929" y="0"/>
                  </a:lnTo>
                </a:path>
                <a:path w="702310" h="668654">
                  <a:moveTo>
                    <a:pt x="581659" y="120650"/>
                  </a:moveTo>
                  <a:lnTo>
                    <a:pt x="581659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202936" y="2150389"/>
              <a:ext cx="582295" cy="548640"/>
            </a:xfrm>
            <a:custGeom>
              <a:avLst/>
              <a:gdLst/>
              <a:ahLst/>
              <a:cxnLst/>
              <a:rect l="l" t="t" r="r" b="b"/>
              <a:pathLst>
                <a:path w="582295" h="548639">
                  <a:moveTo>
                    <a:pt x="581799" y="0"/>
                  </a:moveTo>
                  <a:lnTo>
                    <a:pt x="0" y="0"/>
                  </a:lnTo>
                  <a:lnTo>
                    <a:pt x="0" y="548360"/>
                  </a:lnTo>
                  <a:lnTo>
                    <a:pt x="581799" y="548360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785104" y="2029967"/>
              <a:ext cx="120650" cy="668655"/>
            </a:xfrm>
            <a:custGeom>
              <a:avLst/>
              <a:gdLst/>
              <a:ahLst/>
              <a:cxnLst/>
              <a:rect l="l" t="t" r="r" b="b"/>
              <a:pathLst>
                <a:path w="120650" h="668655">
                  <a:moveTo>
                    <a:pt x="120142" y="0"/>
                  </a:moveTo>
                  <a:lnTo>
                    <a:pt x="0" y="120650"/>
                  </a:lnTo>
                  <a:lnTo>
                    <a:pt x="0" y="668528"/>
                  </a:lnTo>
                  <a:lnTo>
                    <a:pt x="120142" y="547878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202936" y="2029967"/>
              <a:ext cx="702310" cy="121920"/>
            </a:xfrm>
            <a:custGeom>
              <a:avLst/>
              <a:gdLst/>
              <a:ahLst/>
              <a:cxnLst/>
              <a:rect l="l" t="t" r="r" b="b"/>
              <a:pathLst>
                <a:path w="702310" h="121919">
                  <a:moveTo>
                    <a:pt x="701928" y="0"/>
                  </a:moveTo>
                  <a:lnTo>
                    <a:pt x="120396" y="0"/>
                  </a:lnTo>
                  <a:lnTo>
                    <a:pt x="0" y="121666"/>
                  </a:lnTo>
                  <a:lnTo>
                    <a:pt x="581660" y="121666"/>
                  </a:lnTo>
                  <a:lnTo>
                    <a:pt x="7019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202936" y="2029967"/>
              <a:ext cx="702310" cy="668655"/>
            </a:xfrm>
            <a:custGeom>
              <a:avLst/>
              <a:gdLst/>
              <a:ahLst/>
              <a:cxnLst/>
              <a:rect l="l" t="t" r="r" b="b"/>
              <a:pathLst>
                <a:path w="702310" h="668655">
                  <a:moveTo>
                    <a:pt x="0" y="120650"/>
                  </a:moveTo>
                  <a:lnTo>
                    <a:pt x="120396" y="0"/>
                  </a:lnTo>
                  <a:lnTo>
                    <a:pt x="701928" y="0"/>
                  </a:lnTo>
                  <a:lnTo>
                    <a:pt x="701928" y="547878"/>
                  </a:lnTo>
                  <a:lnTo>
                    <a:pt x="581660" y="668528"/>
                  </a:lnTo>
                  <a:lnTo>
                    <a:pt x="0" y="668528"/>
                  </a:lnTo>
                  <a:lnTo>
                    <a:pt x="0" y="120650"/>
                  </a:lnTo>
                  <a:close/>
                </a:path>
                <a:path w="702310" h="668655">
                  <a:moveTo>
                    <a:pt x="0" y="120650"/>
                  </a:moveTo>
                  <a:lnTo>
                    <a:pt x="581660" y="120650"/>
                  </a:lnTo>
                  <a:lnTo>
                    <a:pt x="701928" y="0"/>
                  </a:lnTo>
                </a:path>
                <a:path w="702310" h="668655">
                  <a:moveTo>
                    <a:pt x="581660" y="120650"/>
                  </a:moveTo>
                  <a:lnTo>
                    <a:pt x="581660" y="66852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189220" y="3517417"/>
              <a:ext cx="583565" cy="547370"/>
            </a:xfrm>
            <a:custGeom>
              <a:avLst/>
              <a:gdLst/>
              <a:ahLst/>
              <a:cxnLst/>
              <a:rect l="l" t="t" r="r" b="b"/>
              <a:pathLst>
                <a:path w="583564" h="547370">
                  <a:moveTo>
                    <a:pt x="583323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3323" y="546836"/>
                  </a:lnTo>
                  <a:lnTo>
                    <a:pt x="58332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771388" y="3396995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20" h="667385">
                  <a:moveTo>
                    <a:pt x="121665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1665" y="546734"/>
                  </a:lnTo>
                  <a:lnTo>
                    <a:pt x="12166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189220" y="339699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189220" y="339699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187696" y="4881397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769864" y="4760975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1" y="0"/>
                  </a:moveTo>
                  <a:lnTo>
                    <a:pt x="0" y="120396"/>
                  </a:lnTo>
                  <a:lnTo>
                    <a:pt x="0" y="667004"/>
                  </a:lnTo>
                  <a:lnTo>
                    <a:pt x="120141" y="546735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187696" y="4760975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2"/>
                  </a:lnTo>
                  <a:lnTo>
                    <a:pt x="582929" y="120142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187696" y="4760975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6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5"/>
                  </a:lnTo>
                  <a:lnTo>
                    <a:pt x="582929" y="667004"/>
                  </a:lnTo>
                  <a:lnTo>
                    <a:pt x="0" y="667004"/>
                  </a:lnTo>
                  <a:lnTo>
                    <a:pt x="0" y="120396"/>
                  </a:lnTo>
                  <a:close/>
                </a:path>
                <a:path w="703579" h="667385">
                  <a:moveTo>
                    <a:pt x="0" y="120396"/>
                  </a:moveTo>
                  <a:lnTo>
                    <a:pt x="582929" y="120396"/>
                  </a:lnTo>
                  <a:lnTo>
                    <a:pt x="703452" y="0"/>
                  </a:lnTo>
                </a:path>
                <a:path w="703579" h="667385">
                  <a:moveTo>
                    <a:pt x="582929" y="120396"/>
                  </a:moveTo>
                  <a:lnTo>
                    <a:pt x="582929" y="667004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688" y="2848355"/>
              <a:ext cx="76200" cy="7620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496812" y="2871342"/>
              <a:ext cx="786130" cy="27940"/>
            </a:xfrm>
            <a:custGeom>
              <a:avLst/>
              <a:gdLst/>
              <a:ahLst/>
              <a:cxnLst/>
              <a:rect l="l" t="t" r="r" b="b"/>
              <a:pathLst>
                <a:path w="786129" h="27939">
                  <a:moveTo>
                    <a:pt x="126" y="0"/>
                  </a:moveTo>
                  <a:lnTo>
                    <a:pt x="0" y="25400"/>
                  </a:lnTo>
                  <a:lnTo>
                    <a:pt x="785876" y="27812"/>
                  </a:lnTo>
                  <a:lnTo>
                    <a:pt x="786003" y="241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630156" y="3424453"/>
              <a:ext cx="582295" cy="547370"/>
            </a:xfrm>
            <a:custGeom>
              <a:avLst/>
              <a:gdLst/>
              <a:ahLst/>
              <a:cxnLst/>
              <a:rect l="l" t="t" r="r" b="b"/>
              <a:pathLst>
                <a:path w="582295" h="547370">
                  <a:moveTo>
                    <a:pt x="581799" y="0"/>
                  </a:moveTo>
                  <a:lnTo>
                    <a:pt x="0" y="0"/>
                  </a:lnTo>
                  <a:lnTo>
                    <a:pt x="0" y="546836"/>
                  </a:lnTo>
                  <a:lnTo>
                    <a:pt x="581799" y="546836"/>
                  </a:lnTo>
                  <a:lnTo>
                    <a:pt x="5817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212323" y="3304031"/>
              <a:ext cx="120650" cy="667385"/>
            </a:xfrm>
            <a:custGeom>
              <a:avLst/>
              <a:gdLst/>
              <a:ahLst/>
              <a:cxnLst/>
              <a:rect l="l" t="t" r="r" b="b"/>
              <a:pathLst>
                <a:path w="120650" h="667385">
                  <a:moveTo>
                    <a:pt x="120142" y="0"/>
                  </a:moveTo>
                  <a:lnTo>
                    <a:pt x="0" y="120395"/>
                  </a:lnTo>
                  <a:lnTo>
                    <a:pt x="0" y="667003"/>
                  </a:lnTo>
                  <a:lnTo>
                    <a:pt x="120142" y="546734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630156" y="3304031"/>
              <a:ext cx="703580" cy="120650"/>
            </a:xfrm>
            <a:custGeom>
              <a:avLst/>
              <a:gdLst/>
              <a:ahLst/>
              <a:cxnLst/>
              <a:rect l="l" t="t" r="r" b="b"/>
              <a:pathLst>
                <a:path w="703579" h="120650">
                  <a:moveTo>
                    <a:pt x="703452" y="0"/>
                  </a:moveTo>
                  <a:lnTo>
                    <a:pt x="120650" y="0"/>
                  </a:lnTo>
                  <a:lnTo>
                    <a:pt x="0" y="120141"/>
                  </a:lnTo>
                  <a:lnTo>
                    <a:pt x="582929" y="12014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630156" y="3304031"/>
              <a:ext cx="703580" cy="667385"/>
            </a:xfrm>
            <a:custGeom>
              <a:avLst/>
              <a:gdLst/>
              <a:ahLst/>
              <a:cxnLst/>
              <a:rect l="l" t="t" r="r" b="b"/>
              <a:pathLst>
                <a:path w="703579" h="667385">
                  <a:moveTo>
                    <a:pt x="0" y="120395"/>
                  </a:moveTo>
                  <a:lnTo>
                    <a:pt x="120650" y="0"/>
                  </a:lnTo>
                  <a:lnTo>
                    <a:pt x="703452" y="0"/>
                  </a:lnTo>
                  <a:lnTo>
                    <a:pt x="703452" y="546734"/>
                  </a:lnTo>
                  <a:lnTo>
                    <a:pt x="582929" y="667003"/>
                  </a:lnTo>
                  <a:lnTo>
                    <a:pt x="0" y="667003"/>
                  </a:lnTo>
                  <a:lnTo>
                    <a:pt x="0" y="120395"/>
                  </a:lnTo>
                  <a:close/>
                </a:path>
                <a:path w="703579" h="667385">
                  <a:moveTo>
                    <a:pt x="0" y="120395"/>
                  </a:moveTo>
                  <a:lnTo>
                    <a:pt x="582929" y="120395"/>
                  </a:lnTo>
                  <a:lnTo>
                    <a:pt x="703452" y="0"/>
                  </a:lnTo>
                </a:path>
                <a:path w="703579" h="667385">
                  <a:moveTo>
                    <a:pt x="582929" y="120395"/>
                  </a:moveTo>
                  <a:lnTo>
                    <a:pt x="582929" y="66700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233916" y="3971543"/>
              <a:ext cx="726440" cy="953769"/>
            </a:xfrm>
            <a:custGeom>
              <a:avLst/>
              <a:gdLst/>
              <a:ahLst/>
              <a:cxnLst/>
              <a:rect l="l" t="t" r="r" b="b"/>
              <a:pathLst>
                <a:path w="726440" h="953770">
                  <a:moveTo>
                    <a:pt x="726313" y="76200"/>
                  </a:moveTo>
                  <a:lnTo>
                    <a:pt x="719963" y="63500"/>
                  </a:lnTo>
                  <a:lnTo>
                    <a:pt x="688213" y="0"/>
                  </a:lnTo>
                  <a:lnTo>
                    <a:pt x="650113" y="76200"/>
                  </a:lnTo>
                  <a:lnTo>
                    <a:pt x="675513" y="76200"/>
                  </a:lnTo>
                  <a:lnTo>
                    <a:pt x="675513" y="928116"/>
                  </a:lnTo>
                  <a:lnTo>
                    <a:pt x="0" y="928116"/>
                  </a:lnTo>
                  <a:lnTo>
                    <a:pt x="0" y="940816"/>
                  </a:lnTo>
                  <a:lnTo>
                    <a:pt x="0" y="953516"/>
                  </a:lnTo>
                  <a:lnTo>
                    <a:pt x="700913" y="953516"/>
                  </a:lnTo>
                  <a:lnTo>
                    <a:pt x="700913" y="940943"/>
                  </a:lnTo>
                  <a:lnTo>
                    <a:pt x="700913" y="940816"/>
                  </a:lnTo>
                  <a:lnTo>
                    <a:pt x="700913" y="928243"/>
                  </a:lnTo>
                  <a:lnTo>
                    <a:pt x="700913" y="76200"/>
                  </a:lnTo>
                  <a:lnTo>
                    <a:pt x="72631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8489695" y="4228338"/>
            <a:ext cx="979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C’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350502" y="4932426"/>
            <a:ext cx="8616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1x1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0950193" y="3366770"/>
            <a:ext cx="417195" cy="417195"/>
            <a:chOff x="10950193" y="3366770"/>
            <a:chExt cx="417195" cy="417195"/>
          </a:xfrm>
        </p:grpSpPr>
        <p:sp>
          <p:nvSpPr>
            <p:cNvPr id="66" name="object 66" descr=""/>
            <p:cNvSpPr/>
            <p:nvPr/>
          </p:nvSpPr>
          <p:spPr>
            <a:xfrm>
              <a:off x="10962131" y="337870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707" y="0"/>
                  </a:moveTo>
                  <a:lnTo>
                    <a:pt x="150875" y="5206"/>
                  </a:lnTo>
                  <a:lnTo>
                    <a:pt x="109600" y="19938"/>
                  </a:lnTo>
                  <a:lnTo>
                    <a:pt x="73278" y="43052"/>
                  </a:lnTo>
                  <a:lnTo>
                    <a:pt x="43052" y="73278"/>
                  </a:lnTo>
                  <a:lnTo>
                    <a:pt x="19939" y="109600"/>
                  </a:lnTo>
                  <a:lnTo>
                    <a:pt x="5207" y="150875"/>
                  </a:lnTo>
                  <a:lnTo>
                    <a:pt x="0" y="195706"/>
                  </a:lnTo>
                  <a:lnTo>
                    <a:pt x="5207" y="240537"/>
                  </a:lnTo>
                  <a:lnTo>
                    <a:pt x="19939" y="281812"/>
                  </a:lnTo>
                  <a:lnTo>
                    <a:pt x="43052" y="318134"/>
                  </a:lnTo>
                  <a:lnTo>
                    <a:pt x="73278" y="348487"/>
                  </a:lnTo>
                  <a:lnTo>
                    <a:pt x="109600" y="371474"/>
                  </a:lnTo>
                  <a:lnTo>
                    <a:pt x="150875" y="386206"/>
                  </a:lnTo>
                  <a:lnTo>
                    <a:pt x="195707" y="391413"/>
                  </a:lnTo>
                  <a:lnTo>
                    <a:pt x="240538" y="386206"/>
                  </a:lnTo>
                  <a:lnTo>
                    <a:pt x="281813" y="371474"/>
                  </a:lnTo>
                  <a:lnTo>
                    <a:pt x="318135" y="348487"/>
                  </a:lnTo>
                  <a:lnTo>
                    <a:pt x="348488" y="318134"/>
                  </a:lnTo>
                  <a:lnTo>
                    <a:pt x="371475" y="281812"/>
                  </a:lnTo>
                  <a:lnTo>
                    <a:pt x="386207" y="240537"/>
                  </a:lnTo>
                  <a:lnTo>
                    <a:pt x="391414" y="195706"/>
                  </a:lnTo>
                  <a:lnTo>
                    <a:pt x="386207" y="150875"/>
                  </a:lnTo>
                  <a:lnTo>
                    <a:pt x="371475" y="109600"/>
                  </a:lnTo>
                  <a:lnTo>
                    <a:pt x="348488" y="73278"/>
                  </a:lnTo>
                  <a:lnTo>
                    <a:pt x="318135" y="43052"/>
                  </a:lnTo>
                  <a:lnTo>
                    <a:pt x="281813" y="19938"/>
                  </a:lnTo>
                  <a:lnTo>
                    <a:pt x="240538" y="5206"/>
                  </a:lnTo>
                  <a:lnTo>
                    <a:pt x="19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962893" y="3379470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706"/>
                  </a:moveTo>
                  <a:lnTo>
                    <a:pt x="5206" y="150875"/>
                  </a:lnTo>
                  <a:lnTo>
                    <a:pt x="19938" y="109600"/>
                  </a:lnTo>
                  <a:lnTo>
                    <a:pt x="43052" y="73278"/>
                  </a:lnTo>
                  <a:lnTo>
                    <a:pt x="73278" y="43052"/>
                  </a:lnTo>
                  <a:lnTo>
                    <a:pt x="109600" y="19938"/>
                  </a:lnTo>
                  <a:lnTo>
                    <a:pt x="150875" y="5206"/>
                  </a:lnTo>
                  <a:lnTo>
                    <a:pt x="195706" y="0"/>
                  </a:lnTo>
                  <a:lnTo>
                    <a:pt x="240537" y="5206"/>
                  </a:lnTo>
                  <a:lnTo>
                    <a:pt x="281812" y="19938"/>
                  </a:lnTo>
                  <a:lnTo>
                    <a:pt x="318134" y="43052"/>
                  </a:lnTo>
                  <a:lnTo>
                    <a:pt x="348487" y="73278"/>
                  </a:lnTo>
                  <a:lnTo>
                    <a:pt x="371475" y="109600"/>
                  </a:lnTo>
                  <a:lnTo>
                    <a:pt x="386206" y="150875"/>
                  </a:lnTo>
                  <a:lnTo>
                    <a:pt x="391413" y="195706"/>
                  </a:lnTo>
                  <a:lnTo>
                    <a:pt x="386206" y="240537"/>
                  </a:lnTo>
                  <a:lnTo>
                    <a:pt x="371475" y="281812"/>
                  </a:lnTo>
                  <a:lnTo>
                    <a:pt x="348487" y="318134"/>
                  </a:lnTo>
                  <a:lnTo>
                    <a:pt x="318134" y="348487"/>
                  </a:lnTo>
                  <a:lnTo>
                    <a:pt x="281812" y="371474"/>
                  </a:lnTo>
                  <a:lnTo>
                    <a:pt x="240537" y="386206"/>
                  </a:lnTo>
                  <a:lnTo>
                    <a:pt x="195706" y="391413"/>
                  </a:lnTo>
                  <a:lnTo>
                    <a:pt x="150875" y="386206"/>
                  </a:lnTo>
                  <a:lnTo>
                    <a:pt x="109600" y="371474"/>
                  </a:lnTo>
                  <a:lnTo>
                    <a:pt x="73278" y="348487"/>
                  </a:lnTo>
                  <a:lnTo>
                    <a:pt x="43052" y="318134"/>
                  </a:lnTo>
                  <a:lnTo>
                    <a:pt x="19938" y="281812"/>
                  </a:lnTo>
                  <a:lnTo>
                    <a:pt x="5206" y="240537"/>
                  </a:lnTo>
                  <a:lnTo>
                    <a:pt x="0" y="19570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1069828" y="333641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3154680" y="1260347"/>
            <a:ext cx="8041640" cy="2353310"/>
          </a:xfrm>
          <a:custGeom>
            <a:avLst/>
            <a:gdLst/>
            <a:ahLst/>
            <a:cxnLst/>
            <a:rect l="l" t="t" r="r" b="b"/>
            <a:pathLst>
              <a:path w="8041640" h="2353310">
                <a:moveTo>
                  <a:pt x="7807833" y="2314460"/>
                </a:moveTo>
                <a:lnTo>
                  <a:pt x="7731379" y="2276729"/>
                </a:lnTo>
                <a:lnTo>
                  <a:pt x="7731506" y="2302129"/>
                </a:lnTo>
                <a:lnTo>
                  <a:pt x="7178548" y="2304415"/>
                </a:lnTo>
                <a:lnTo>
                  <a:pt x="7178675" y="2329815"/>
                </a:lnTo>
                <a:lnTo>
                  <a:pt x="7731633" y="2327529"/>
                </a:lnTo>
                <a:lnTo>
                  <a:pt x="7731760" y="2352929"/>
                </a:lnTo>
                <a:lnTo>
                  <a:pt x="7807833" y="2314460"/>
                </a:lnTo>
                <a:close/>
              </a:path>
              <a:path w="8041640" h="2353310">
                <a:moveTo>
                  <a:pt x="8041640" y="2042414"/>
                </a:moveTo>
                <a:lnTo>
                  <a:pt x="8016240" y="2042414"/>
                </a:lnTo>
                <a:lnTo>
                  <a:pt x="8016240" y="0"/>
                </a:lnTo>
                <a:lnTo>
                  <a:pt x="0" y="0"/>
                </a:lnTo>
                <a:lnTo>
                  <a:pt x="0" y="1951101"/>
                </a:lnTo>
                <a:lnTo>
                  <a:pt x="25400" y="1951101"/>
                </a:lnTo>
                <a:lnTo>
                  <a:pt x="25400" y="25400"/>
                </a:lnTo>
                <a:lnTo>
                  <a:pt x="7990840" y="25400"/>
                </a:lnTo>
                <a:lnTo>
                  <a:pt x="7990840" y="2042414"/>
                </a:lnTo>
                <a:lnTo>
                  <a:pt x="7965440" y="2042414"/>
                </a:lnTo>
                <a:lnTo>
                  <a:pt x="8003540" y="2118614"/>
                </a:lnTo>
                <a:lnTo>
                  <a:pt x="8041640" y="2042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9498583" y="2926460"/>
            <a:ext cx="901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11353800" y="3534155"/>
            <a:ext cx="566420" cy="76200"/>
          </a:xfrm>
          <a:custGeom>
            <a:avLst/>
            <a:gdLst/>
            <a:ahLst/>
            <a:cxnLst/>
            <a:rect l="l" t="t" r="r" b="b"/>
            <a:pathLst>
              <a:path w="566420" h="76200">
                <a:moveTo>
                  <a:pt x="566420" y="37592"/>
                </a:moveTo>
                <a:lnTo>
                  <a:pt x="541528" y="25273"/>
                </a:lnTo>
                <a:lnTo>
                  <a:pt x="490093" y="0"/>
                </a:lnTo>
                <a:lnTo>
                  <a:pt x="490220" y="25400"/>
                </a:lnTo>
                <a:lnTo>
                  <a:pt x="0" y="28448"/>
                </a:lnTo>
                <a:lnTo>
                  <a:pt x="127" y="53848"/>
                </a:lnTo>
                <a:lnTo>
                  <a:pt x="490347" y="50800"/>
                </a:lnTo>
                <a:lnTo>
                  <a:pt x="490601" y="76200"/>
                </a:lnTo>
                <a:lnTo>
                  <a:pt x="566420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5864478" y="5607811"/>
            <a:ext cx="17468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Self-</a:t>
            </a:r>
            <a:r>
              <a:rPr dirty="0" sz="2400" spc="-10">
                <a:latin typeface="Calibri"/>
                <a:cs typeface="Calibri"/>
              </a:rPr>
              <a:t>attention Module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8130" y="6142126"/>
            <a:ext cx="3752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Zhang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“Self-</a:t>
            </a:r>
            <a:r>
              <a:rPr dirty="0" sz="1000">
                <a:latin typeface="Calibri"/>
                <a:cs typeface="Calibri"/>
              </a:rPr>
              <a:t>attention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Genera$ve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Adversarial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ICML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006967" y="1307338"/>
            <a:ext cx="193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Residual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96" y="-62992"/>
            <a:ext cx="6240780" cy="17087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610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dirty="0" spc="-190"/>
              <a:t> </a:t>
            </a:r>
            <a:r>
              <a:rPr dirty="0" spc="-80"/>
              <a:t>Ways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10"/>
              <a:t>Processing Sequences</a:t>
            </a:r>
          </a:p>
          <a:p>
            <a:pPr marL="12700">
              <a:lnSpc>
                <a:spcPts val="2685"/>
              </a:lnSpc>
            </a:pPr>
            <a:r>
              <a:rPr dirty="0" sz="2400" spc="-10" b="0">
                <a:latin typeface="Calibri"/>
                <a:cs typeface="Calibri"/>
              </a:rPr>
              <a:t>Recurrent</a:t>
            </a:r>
            <a:r>
              <a:rPr dirty="0" sz="2400" spc="-1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Neural</a:t>
            </a:r>
            <a:r>
              <a:rPr dirty="0" sz="2400" spc="-12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5384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41119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6855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1856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2163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7900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2592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83635" y="1988820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53212" y="2593848"/>
            <a:ext cx="76200" cy="558165"/>
            <a:chOff x="553212" y="2593848"/>
            <a:chExt cx="76200" cy="558165"/>
          </a:xfrm>
        </p:grpSpPr>
        <p:sp>
          <p:nvSpPr>
            <p:cNvPr id="12" name="object 12" descr=""/>
            <p:cNvSpPr/>
            <p:nvPr/>
          </p:nvSpPr>
          <p:spPr>
            <a:xfrm>
              <a:off x="578612" y="2669921"/>
              <a:ext cx="28575" cy="481965"/>
            </a:xfrm>
            <a:custGeom>
              <a:avLst/>
              <a:gdLst/>
              <a:ahLst/>
              <a:cxnLst/>
              <a:rect l="l" t="t" r="r" b="b"/>
              <a:pathLst>
                <a:path w="28575" h="481964">
                  <a:moveTo>
                    <a:pt x="25400" y="0"/>
                  </a:moveTo>
                  <a:lnTo>
                    <a:pt x="0" y="126"/>
                  </a:lnTo>
                  <a:lnTo>
                    <a:pt x="3175" y="481583"/>
                  </a:lnTo>
                  <a:lnTo>
                    <a:pt x="28575" y="4813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2593848"/>
              <a:ext cx="76200" cy="76453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1493520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810768" y="2253995"/>
            <a:ext cx="501650" cy="76200"/>
            <a:chOff x="810768" y="2253995"/>
            <a:chExt cx="501650" cy="7620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60" y="2253995"/>
              <a:ext cx="76276" cy="762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10768" y="2279395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500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92" y="25400"/>
                  </a:lnTo>
                  <a:lnTo>
                    <a:pt x="425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751076" y="2253995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686812" y="2253995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429256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364992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06654" y="4232909"/>
            <a:ext cx="339026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Works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Ordered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Sequences</a:t>
            </a:r>
            <a:endParaRPr sz="1800">
              <a:latin typeface="Calibri"/>
              <a:cs typeface="Calibri"/>
            </a:endParaRPr>
          </a:p>
          <a:p>
            <a:pPr marL="38100" marR="82550">
              <a:lnSpc>
                <a:spcPts val="2140"/>
              </a:lnSpc>
              <a:spcBef>
                <a:spcPts val="5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Aher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one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RNN</a:t>
            </a:r>
            <a:r>
              <a:rPr dirty="0" sz="18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dirty="0" baseline="-11574" sz="1800" b="1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dirty="0" baseline="-11574" sz="1800" spc="179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”sees”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whole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25"/>
              </a:lnSpc>
            </a:pP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30"/>
              </a:spcBef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dirty="0" sz="1800" spc="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parallelizable: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hidden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states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sequen0ally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96" y="-62992"/>
            <a:ext cx="6749415" cy="17087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6105" marR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dirty="0" spc="-190"/>
              <a:t> </a:t>
            </a:r>
            <a:r>
              <a:rPr dirty="0" spc="-80"/>
              <a:t>Ways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10"/>
              <a:t>Processing Sequences</a:t>
            </a:r>
          </a:p>
          <a:p>
            <a:pPr marL="12700">
              <a:lnSpc>
                <a:spcPts val="2685"/>
              </a:lnSpc>
              <a:tabLst>
                <a:tab pos="4851400" algn="l"/>
              </a:tabLst>
            </a:pPr>
            <a:r>
              <a:rPr dirty="0" sz="2400" spc="-10" b="0">
                <a:latin typeface="Calibri"/>
                <a:cs typeface="Calibri"/>
              </a:rPr>
              <a:t>Recurrent</a:t>
            </a:r>
            <a:r>
              <a:rPr dirty="0" sz="2400" spc="-1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Neural</a:t>
            </a:r>
            <a:r>
              <a:rPr dirty="0" sz="2400" spc="-12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Network</a:t>
            </a:r>
            <a:r>
              <a:rPr dirty="0" sz="2400" b="0">
                <a:latin typeface="Calibri"/>
                <a:cs typeface="Calibri"/>
              </a:rPr>
              <a:t>	1D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Convolution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46583" y="1970277"/>
            <a:ext cx="7459980" cy="1803400"/>
            <a:chOff x="346583" y="1970277"/>
            <a:chExt cx="7459980" cy="1803400"/>
          </a:xfrm>
        </p:grpSpPr>
        <p:sp>
          <p:nvSpPr>
            <p:cNvPr id="4" name="object 4" descr=""/>
            <p:cNvSpPr/>
            <p:nvPr/>
          </p:nvSpPr>
          <p:spPr>
            <a:xfrm>
              <a:off x="365633" y="1989327"/>
              <a:ext cx="32384" cy="603885"/>
            </a:xfrm>
            <a:custGeom>
              <a:avLst/>
              <a:gdLst/>
              <a:ahLst/>
              <a:cxnLst/>
              <a:rect l="l" t="t" r="r" b="b"/>
              <a:pathLst>
                <a:path w="32385" h="603885">
                  <a:moveTo>
                    <a:pt x="32383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32383" y="603885"/>
                  </a:lnTo>
                  <a:lnTo>
                    <a:pt x="3238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56108" y="1979802"/>
              <a:ext cx="19050" cy="613410"/>
            </a:xfrm>
            <a:custGeom>
              <a:avLst/>
              <a:gdLst/>
              <a:ahLst/>
              <a:cxnLst/>
              <a:rect l="l" t="t" r="r" b="b"/>
              <a:pathLst>
                <a:path w="19050" h="613410">
                  <a:moveTo>
                    <a:pt x="0" y="613410"/>
                  </a:moveTo>
                  <a:lnTo>
                    <a:pt x="19050" y="61341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134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3463" y="1989327"/>
              <a:ext cx="535940" cy="603885"/>
            </a:xfrm>
            <a:custGeom>
              <a:avLst/>
              <a:gdLst/>
              <a:ahLst/>
              <a:cxnLst/>
              <a:rect l="l" t="t" r="r" b="b"/>
              <a:pathLst>
                <a:path w="535940" h="603885">
                  <a:moveTo>
                    <a:pt x="535940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940" y="603885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3463" y="1979802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w="0" h="613410">
                  <a:moveTo>
                    <a:pt x="0" y="0"/>
                  </a:moveTo>
                  <a:lnTo>
                    <a:pt x="0" y="61341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0088" y="1989327"/>
              <a:ext cx="535305" cy="603885"/>
            </a:xfrm>
            <a:custGeom>
              <a:avLst/>
              <a:gdLst/>
              <a:ahLst/>
              <a:cxnLst/>
              <a:rect l="l" t="t" r="r" b="b"/>
              <a:pathLst>
                <a:path w="535305" h="603885">
                  <a:moveTo>
                    <a:pt x="53530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305" y="603885"/>
                  </a:lnTo>
                  <a:lnTo>
                    <a:pt x="5353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20088" y="1979802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w="0" h="613410">
                  <a:moveTo>
                    <a:pt x="0" y="0"/>
                  </a:moveTo>
                  <a:lnTo>
                    <a:pt x="0" y="61341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56078" y="1989327"/>
              <a:ext cx="535305" cy="603885"/>
            </a:xfrm>
            <a:custGeom>
              <a:avLst/>
              <a:gdLst/>
              <a:ahLst/>
              <a:cxnLst/>
              <a:rect l="l" t="t" r="r" b="b"/>
              <a:pathLst>
                <a:path w="535305" h="603885">
                  <a:moveTo>
                    <a:pt x="53530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305" y="603885"/>
                  </a:lnTo>
                  <a:lnTo>
                    <a:pt x="5353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56078" y="1979802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w="0" h="613410">
                  <a:moveTo>
                    <a:pt x="0" y="0"/>
                  </a:moveTo>
                  <a:lnTo>
                    <a:pt x="0" y="61341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92068" y="1989327"/>
              <a:ext cx="1375410" cy="603885"/>
            </a:xfrm>
            <a:custGeom>
              <a:avLst/>
              <a:gdLst/>
              <a:ahLst/>
              <a:cxnLst/>
              <a:rect l="l" t="t" r="r" b="b"/>
              <a:pathLst>
                <a:path w="1375410" h="603885">
                  <a:moveTo>
                    <a:pt x="974077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974077" y="603885"/>
                  </a:lnTo>
                  <a:lnTo>
                    <a:pt x="974077" y="0"/>
                  </a:lnTo>
                  <a:close/>
                </a:path>
                <a:path w="1375410" h="603885">
                  <a:moveTo>
                    <a:pt x="1375410" y="0"/>
                  </a:moveTo>
                  <a:lnTo>
                    <a:pt x="974090" y="0"/>
                  </a:lnTo>
                  <a:lnTo>
                    <a:pt x="974090" y="603885"/>
                  </a:lnTo>
                  <a:lnTo>
                    <a:pt x="1375410" y="603885"/>
                  </a:lnTo>
                  <a:lnTo>
                    <a:pt x="137541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6108" y="1979802"/>
              <a:ext cx="4620895" cy="613410"/>
            </a:xfrm>
            <a:custGeom>
              <a:avLst/>
              <a:gdLst/>
              <a:ahLst/>
              <a:cxnLst/>
              <a:rect l="l" t="t" r="r" b="b"/>
              <a:pathLst>
                <a:path w="4620895" h="613410">
                  <a:moveTo>
                    <a:pt x="3235960" y="0"/>
                  </a:moveTo>
                  <a:lnTo>
                    <a:pt x="3235960" y="613410"/>
                  </a:lnTo>
                </a:path>
                <a:path w="4620895" h="613410">
                  <a:moveTo>
                    <a:pt x="4611370" y="0"/>
                  </a:moveTo>
                  <a:lnTo>
                    <a:pt x="4611370" y="613410"/>
                  </a:lnTo>
                </a:path>
                <a:path w="4620895" h="613410">
                  <a:moveTo>
                    <a:pt x="0" y="9525"/>
                  </a:moveTo>
                  <a:lnTo>
                    <a:pt x="4620895" y="9525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5633" y="3150742"/>
              <a:ext cx="32384" cy="603885"/>
            </a:xfrm>
            <a:custGeom>
              <a:avLst/>
              <a:gdLst/>
              <a:ahLst/>
              <a:cxnLst/>
              <a:rect l="l" t="t" r="r" b="b"/>
              <a:pathLst>
                <a:path w="32385" h="603885">
                  <a:moveTo>
                    <a:pt x="32383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32383" y="603885"/>
                  </a:lnTo>
                  <a:lnTo>
                    <a:pt x="3238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8493" y="3141217"/>
              <a:ext cx="19050" cy="622935"/>
            </a:xfrm>
            <a:custGeom>
              <a:avLst/>
              <a:gdLst/>
              <a:ahLst/>
              <a:cxnLst/>
              <a:rect l="l" t="t" r="r" b="b"/>
              <a:pathLst>
                <a:path w="19050" h="622935">
                  <a:moveTo>
                    <a:pt x="0" y="622935"/>
                  </a:moveTo>
                  <a:lnTo>
                    <a:pt x="19050" y="62293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2293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3463" y="3150742"/>
              <a:ext cx="535940" cy="603885"/>
            </a:xfrm>
            <a:custGeom>
              <a:avLst/>
              <a:gdLst/>
              <a:ahLst/>
              <a:cxnLst/>
              <a:rect l="l" t="t" r="r" b="b"/>
              <a:pathLst>
                <a:path w="535940" h="603885">
                  <a:moveTo>
                    <a:pt x="535940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940" y="603885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8493" y="3141217"/>
              <a:ext cx="404495" cy="622935"/>
            </a:xfrm>
            <a:custGeom>
              <a:avLst/>
              <a:gdLst/>
              <a:ahLst/>
              <a:cxnLst/>
              <a:rect l="l" t="t" r="r" b="b"/>
              <a:pathLst>
                <a:path w="404495" h="622935">
                  <a:moveTo>
                    <a:pt x="394970" y="0"/>
                  </a:moveTo>
                  <a:lnTo>
                    <a:pt x="394970" y="622935"/>
                  </a:lnTo>
                </a:path>
                <a:path w="404495" h="622935">
                  <a:moveTo>
                    <a:pt x="0" y="9525"/>
                  </a:moveTo>
                  <a:lnTo>
                    <a:pt x="404495" y="952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0088" y="3150742"/>
              <a:ext cx="535305" cy="603885"/>
            </a:xfrm>
            <a:custGeom>
              <a:avLst/>
              <a:gdLst/>
              <a:ahLst/>
              <a:cxnLst/>
              <a:rect l="l" t="t" r="r" b="b"/>
              <a:pathLst>
                <a:path w="535305" h="603885">
                  <a:moveTo>
                    <a:pt x="53530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305" y="603885"/>
                  </a:lnTo>
                  <a:lnTo>
                    <a:pt x="5353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19402" y="3141217"/>
              <a:ext cx="410209" cy="622935"/>
            </a:xfrm>
            <a:custGeom>
              <a:avLst/>
              <a:gdLst/>
              <a:ahLst/>
              <a:cxnLst/>
              <a:rect l="l" t="t" r="r" b="b"/>
              <a:pathLst>
                <a:path w="410210" h="622935">
                  <a:moveTo>
                    <a:pt x="400684" y="0"/>
                  </a:moveTo>
                  <a:lnTo>
                    <a:pt x="400684" y="622935"/>
                  </a:lnTo>
                </a:path>
                <a:path w="410210" h="622935">
                  <a:moveTo>
                    <a:pt x="0" y="9525"/>
                  </a:moveTo>
                  <a:lnTo>
                    <a:pt x="410209" y="952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56078" y="3150742"/>
              <a:ext cx="535305" cy="603885"/>
            </a:xfrm>
            <a:custGeom>
              <a:avLst/>
              <a:gdLst/>
              <a:ahLst/>
              <a:cxnLst/>
              <a:rect l="l" t="t" r="r" b="b"/>
              <a:pathLst>
                <a:path w="535305" h="603885">
                  <a:moveTo>
                    <a:pt x="53530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35305" y="603885"/>
                  </a:lnTo>
                  <a:lnTo>
                    <a:pt x="53530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55393" y="3141217"/>
              <a:ext cx="410209" cy="622935"/>
            </a:xfrm>
            <a:custGeom>
              <a:avLst/>
              <a:gdLst/>
              <a:ahLst/>
              <a:cxnLst/>
              <a:rect l="l" t="t" r="r" b="b"/>
              <a:pathLst>
                <a:path w="410210" h="622935">
                  <a:moveTo>
                    <a:pt x="400684" y="0"/>
                  </a:moveTo>
                  <a:lnTo>
                    <a:pt x="400684" y="622935"/>
                  </a:lnTo>
                </a:path>
                <a:path w="410210" h="622935">
                  <a:moveTo>
                    <a:pt x="0" y="9525"/>
                  </a:moveTo>
                  <a:lnTo>
                    <a:pt x="410209" y="952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92068" y="3150742"/>
              <a:ext cx="1375410" cy="603885"/>
            </a:xfrm>
            <a:custGeom>
              <a:avLst/>
              <a:gdLst/>
              <a:ahLst/>
              <a:cxnLst/>
              <a:rect l="l" t="t" r="r" b="b"/>
              <a:pathLst>
                <a:path w="1375410" h="603885">
                  <a:moveTo>
                    <a:pt x="974077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974077" y="603885"/>
                  </a:lnTo>
                  <a:lnTo>
                    <a:pt x="974077" y="0"/>
                  </a:lnTo>
                  <a:close/>
                </a:path>
                <a:path w="1375410" h="603885">
                  <a:moveTo>
                    <a:pt x="1375410" y="0"/>
                  </a:moveTo>
                  <a:lnTo>
                    <a:pt x="974090" y="0"/>
                  </a:lnTo>
                  <a:lnTo>
                    <a:pt x="974090" y="603885"/>
                  </a:lnTo>
                  <a:lnTo>
                    <a:pt x="1375410" y="603885"/>
                  </a:lnTo>
                  <a:lnTo>
                    <a:pt x="137541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8493" y="3141217"/>
              <a:ext cx="4588510" cy="622935"/>
            </a:xfrm>
            <a:custGeom>
              <a:avLst/>
              <a:gdLst/>
              <a:ahLst/>
              <a:cxnLst/>
              <a:rect l="l" t="t" r="r" b="b"/>
              <a:pathLst>
                <a:path w="4588510" h="622935">
                  <a:moveTo>
                    <a:pt x="3203574" y="0"/>
                  </a:moveTo>
                  <a:lnTo>
                    <a:pt x="3203574" y="622935"/>
                  </a:lnTo>
                </a:path>
                <a:path w="4588510" h="622935">
                  <a:moveTo>
                    <a:pt x="4578985" y="0"/>
                  </a:moveTo>
                  <a:lnTo>
                    <a:pt x="4578985" y="622935"/>
                  </a:lnTo>
                </a:path>
                <a:path w="4588510" h="622935">
                  <a:moveTo>
                    <a:pt x="2802890" y="9525"/>
                  </a:moveTo>
                  <a:lnTo>
                    <a:pt x="3213099" y="9525"/>
                  </a:lnTo>
                </a:path>
                <a:path w="4588510" h="622935">
                  <a:moveTo>
                    <a:pt x="4177665" y="9525"/>
                  </a:moveTo>
                  <a:lnTo>
                    <a:pt x="4588510" y="9525"/>
                  </a:lnTo>
                </a:path>
                <a:path w="4588510" h="622935">
                  <a:moveTo>
                    <a:pt x="0" y="613410"/>
                  </a:moveTo>
                  <a:lnTo>
                    <a:pt x="404495" y="613410"/>
                  </a:lnTo>
                </a:path>
                <a:path w="4588510" h="622935">
                  <a:moveTo>
                    <a:pt x="930910" y="613410"/>
                  </a:moveTo>
                  <a:lnTo>
                    <a:pt x="1341120" y="613410"/>
                  </a:lnTo>
                </a:path>
                <a:path w="4588510" h="622935">
                  <a:moveTo>
                    <a:pt x="1866900" y="613410"/>
                  </a:moveTo>
                  <a:lnTo>
                    <a:pt x="2277110" y="613410"/>
                  </a:lnTo>
                </a:path>
                <a:path w="4588510" h="622935">
                  <a:moveTo>
                    <a:pt x="2802890" y="613410"/>
                  </a:moveTo>
                  <a:lnTo>
                    <a:pt x="3213099" y="613410"/>
                  </a:lnTo>
                </a:path>
                <a:path w="4588510" h="622935">
                  <a:moveTo>
                    <a:pt x="4177665" y="613410"/>
                  </a:moveTo>
                  <a:lnTo>
                    <a:pt x="4588510" y="613410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89448" y="1989327"/>
              <a:ext cx="34925" cy="603885"/>
            </a:xfrm>
            <a:custGeom>
              <a:avLst/>
              <a:gdLst/>
              <a:ahLst/>
              <a:cxnLst/>
              <a:rect l="l" t="t" r="r" b="b"/>
              <a:pathLst>
                <a:path w="34925" h="603885">
                  <a:moveTo>
                    <a:pt x="3492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34925" y="603885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79923" y="1979802"/>
              <a:ext cx="19050" cy="613410"/>
            </a:xfrm>
            <a:custGeom>
              <a:avLst/>
              <a:gdLst/>
              <a:ahLst/>
              <a:cxnLst/>
              <a:rect l="l" t="t" r="r" b="b"/>
              <a:pathLst>
                <a:path w="19050" h="613410">
                  <a:moveTo>
                    <a:pt x="0" y="613410"/>
                  </a:moveTo>
                  <a:lnTo>
                    <a:pt x="19050" y="61341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134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09183" y="1989327"/>
              <a:ext cx="529590" cy="603885"/>
            </a:xfrm>
            <a:custGeom>
              <a:avLst/>
              <a:gdLst/>
              <a:ahLst/>
              <a:cxnLst/>
              <a:rect l="l" t="t" r="r" b="b"/>
              <a:pathLst>
                <a:path w="529589" h="603885">
                  <a:moveTo>
                    <a:pt x="529589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29589" y="603885"/>
                  </a:lnTo>
                  <a:lnTo>
                    <a:pt x="52958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09183" y="1979802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w="0" h="613410">
                  <a:moveTo>
                    <a:pt x="0" y="0"/>
                  </a:moveTo>
                  <a:lnTo>
                    <a:pt x="0" y="61341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38823" y="1989327"/>
              <a:ext cx="958215" cy="603885"/>
            </a:xfrm>
            <a:custGeom>
              <a:avLst/>
              <a:gdLst/>
              <a:ahLst/>
              <a:cxnLst/>
              <a:rect l="l" t="t" r="r" b="b"/>
              <a:pathLst>
                <a:path w="958215" h="603885">
                  <a:moveTo>
                    <a:pt x="958215" y="0"/>
                  </a:moveTo>
                  <a:lnTo>
                    <a:pt x="923290" y="0"/>
                  </a:lnTo>
                  <a:lnTo>
                    <a:pt x="531495" y="0"/>
                  </a:lnTo>
                  <a:lnTo>
                    <a:pt x="0" y="0"/>
                  </a:lnTo>
                  <a:lnTo>
                    <a:pt x="0" y="603885"/>
                  </a:lnTo>
                  <a:lnTo>
                    <a:pt x="531495" y="603885"/>
                  </a:lnTo>
                  <a:lnTo>
                    <a:pt x="923290" y="603885"/>
                  </a:lnTo>
                  <a:lnTo>
                    <a:pt x="958215" y="603885"/>
                  </a:lnTo>
                  <a:lnTo>
                    <a:pt x="95821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838823" y="1979802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w="0" h="622935">
                  <a:moveTo>
                    <a:pt x="0" y="0"/>
                  </a:moveTo>
                  <a:lnTo>
                    <a:pt x="0" y="622935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752588" y="1979802"/>
              <a:ext cx="19050" cy="622935"/>
            </a:xfrm>
            <a:custGeom>
              <a:avLst/>
              <a:gdLst/>
              <a:ahLst/>
              <a:cxnLst/>
              <a:rect l="l" t="t" r="r" b="b"/>
              <a:pathLst>
                <a:path w="19050" h="622935">
                  <a:moveTo>
                    <a:pt x="0" y="622935"/>
                  </a:moveTo>
                  <a:lnTo>
                    <a:pt x="19050" y="62293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2293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79923" y="1989327"/>
              <a:ext cx="2317115" cy="603885"/>
            </a:xfrm>
            <a:custGeom>
              <a:avLst/>
              <a:gdLst/>
              <a:ahLst/>
              <a:cxnLst/>
              <a:rect l="l" t="t" r="r" b="b"/>
              <a:pathLst>
                <a:path w="2317115" h="603885">
                  <a:moveTo>
                    <a:pt x="1349375" y="603885"/>
                  </a:moveTo>
                  <a:lnTo>
                    <a:pt x="1890395" y="603885"/>
                  </a:lnTo>
                </a:path>
                <a:path w="2317115" h="603885">
                  <a:moveTo>
                    <a:pt x="1890395" y="603885"/>
                  </a:moveTo>
                  <a:lnTo>
                    <a:pt x="2317115" y="603885"/>
                  </a:lnTo>
                </a:path>
                <a:path w="2317115" h="603885">
                  <a:moveTo>
                    <a:pt x="0" y="0"/>
                  </a:moveTo>
                  <a:lnTo>
                    <a:pt x="2317115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89448" y="3150742"/>
              <a:ext cx="34925" cy="603885"/>
            </a:xfrm>
            <a:custGeom>
              <a:avLst/>
              <a:gdLst/>
              <a:ahLst/>
              <a:cxnLst/>
              <a:rect l="l" t="t" r="r" b="b"/>
              <a:pathLst>
                <a:path w="34925" h="603885">
                  <a:moveTo>
                    <a:pt x="34925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34925" y="603885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14848" y="3141217"/>
              <a:ext cx="19050" cy="622935"/>
            </a:xfrm>
            <a:custGeom>
              <a:avLst/>
              <a:gdLst/>
              <a:ahLst/>
              <a:cxnLst/>
              <a:rect l="l" t="t" r="r" b="b"/>
              <a:pathLst>
                <a:path w="19050" h="622935">
                  <a:moveTo>
                    <a:pt x="0" y="622935"/>
                  </a:moveTo>
                  <a:lnTo>
                    <a:pt x="19050" y="62293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2293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09183" y="3150742"/>
              <a:ext cx="529590" cy="603885"/>
            </a:xfrm>
            <a:custGeom>
              <a:avLst/>
              <a:gdLst/>
              <a:ahLst/>
              <a:cxnLst/>
              <a:rect l="l" t="t" r="r" b="b"/>
              <a:pathLst>
                <a:path w="529589" h="603885">
                  <a:moveTo>
                    <a:pt x="529589" y="0"/>
                  </a:moveTo>
                  <a:lnTo>
                    <a:pt x="0" y="0"/>
                  </a:lnTo>
                  <a:lnTo>
                    <a:pt x="0" y="603885"/>
                  </a:lnTo>
                  <a:lnTo>
                    <a:pt x="529589" y="603885"/>
                  </a:lnTo>
                  <a:lnTo>
                    <a:pt x="52958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14848" y="3141217"/>
              <a:ext cx="403860" cy="622935"/>
            </a:xfrm>
            <a:custGeom>
              <a:avLst/>
              <a:gdLst/>
              <a:ahLst/>
              <a:cxnLst/>
              <a:rect l="l" t="t" r="r" b="b"/>
              <a:pathLst>
                <a:path w="403860" h="622935">
                  <a:moveTo>
                    <a:pt x="394335" y="0"/>
                  </a:moveTo>
                  <a:lnTo>
                    <a:pt x="394335" y="622935"/>
                  </a:lnTo>
                </a:path>
                <a:path w="403860" h="622935">
                  <a:moveTo>
                    <a:pt x="0" y="9525"/>
                  </a:moveTo>
                  <a:lnTo>
                    <a:pt x="403860" y="952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838823" y="3150742"/>
              <a:ext cx="958215" cy="603885"/>
            </a:xfrm>
            <a:custGeom>
              <a:avLst/>
              <a:gdLst/>
              <a:ahLst/>
              <a:cxnLst/>
              <a:rect l="l" t="t" r="r" b="b"/>
              <a:pathLst>
                <a:path w="958215" h="603885">
                  <a:moveTo>
                    <a:pt x="958215" y="0"/>
                  </a:moveTo>
                  <a:lnTo>
                    <a:pt x="923290" y="0"/>
                  </a:lnTo>
                  <a:lnTo>
                    <a:pt x="531495" y="0"/>
                  </a:lnTo>
                  <a:lnTo>
                    <a:pt x="0" y="0"/>
                  </a:lnTo>
                  <a:lnTo>
                    <a:pt x="0" y="603885"/>
                  </a:lnTo>
                  <a:lnTo>
                    <a:pt x="531495" y="603885"/>
                  </a:lnTo>
                  <a:lnTo>
                    <a:pt x="923290" y="603885"/>
                  </a:lnTo>
                  <a:lnTo>
                    <a:pt x="958215" y="603885"/>
                  </a:lnTo>
                  <a:lnTo>
                    <a:pt x="95821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838823" y="3141217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w="0" h="622935">
                  <a:moveTo>
                    <a:pt x="0" y="0"/>
                  </a:moveTo>
                  <a:lnTo>
                    <a:pt x="0" y="62293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52588" y="3141217"/>
              <a:ext cx="19050" cy="622935"/>
            </a:xfrm>
            <a:custGeom>
              <a:avLst/>
              <a:gdLst/>
              <a:ahLst/>
              <a:cxnLst/>
              <a:rect l="l" t="t" r="r" b="b"/>
              <a:pathLst>
                <a:path w="19050" h="622935">
                  <a:moveTo>
                    <a:pt x="0" y="622935"/>
                  </a:moveTo>
                  <a:lnTo>
                    <a:pt x="19050" y="62293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2293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514848" y="3150742"/>
              <a:ext cx="2256790" cy="603885"/>
            </a:xfrm>
            <a:custGeom>
              <a:avLst/>
              <a:gdLst/>
              <a:ahLst/>
              <a:cxnLst/>
              <a:rect l="l" t="t" r="r" b="b"/>
              <a:pathLst>
                <a:path w="2256790" h="603885">
                  <a:moveTo>
                    <a:pt x="923925" y="0"/>
                  </a:moveTo>
                  <a:lnTo>
                    <a:pt x="1333500" y="0"/>
                  </a:lnTo>
                </a:path>
                <a:path w="2256790" h="603885">
                  <a:moveTo>
                    <a:pt x="1855470" y="0"/>
                  </a:moveTo>
                  <a:lnTo>
                    <a:pt x="2256790" y="0"/>
                  </a:lnTo>
                </a:path>
                <a:path w="2256790" h="603885">
                  <a:moveTo>
                    <a:pt x="0" y="603885"/>
                  </a:moveTo>
                  <a:lnTo>
                    <a:pt x="403860" y="603885"/>
                  </a:lnTo>
                </a:path>
                <a:path w="2256790" h="603885">
                  <a:moveTo>
                    <a:pt x="923925" y="603885"/>
                  </a:moveTo>
                  <a:lnTo>
                    <a:pt x="1333500" y="603885"/>
                  </a:lnTo>
                </a:path>
                <a:path w="2256790" h="603885">
                  <a:moveTo>
                    <a:pt x="1855470" y="603885"/>
                  </a:moveTo>
                  <a:lnTo>
                    <a:pt x="2256790" y="603885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46836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86586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322576" y="2097786"/>
            <a:ext cx="2730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258946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26864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570854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06591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441438" y="2097786"/>
            <a:ext cx="272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2932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388110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324100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260471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42103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9998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508115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436866" y="3258057"/>
            <a:ext cx="26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553212" y="2253995"/>
            <a:ext cx="7074534" cy="906780"/>
            <a:chOff x="553212" y="2253995"/>
            <a:chExt cx="7074534" cy="906780"/>
          </a:xfrm>
        </p:grpSpPr>
        <p:sp>
          <p:nvSpPr>
            <p:cNvPr id="57" name="object 57" descr=""/>
            <p:cNvSpPr/>
            <p:nvPr/>
          </p:nvSpPr>
          <p:spPr>
            <a:xfrm>
              <a:off x="578612" y="2669920"/>
              <a:ext cx="28575" cy="481965"/>
            </a:xfrm>
            <a:custGeom>
              <a:avLst/>
              <a:gdLst/>
              <a:ahLst/>
              <a:cxnLst/>
              <a:rect l="l" t="t" r="r" b="b"/>
              <a:pathLst>
                <a:path w="28575" h="481964">
                  <a:moveTo>
                    <a:pt x="25400" y="0"/>
                  </a:moveTo>
                  <a:lnTo>
                    <a:pt x="0" y="126"/>
                  </a:lnTo>
                  <a:lnTo>
                    <a:pt x="3175" y="481583"/>
                  </a:lnTo>
                  <a:lnTo>
                    <a:pt x="28575" y="4813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2593847"/>
              <a:ext cx="76200" cy="76453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493520" y="2593847"/>
              <a:ext cx="76200" cy="557530"/>
            </a:xfrm>
            <a:custGeom>
              <a:avLst/>
              <a:gdLst/>
              <a:ahLst/>
              <a:cxnLst/>
              <a:rect l="l" t="t" r="r" b="b"/>
              <a:pathLst>
                <a:path w="76200" h="55753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57530"/>
                  </a:lnTo>
                  <a:lnTo>
                    <a:pt x="50800" y="55753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60" y="2253995"/>
              <a:ext cx="76276" cy="7620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810768" y="2253995"/>
              <a:ext cx="3982085" cy="897890"/>
            </a:xfrm>
            <a:custGeom>
              <a:avLst/>
              <a:gdLst/>
              <a:ahLst/>
              <a:cxnLst/>
              <a:rect l="l" t="t" r="r" b="b"/>
              <a:pathLst>
                <a:path w="3982085" h="897889">
                  <a:moveTo>
                    <a:pt x="42500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24992" y="50800"/>
                  </a:lnTo>
                  <a:lnTo>
                    <a:pt x="425005" y="25400"/>
                  </a:lnTo>
                  <a:close/>
                </a:path>
                <a:path w="3982085" h="897889">
                  <a:moveTo>
                    <a:pt x="1437132" y="38100"/>
                  </a:moveTo>
                  <a:lnTo>
                    <a:pt x="1411732" y="25400"/>
                  </a:lnTo>
                  <a:lnTo>
                    <a:pt x="1360932" y="0"/>
                  </a:lnTo>
                  <a:lnTo>
                    <a:pt x="1360932" y="25400"/>
                  </a:lnTo>
                  <a:lnTo>
                    <a:pt x="940308" y="25400"/>
                  </a:lnTo>
                  <a:lnTo>
                    <a:pt x="940308" y="50800"/>
                  </a:lnTo>
                  <a:lnTo>
                    <a:pt x="1360932" y="50800"/>
                  </a:lnTo>
                  <a:lnTo>
                    <a:pt x="1360932" y="76200"/>
                  </a:lnTo>
                  <a:lnTo>
                    <a:pt x="1411732" y="50800"/>
                  </a:lnTo>
                  <a:lnTo>
                    <a:pt x="1437132" y="38100"/>
                  </a:lnTo>
                  <a:close/>
                </a:path>
                <a:path w="3982085" h="897889">
                  <a:moveTo>
                    <a:pt x="1694688" y="416052"/>
                  </a:moveTo>
                  <a:lnTo>
                    <a:pt x="1688338" y="403352"/>
                  </a:lnTo>
                  <a:lnTo>
                    <a:pt x="1656588" y="339852"/>
                  </a:lnTo>
                  <a:lnTo>
                    <a:pt x="1618488" y="416052"/>
                  </a:lnTo>
                  <a:lnTo>
                    <a:pt x="1643888" y="416052"/>
                  </a:lnTo>
                  <a:lnTo>
                    <a:pt x="1643888" y="897382"/>
                  </a:lnTo>
                  <a:lnTo>
                    <a:pt x="1669288" y="897382"/>
                  </a:lnTo>
                  <a:lnTo>
                    <a:pt x="1669288" y="416052"/>
                  </a:lnTo>
                  <a:lnTo>
                    <a:pt x="1694688" y="416052"/>
                  </a:lnTo>
                  <a:close/>
                </a:path>
                <a:path w="3982085" h="897889">
                  <a:moveTo>
                    <a:pt x="2372868" y="38100"/>
                  </a:moveTo>
                  <a:lnTo>
                    <a:pt x="2347468" y="25400"/>
                  </a:lnTo>
                  <a:lnTo>
                    <a:pt x="2296668" y="0"/>
                  </a:lnTo>
                  <a:lnTo>
                    <a:pt x="2296668" y="25400"/>
                  </a:lnTo>
                  <a:lnTo>
                    <a:pt x="1876044" y="25400"/>
                  </a:lnTo>
                  <a:lnTo>
                    <a:pt x="1876044" y="50800"/>
                  </a:lnTo>
                  <a:lnTo>
                    <a:pt x="2296668" y="50800"/>
                  </a:lnTo>
                  <a:lnTo>
                    <a:pt x="2296668" y="76200"/>
                  </a:lnTo>
                  <a:lnTo>
                    <a:pt x="2372868" y="38100"/>
                  </a:lnTo>
                  <a:close/>
                </a:path>
                <a:path w="3982085" h="897889">
                  <a:moveTo>
                    <a:pt x="2630424" y="416052"/>
                  </a:moveTo>
                  <a:lnTo>
                    <a:pt x="2624074" y="403352"/>
                  </a:lnTo>
                  <a:lnTo>
                    <a:pt x="2592324" y="339852"/>
                  </a:lnTo>
                  <a:lnTo>
                    <a:pt x="2554224" y="416052"/>
                  </a:lnTo>
                  <a:lnTo>
                    <a:pt x="2579624" y="416052"/>
                  </a:lnTo>
                  <a:lnTo>
                    <a:pt x="2579624" y="897382"/>
                  </a:lnTo>
                  <a:lnTo>
                    <a:pt x="2605024" y="897382"/>
                  </a:lnTo>
                  <a:lnTo>
                    <a:pt x="2605024" y="416052"/>
                  </a:lnTo>
                  <a:lnTo>
                    <a:pt x="2630424" y="416052"/>
                  </a:lnTo>
                  <a:close/>
                </a:path>
                <a:path w="3982085" h="897889">
                  <a:moveTo>
                    <a:pt x="3981577" y="897255"/>
                  </a:moveTo>
                  <a:lnTo>
                    <a:pt x="3979672" y="415925"/>
                  </a:lnTo>
                  <a:lnTo>
                    <a:pt x="3954272" y="416052"/>
                  </a:lnTo>
                  <a:lnTo>
                    <a:pt x="3956177" y="897382"/>
                  </a:lnTo>
                  <a:lnTo>
                    <a:pt x="3981577" y="897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40" y="2593847"/>
              <a:ext cx="76200" cy="76326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4968240" y="2593847"/>
              <a:ext cx="768350" cy="566420"/>
            </a:xfrm>
            <a:custGeom>
              <a:avLst/>
              <a:gdLst/>
              <a:ahLst/>
              <a:cxnLst/>
              <a:rect l="l" t="t" r="r" b="b"/>
              <a:pathLst>
                <a:path w="768350" h="566419">
                  <a:moveTo>
                    <a:pt x="532765" y="540893"/>
                  </a:moveTo>
                  <a:lnTo>
                    <a:pt x="286512" y="277749"/>
                  </a:lnTo>
                  <a:lnTo>
                    <a:pt x="484251" y="64516"/>
                  </a:lnTo>
                  <a:lnTo>
                    <a:pt x="503047" y="81788"/>
                  </a:lnTo>
                  <a:lnTo>
                    <a:pt x="526796" y="0"/>
                  </a:lnTo>
                  <a:lnTo>
                    <a:pt x="446913" y="30099"/>
                  </a:lnTo>
                  <a:lnTo>
                    <a:pt x="465582" y="47244"/>
                  </a:lnTo>
                  <a:lnTo>
                    <a:pt x="269113" y="259080"/>
                  </a:lnTo>
                  <a:lnTo>
                    <a:pt x="70739" y="46990"/>
                  </a:lnTo>
                  <a:lnTo>
                    <a:pt x="89408" y="29718"/>
                  </a:lnTo>
                  <a:lnTo>
                    <a:pt x="9398" y="0"/>
                  </a:lnTo>
                  <a:lnTo>
                    <a:pt x="33528" y="81661"/>
                  </a:lnTo>
                  <a:lnTo>
                    <a:pt x="52197" y="64389"/>
                  </a:lnTo>
                  <a:lnTo>
                    <a:pt x="251841" y="277749"/>
                  </a:lnTo>
                  <a:lnTo>
                    <a:pt x="0" y="549148"/>
                  </a:lnTo>
                  <a:lnTo>
                    <a:pt x="18669" y="566420"/>
                  </a:lnTo>
                  <a:lnTo>
                    <a:pt x="269240" y="296418"/>
                  </a:lnTo>
                  <a:lnTo>
                    <a:pt x="514223" y="558292"/>
                  </a:lnTo>
                  <a:lnTo>
                    <a:pt x="532765" y="540893"/>
                  </a:lnTo>
                  <a:close/>
                </a:path>
                <a:path w="768350" h="566419">
                  <a:moveTo>
                    <a:pt x="767969" y="557403"/>
                  </a:moveTo>
                  <a:lnTo>
                    <a:pt x="762508" y="75946"/>
                  </a:lnTo>
                  <a:lnTo>
                    <a:pt x="737108" y="76327"/>
                  </a:lnTo>
                  <a:lnTo>
                    <a:pt x="742569" y="557657"/>
                  </a:lnTo>
                  <a:lnTo>
                    <a:pt x="767969" y="557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947" y="2593847"/>
              <a:ext cx="76200" cy="76580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5925312" y="2580131"/>
              <a:ext cx="1677035" cy="571500"/>
            </a:xfrm>
            <a:custGeom>
              <a:avLst/>
              <a:gdLst/>
              <a:ahLst/>
              <a:cxnLst/>
              <a:rect l="l" t="t" r="r" b="b"/>
              <a:pathLst>
                <a:path w="1677034" h="571500">
                  <a:moveTo>
                    <a:pt x="548513" y="541528"/>
                  </a:moveTo>
                  <a:lnTo>
                    <a:pt x="279146" y="252984"/>
                  </a:lnTo>
                  <a:lnTo>
                    <a:pt x="421005" y="85979"/>
                  </a:lnTo>
                  <a:lnTo>
                    <a:pt x="440436" y="102489"/>
                  </a:lnTo>
                  <a:lnTo>
                    <a:pt x="460756" y="19685"/>
                  </a:lnTo>
                  <a:lnTo>
                    <a:pt x="382270" y="53086"/>
                  </a:lnTo>
                  <a:lnTo>
                    <a:pt x="401701" y="69596"/>
                  </a:lnTo>
                  <a:lnTo>
                    <a:pt x="261620" y="234188"/>
                  </a:lnTo>
                  <a:lnTo>
                    <a:pt x="86995" y="47117"/>
                  </a:lnTo>
                  <a:lnTo>
                    <a:pt x="105537" y="29718"/>
                  </a:lnTo>
                  <a:lnTo>
                    <a:pt x="25654" y="0"/>
                  </a:lnTo>
                  <a:lnTo>
                    <a:pt x="49784" y="81788"/>
                  </a:lnTo>
                  <a:lnTo>
                    <a:pt x="68453" y="64389"/>
                  </a:lnTo>
                  <a:lnTo>
                    <a:pt x="245110" y="253746"/>
                  </a:lnTo>
                  <a:lnTo>
                    <a:pt x="0" y="542036"/>
                  </a:lnTo>
                  <a:lnTo>
                    <a:pt x="19431" y="558419"/>
                  </a:lnTo>
                  <a:lnTo>
                    <a:pt x="262509" y="272415"/>
                  </a:lnTo>
                  <a:lnTo>
                    <a:pt x="529971" y="558927"/>
                  </a:lnTo>
                  <a:lnTo>
                    <a:pt x="548513" y="541528"/>
                  </a:lnTo>
                  <a:close/>
                </a:path>
                <a:path w="1677034" h="571500">
                  <a:moveTo>
                    <a:pt x="766572" y="89916"/>
                  </a:moveTo>
                  <a:lnTo>
                    <a:pt x="760222" y="77216"/>
                  </a:lnTo>
                  <a:lnTo>
                    <a:pt x="728459" y="13716"/>
                  </a:lnTo>
                  <a:lnTo>
                    <a:pt x="690359" y="89916"/>
                  </a:lnTo>
                  <a:lnTo>
                    <a:pt x="715759" y="89916"/>
                  </a:lnTo>
                  <a:lnTo>
                    <a:pt x="715759" y="571246"/>
                  </a:lnTo>
                  <a:lnTo>
                    <a:pt x="741172" y="571246"/>
                  </a:lnTo>
                  <a:lnTo>
                    <a:pt x="741172" y="89916"/>
                  </a:lnTo>
                  <a:lnTo>
                    <a:pt x="766572" y="89916"/>
                  </a:lnTo>
                  <a:close/>
                </a:path>
                <a:path w="1677034" h="571500">
                  <a:moveTo>
                    <a:pt x="1676908" y="90043"/>
                  </a:moveTo>
                  <a:lnTo>
                    <a:pt x="1651508" y="89662"/>
                  </a:lnTo>
                  <a:lnTo>
                    <a:pt x="1646047" y="571119"/>
                  </a:lnTo>
                  <a:lnTo>
                    <a:pt x="1671447" y="571373"/>
                  </a:lnTo>
                  <a:lnTo>
                    <a:pt x="1676908" y="90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1419" y="2593847"/>
              <a:ext cx="76200" cy="7658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6877812" y="2586227"/>
              <a:ext cx="530225" cy="566420"/>
            </a:xfrm>
            <a:custGeom>
              <a:avLst/>
              <a:gdLst/>
              <a:ahLst/>
              <a:cxnLst/>
              <a:rect l="l" t="t" r="r" b="b"/>
              <a:pathLst>
                <a:path w="530225" h="566419">
                  <a:moveTo>
                    <a:pt x="461518" y="0"/>
                  </a:moveTo>
                  <a:lnTo>
                    <a:pt x="382905" y="33400"/>
                  </a:lnTo>
                  <a:lnTo>
                    <a:pt x="402336" y="49911"/>
                  </a:lnTo>
                  <a:lnTo>
                    <a:pt x="241046" y="239395"/>
                  </a:lnTo>
                  <a:lnTo>
                    <a:pt x="67945" y="53975"/>
                  </a:lnTo>
                  <a:lnTo>
                    <a:pt x="86614" y="36702"/>
                  </a:lnTo>
                  <a:lnTo>
                    <a:pt x="6604" y="6858"/>
                  </a:lnTo>
                  <a:lnTo>
                    <a:pt x="30734" y="88773"/>
                  </a:lnTo>
                  <a:lnTo>
                    <a:pt x="49403" y="71374"/>
                  </a:lnTo>
                  <a:lnTo>
                    <a:pt x="224536" y="258952"/>
                  </a:lnTo>
                  <a:lnTo>
                    <a:pt x="0" y="522859"/>
                  </a:lnTo>
                  <a:lnTo>
                    <a:pt x="19431" y="539369"/>
                  </a:lnTo>
                  <a:lnTo>
                    <a:pt x="241935" y="277749"/>
                  </a:lnTo>
                  <a:lnTo>
                    <a:pt x="511556" y="566420"/>
                  </a:lnTo>
                  <a:lnTo>
                    <a:pt x="530098" y="549021"/>
                  </a:lnTo>
                  <a:lnTo>
                    <a:pt x="258572" y="258191"/>
                  </a:lnTo>
                  <a:lnTo>
                    <a:pt x="421640" y="66421"/>
                  </a:lnTo>
                  <a:lnTo>
                    <a:pt x="441071" y="82931"/>
                  </a:lnTo>
                  <a:lnTo>
                    <a:pt x="461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206654" y="4232909"/>
            <a:ext cx="340677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Works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Ordered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Sequences</a:t>
            </a:r>
            <a:endParaRPr sz="1800">
              <a:latin typeface="Calibri"/>
              <a:cs typeface="Calibri"/>
            </a:endParaRPr>
          </a:p>
          <a:p>
            <a:pPr marL="38100" marR="99695">
              <a:lnSpc>
                <a:spcPts val="2140"/>
              </a:lnSpc>
              <a:spcBef>
                <a:spcPts val="5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Aher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one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RNN</a:t>
            </a:r>
            <a:r>
              <a:rPr dirty="0" sz="18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dirty="0" baseline="-11574" sz="1800" b="1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dirty="0" baseline="-11574" sz="1800" spc="179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”sees”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whole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25"/>
              </a:lnSpc>
            </a:pP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30"/>
              </a:spcBef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dirty="0" sz="1800" spc="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parallelizable: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hidden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states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sequentially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328921" y="4260850"/>
            <a:ext cx="3298825" cy="16675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1275">
              <a:lnSpc>
                <a:spcPct val="99300"/>
              </a:lnSpc>
              <a:spcBef>
                <a:spcPts val="114"/>
              </a:spcBef>
            </a:pPr>
            <a:r>
              <a:rPr dirty="0" sz="1800" spc="-20">
                <a:latin typeface="Calibri"/>
                <a:cs typeface="Calibri"/>
              </a:rPr>
              <a:t>Works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Multidimensional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Grids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long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sequences: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-35" b="1">
                <a:solidFill>
                  <a:srgbClr val="C00000"/>
                </a:solidFill>
                <a:latin typeface="Calibri"/>
                <a:cs typeface="Calibri"/>
              </a:rPr>
              <a:t> 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stack</a:t>
            </a:r>
            <a:r>
              <a:rPr dirty="0" sz="1800" spc="-9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dirty="0" sz="18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conv</a:t>
            </a:r>
            <a:r>
              <a:rPr dirty="0" sz="18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layers</a:t>
            </a:r>
            <a:r>
              <a:rPr dirty="0" sz="1800" spc="-8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outputs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18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“see”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whole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Highly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parallel: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computed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96" y="-62992"/>
            <a:ext cx="6734809" cy="17087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6105" marR="498475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dirty="0" spc="-190"/>
              <a:t> </a:t>
            </a:r>
            <a:r>
              <a:rPr dirty="0" spc="-80"/>
              <a:t>Ways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10"/>
              <a:t>Processing Sequences</a:t>
            </a:r>
          </a:p>
          <a:p>
            <a:pPr marL="12700">
              <a:lnSpc>
                <a:spcPts val="2685"/>
              </a:lnSpc>
              <a:tabLst>
                <a:tab pos="4851400" algn="l"/>
              </a:tabLst>
            </a:pPr>
            <a:r>
              <a:rPr dirty="0" sz="2400" spc="-10" b="0">
                <a:latin typeface="Calibri"/>
                <a:cs typeface="Calibri"/>
              </a:rPr>
              <a:t>Recurrent</a:t>
            </a:r>
            <a:r>
              <a:rPr dirty="0" sz="2400" spc="-1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Neural</a:t>
            </a:r>
            <a:r>
              <a:rPr dirty="0" sz="2400" spc="-12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Network</a:t>
            </a:r>
            <a:r>
              <a:rPr dirty="0" sz="2400" b="0">
                <a:latin typeface="Calibri"/>
                <a:cs typeface="Calibri"/>
              </a:rPr>
              <a:t>	1D</a:t>
            </a:r>
            <a:r>
              <a:rPr dirty="0" sz="2400" spc="-5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Convolu$on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5384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41119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6855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1856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2163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7900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2592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83635" y="1988820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53212" y="2593848"/>
            <a:ext cx="76200" cy="558165"/>
            <a:chOff x="553212" y="2593848"/>
            <a:chExt cx="76200" cy="558165"/>
          </a:xfrm>
        </p:grpSpPr>
        <p:sp>
          <p:nvSpPr>
            <p:cNvPr id="12" name="object 12" descr=""/>
            <p:cNvSpPr/>
            <p:nvPr/>
          </p:nvSpPr>
          <p:spPr>
            <a:xfrm>
              <a:off x="578612" y="2669921"/>
              <a:ext cx="28575" cy="481965"/>
            </a:xfrm>
            <a:custGeom>
              <a:avLst/>
              <a:gdLst/>
              <a:ahLst/>
              <a:cxnLst/>
              <a:rect l="l" t="t" r="r" b="b"/>
              <a:pathLst>
                <a:path w="28575" h="481964">
                  <a:moveTo>
                    <a:pt x="25400" y="0"/>
                  </a:moveTo>
                  <a:lnTo>
                    <a:pt x="0" y="126"/>
                  </a:lnTo>
                  <a:lnTo>
                    <a:pt x="3175" y="481583"/>
                  </a:lnTo>
                  <a:lnTo>
                    <a:pt x="28575" y="4813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2593848"/>
              <a:ext cx="76200" cy="76453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1493520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810768" y="2253995"/>
            <a:ext cx="501650" cy="76200"/>
            <a:chOff x="810768" y="2253995"/>
            <a:chExt cx="501650" cy="7620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760" y="2253995"/>
              <a:ext cx="76276" cy="762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10768" y="2279395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500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92" y="25400"/>
                  </a:lnTo>
                  <a:lnTo>
                    <a:pt x="425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751076" y="2253995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686812" y="2253995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429256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364992" y="2593847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00" y="557530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590288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33644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63284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392923" y="3151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44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58284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98591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34328" y="1988820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70064" y="1988820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739640" y="2593848"/>
            <a:ext cx="76200" cy="557530"/>
            <a:chOff x="4739640" y="2593848"/>
            <a:chExt cx="76200" cy="557530"/>
          </a:xfrm>
        </p:grpSpPr>
        <p:sp>
          <p:nvSpPr>
            <p:cNvPr id="31" name="object 31" descr=""/>
            <p:cNvSpPr/>
            <p:nvPr/>
          </p:nvSpPr>
          <p:spPr>
            <a:xfrm>
              <a:off x="4765040" y="2669921"/>
              <a:ext cx="27305" cy="481965"/>
            </a:xfrm>
            <a:custGeom>
              <a:avLst/>
              <a:gdLst/>
              <a:ahLst/>
              <a:cxnLst/>
              <a:rect l="l" t="t" r="r" b="b"/>
              <a:pathLst>
                <a:path w="27304" h="481964">
                  <a:moveTo>
                    <a:pt x="25400" y="0"/>
                  </a:moveTo>
                  <a:lnTo>
                    <a:pt x="0" y="126"/>
                  </a:lnTo>
                  <a:lnTo>
                    <a:pt x="1905" y="481456"/>
                  </a:lnTo>
                  <a:lnTo>
                    <a:pt x="27305" y="4813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40" y="2593848"/>
              <a:ext cx="76200" cy="76326"/>
            </a:xfrm>
            <a:prstGeom prst="rect">
              <a:avLst/>
            </a:prstGeom>
          </p:spPr>
        </p:pic>
      </p:grpSp>
      <p:sp>
        <p:nvSpPr>
          <p:cNvPr id="33" name="object 33" descr=""/>
          <p:cNvSpPr/>
          <p:nvPr/>
        </p:nvSpPr>
        <p:spPr>
          <a:xfrm>
            <a:off x="4968240" y="2593848"/>
            <a:ext cx="532765" cy="566420"/>
          </a:xfrm>
          <a:custGeom>
            <a:avLst/>
            <a:gdLst/>
            <a:ahLst/>
            <a:cxnLst/>
            <a:rect l="l" t="t" r="r" b="b"/>
            <a:pathLst>
              <a:path w="532764" h="566419">
                <a:moveTo>
                  <a:pt x="526796" y="0"/>
                </a:moveTo>
                <a:lnTo>
                  <a:pt x="446913" y="30099"/>
                </a:lnTo>
                <a:lnTo>
                  <a:pt x="465582" y="47243"/>
                </a:lnTo>
                <a:lnTo>
                  <a:pt x="269113" y="259079"/>
                </a:lnTo>
                <a:lnTo>
                  <a:pt x="70738" y="46989"/>
                </a:lnTo>
                <a:lnTo>
                  <a:pt x="89408" y="29717"/>
                </a:lnTo>
                <a:lnTo>
                  <a:pt x="9398" y="0"/>
                </a:lnTo>
                <a:lnTo>
                  <a:pt x="33527" y="81661"/>
                </a:lnTo>
                <a:lnTo>
                  <a:pt x="52197" y="64388"/>
                </a:lnTo>
                <a:lnTo>
                  <a:pt x="251840" y="277749"/>
                </a:lnTo>
                <a:lnTo>
                  <a:pt x="0" y="549148"/>
                </a:lnTo>
                <a:lnTo>
                  <a:pt x="18669" y="566419"/>
                </a:lnTo>
                <a:lnTo>
                  <a:pt x="269239" y="296417"/>
                </a:lnTo>
                <a:lnTo>
                  <a:pt x="514223" y="558291"/>
                </a:lnTo>
                <a:lnTo>
                  <a:pt x="532764" y="540892"/>
                </a:lnTo>
                <a:lnTo>
                  <a:pt x="286512" y="277749"/>
                </a:lnTo>
                <a:lnTo>
                  <a:pt x="484250" y="64515"/>
                </a:lnTo>
                <a:lnTo>
                  <a:pt x="503047" y="81787"/>
                </a:lnTo>
                <a:lnTo>
                  <a:pt x="52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5679947" y="2593848"/>
            <a:ext cx="76200" cy="558165"/>
            <a:chOff x="5679947" y="2593848"/>
            <a:chExt cx="76200" cy="558165"/>
          </a:xfrm>
        </p:grpSpPr>
        <p:sp>
          <p:nvSpPr>
            <p:cNvPr id="35" name="object 35" descr=""/>
            <p:cNvSpPr/>
            <p:nvPr/>
          </p:nvSpPr>
          <p:spPr>
            <a:xfrm>
              <a:off x="5705347" y="2669794"/>
              <a:ext cx="31115" cy="481965"/>
            </a:xfrm>
            <a:custGeom>
              <a:avLst/>
              <a:gdLst/>
              <a:ahLst/>
              <a:cxnLst/>
              <a:rect l="l" t="t" r="r" b="b"/>
              <a:pathLst>
                <a:path w="31114" h="481964">
                  <a:moveTo>
                    <a:pt x="25400" y="0"/>
                  </a:moveTo>
                  <a:lnTo>
                    <a:pt x="0" y="380"/>
                  </a:lnTo>
                  <a:lnTo>
                    <a:pt x="5461" y="481710"/>
                  </a:lnTo>
                  <a:lnTo>
                    <a:pt x="30861" y="48145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947" y="2593848"/>
              <a:ext cx="76200" cy="76580"/>
            </a:xfrm>
            <a:prstGeom prst="rect">
              <a:avLst/>
            </a:prstGeom>
          </p:spPr>
        </p:pic>
      </p:grpSp>
      <p:sp>
        <p:nvSpPr>
          <p:cNvPr id="37" name="object 37" descr=""/>
          <p:cNvSpPr/>
          <p:nvPr/>
        </p:nvSpPr>
        <p:spPr>
          <a:xfrm>
            <a:off x="5925311" y="2580132"/>
            <a:ext cx="548640" cy="559435"/>
          </a:xfrm>
          <a:custGeom>
            <a:avLst/>
            <a:gdLst/>
            <a:ahLst/>
            <a:cxnLst/>
            <a:rect l="l" t="t" r="r" b="b"/>
            <a:pathLst>
              <a:path w="548639" h="559435">
                <a:moveTo>
                  <a:pt x="25653" y="0"/>
                </a:moveTo>
                <a:lnTo>
                  <a:pt x="49784" y="81787"/>
                </a:lnTo>
                <a:lnTo>
                  <a:pt x="68452" y="64388"/>
                </a:lnTo>
                <a:lnTo>
                  <a:pt x="245110" y="253745"/>
                </a:lnTo>
                <a:lnTo>
                  <a:pt x="0" y="542035"/>
                </a:lnTo>
                <a:lnTo>
                  <a:pt x="19430" y="558418"/>
                </a:lnTo>
                <a:lnTo>
                  <a:pt x="262509" y="272414"/>
                </a:lnTo>
                <a:lnTo>
                  <a:pt x="529971" y="558926"/>
                </a:lnTo>
                <a:lnTo>
                  <a:pt x="548513" y="541527"/>
                </a:lnTo>
                <a:lnTo>
                  <a:pt x="279146" y="252983"/>
                </a:lnTo>
                <a:lnTo>
                  <a:pt x="421004" y="85978"/>
                </a:lnTo>
                <a:lnTo>
                  <a:pt x="440436" y="102488"/>
                </a:lnTo>
                <a:lnTo>
                  <a:pt x="460755" y="19684"/>
                </a:lnTo>
                <a:lnTo>
                  <a:pt x="382270" y="53085"/>
                </a:lnTo>
                <a:lnTo>
                  <a:pt x="401700" y="69595"/>
                </a:lnTo>
                <a:lnTo>
                  <a:pt x="261620" y="234187"/>
                </a:lnTo>
                <a:lnTo>
                  <a:pt x="86995" y="47116"/>
                </a:lnTo>
                <a:lnTo>
                  <a:pt x="105537" y="29717"/>
                </a:lnTo>
                <a:lnTo>
                  <a:pt x="25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6615671" y="2593847"/>
            <a:ext cx="76835" cy="557530"/>
          </a:xfrm>
          <a:custGeom>
            <a:avLst/>
            <a:gdLst/>
            <a:ahLst/>
            <a:cxnLst/>
            <a:rect l="l" t="t" r="r" b="b"/>
            <a:pathLst>
              <a:path w="76834" h="557530">
                <a:moveTo>
                  <a:pt x="76212" y="76200"/>
                </a:moveTo>
                <a:lnTo>
                  <a:pt x="69862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57530"/>
                </a:lnTo>
                <a:lnTo>
                  <a:pt x="50812" y="557530"/>
                </a:lnTo>
                <a:lnTo>
                  <a:pt x="50812" y="76200"/>
                </a:lnTo>
                <a:lnTo>
                  <a:pt x="762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7551419" y="2593848"/>
            <a:ext cx="76200" cy="558165"/>
            <a:chOff x="7551419" y="2593848"/>
            <a:chExt cx="76200" cy="558165"/>
          </a:xfrm>
        </p:grpSpPr>
        <p:sp>
          <p:nvSpPr>
            <p:cNvPr id="40" name="object 40" descr=""/>
            <p:cNvSpPr/>
            <p:nvPr/>
          </p:nvSpPr>
          <p:spPr>
            <a:xfrm>
              <a:off x="7571358" y="2669794"/>
              <a:ext cx="31115" cy="481965"/>
            </a:xfrm>
            <a:custGeom>
              <a:avLst/>
              <a:gdLst/>
              <a:ahLst/>
              <a:cxnLst/>
              <a:rect l="l" t="t" r="r" b="b"/>
              <a:pathLst>
                <a:path w="31115" h="481964">
                  <a:moveTo>
                    <a:pt x="5461" y="0"/>
                  </a:moveTo>
                  <a:lnTo>
                    <a:pt x="0" y="481456"/>
                  </a:lnTo>
                  <a:lnTo>
                    <a:pt x="25400" y="481710"/>
                  </a:lnTo>
                  <a:lnTo>
                    <a:pt x="30861" y="380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1419" y="2593848"/>
              <a:ext cx="76200" cy="76580"/>
            </a:xfrm>
            <a:prstGeom prst="rect">
              <a:avLst/>
            </a:prstGeom>
          </p:spPr>
        </p:pic>
      </p:grpSp>
      <p:sp>
        <p:nvSpPr>
          <p:cNvPr id="42" name="object 42" descr=""/>
          <p:cNvSpPr/>
          <p:nvPr/>
        </p:nvSpPr>
        <p:spPr>
          <a:xfrm>
            <a:off x="6877811" y="2586227"/>
            <a:ext cx="530225" cy="566420"/>
          </a:xfrm>
          <a:custGeom>
            <a:avLst/>
            <a:gdLst/>
            <a:ahLst/>
            <a:cxnLst/>
            <a:rect l="l" t="t" r="r" b="b"/>
            <a:pathLst>
              <a:path w="530225" h="566419">
                <a:moveTo>
                  <a:pt x="461518" y="0"/>
                </a:moveTo>
                <a:lnTo>
                  <a:pt x="382905" y="33400"/>
                </a:lnTo>
                <a:lnTo>
                  <a:pt x="402336" y="49911"/>
                </a:lnTo>
                <a:lnTo>
                  <a:pt x="241046" y="239395"/>
                </a:lnTo>
                <a:lnTo>
                  <a:pt x="67945" y="53975"/>
                </a:lnTo>
                <a:lnTo>
                  <a:pt x="86614" y="36702"/>
                </a:lnTo>
                <a:lnTo>
                  <a:pt x="6604" y="6858"/>
                </a:lnTo>
                <a:lnTo>
                  <a:pt x="30734" y="88773"/>
                </a:lnTo>
                <a:lnTo>
                  <a:pt x="49403" y="71374"/>
                </a:lnTo>
                <a:lnTo>
                  <a:pt x="224536" y="258952"/>
                </a:lnTo>
                <a:lnTo>
                  <a:pt x="0" y="522859"/>
                </a:lnTo>
                <a:lnTo>
                  <a:pt x="19431" y="539369"/>
                </a:lnTo>
                <a:lnTo>
                  <a:pt x="241935" y="277749"/>
                </a:lnTo>
                <a:lnTo>
                  <a:pt x="511556" y="566420"/>
                </a:lnTo>
                <a:lnTo>
                  <a:pt x="530098" y="549021"/>
                </a:lnTo>
                <a:lnTo>
                  <a:pt x="258572" y="258191"/>
                </a:lnTo>
                <a:lnTo>
                  <a:pt x="421640" y="66421"/>
                </a:lnTo>
                <a:lnTo>
                  <a:pt x="441071" y="82931"/>
                </a:lnTo>
                <a:lnTo>
                  <a:pt x="461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 descr=""/>
          <p:cNvGrpSpPr/>
          <p:nvPr/>
        </p:nvGrpSpPr>
        <p:grpSpPr>
          <a:xfrm>
            <a:off x="9645459" y="2833166"/>
            <a:ext cx="1089660" cy="826135"/>
            <a:chOff x="9645459" y="2833166"/>
            <a:chExt cx="1089660" cy="826135"/>
          </a:xfrm>
        </p:grpSpPr>
        <p:sp>
          <p:nvSpPr>
            <p:cNvPr id="44" name="object 44" descr=""/>
            <p:cNvSpPr/>
            <p:nvPr/>
          </p:nvSpPr>
          <p:spPr>
            <a:xfrm>
              <a:off x="10007345" y="3602004"/>
              <a:ext cx="118745" cy="55244"/>
            </a:xfrm>
            <a:custGeom>
              <a:avLst/>
              <a:gdLst/>
              <a:ahLst/>
              <a:cxnLst/>
              <a:rect l="l" t="t" r="r" b="b"/>
              <a:pathLst>
                <a:path w="118745" h="55245">
                  <a:moveTo>
                    <a:pt x="0" y="54706"/>
                  </a:moveTo>
                  <a:lnTo>
                    <a:pt x="51226" y="54706"/>
                  </a:lnTo>
                  <a:lnTo>
                    <a:pt x="51226" y="0"/>
                  </a:lnTo>
                  <a:lnTo>
                    <a:pt x="0" y="0"/>
                  </a:lnTo>
                  <a:lnTo>
                    <a:pt x="0" y="54706"/>
                  </a:lnTo>
                  <a:close/>
                </a:path>
                <a:path w="118745" h="55245">
                  <a:moveTo>
                    <a:pt x="67055" y="54706"/>
                  </a:moveTo>
                  <a:lnTo>
                    <a:pt x="118282" y="54706"/>
                  </a:lnTo>
                  <a:lnTo>
                    <a:pt x="118282" y="0"/>
                  </a:lnTo>
                  <a:lnTo>
                    <a:pt x="67055" y="0"/>
                  </a:lnTo>
                  <a:lnTo>
                    <a:pt x="67055" y="54706"/>
                  </a:lnTo>
                  <a:close/>
                </a:path>
              </a:pathLst>
            </a:custGeom>
            <a:ln w="4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646919" y="2859086"/>
              <a:ext cx="193675" cy="111125"/>
            </a:xfrm>
            <a:custGeom>
              <a:avLst/>
              <a:gdLst/>
              <a:ahLst/>
              <a:cxnLst/>
              <a:rect l="l" t="t" r="r" b="b"/>
              <a:pathLst>
                <a:path w="193675" h="111125">
                  <a:moveTo>
                    <a:pt x="193522" y="0"/>
                  </a:moveTo>
                  <a:lnTo>
                    <a:pt x="0" y="0"/>
                  </a:lnTo>
                  <a:lnTo>
                    <a:pt x="0" y="110935"/>
                  </a:lnTo>
                  <a:lnTo>
                    <a:pt x="193522" y="110935"/>
                  </a:lnTo>
                  <a:lnTo>
                    <a:pt x="19352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647681" y="2859848"/>
              <a:ext cx="193675" cy="111125"/>
            </a:xfrm>
            <a:custGeom>
              <a:avLst/>
              <a:gdLst/>
              <a:ahLst/>
              <a:cxnLst/>
              <a:rect l="l" t="t" r="r" b="b"/>
              <a:pathLst>
                <a:path w="193675" h="111125">
                  <a:moveTo>
                    <a:pt x="0" y="110935"/>
                  </a:moveTo>
                  <a:lnTo>
                    <a:pt x="193522" y="110935"/>
                  </a:lnTo>
                  <a:lnTo>
                    <a:pt x="193522" y="0"/>
                  </a:lnTo>
                  <a:lnTo>
                    <a:pt x="0" y="0"/>
                  </a:lnTo>
                  <a:lnTo>
                    <a:pt x="0" y="110935"/>
                  </a:lnTo>
                  <a:close/>
                </a:path>
              </a:pathLst>
            </a:custGeom>
            <a:ln w="423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646919" y="3003862"/>
              <a:ext cx="193675" cy="109855"/>
            </a:xfrm>
            <a:custGeom>
              <a:avLst/>
              <a:gdLst/>
              <a:ahLst/>
              <a:cxnLst/>
              <a:rect l="l" t="t" r="r" b="b"/>
              <a:pathLst>
                <a:path w="193675" h="109855">
                  <a:moveTo>
                    <a:pt x="193522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193522" y="109415"/>
                  </a:lnTo>
                  <a:lnTo>
                    <a:pt x="19352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647681" y="3004624"/>
              <a:ext cx="193675" cy="109855"/>
            </a:xfrm>
            <a:custGeom>
              <a:avLst/>
              <a:gdLst/>
              <a:ahLst/>
              <a:cxnLst/>
              <a:rect l="l" t="t" r="r" b="b"/>
              <a:pathLst>
                <a:path w="193675" h="109855">
                  <a:moveTo>
                    <a:pt x="0" y="109415"/>
                  </a:moveTo>
                  <a:lnTo>
                    <a:pt x="193522" y="109415"/>
                  </a:lnTo>
                  <a:lnTo>
                    <a:pt x="193522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423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646919" y="3147122"/>
              <a:ext cx="193675" cy="111125"/>
            </a:xfrm>
            <a:custGeom>
              <a:avLst/>
              <a:gdLst/>
              <a:ahLst/>
              <a:cxnLst/>
              <a:rect l="l" t="t" r="r" b="b"/>
              <a:pathLst>
                <a:path w="193675" h="111125">
                  <a:moveTo>
                    <a:pt x="193522" y="0"/>
                  </a:moveTo>
                  <a:lnTo>
                    <a:pt x="0" y="0"/>
                  </a:lnTo>
                  <a:lnTo>
                    <a:pt x="0" y="110935"/>
                  </a:lnTo>
                  <a:lnTo>
                    <a:pt x="193522" y="110935"/>
                  </a:lnTo>
                  <a:lnTo>
                    <a:pt x="19352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647681" y="3147884"/>
              <a:ext cx="193675" cy="111125"/>
            </a:xfrm>
            <a:custGeom>
              <a:avLst/>
              <a:gdLst/>
              <a:ahLst/>
              <a:cxnLst/>
              <a:rect l="l" t="t" r="r" b="b"/>
              <a:pathLst>
                <a:path w="193675" h="111125">
                  <a:moveTo>
                    <a:pt x="0" y="110935"/>
                  </a:moveTo>
                  <a:lnTo>
                    <a:pt x="193522" y="110935"/>
                  </a:lnTo>
                  <a:lnTo>
                    <a:pt x="193522" y="0"/>
                  </a:lnTo>
                  <a:lnTo>
                    <a:pt x="0" y="0"/>
                  </a:lnTo>
                  <a:lnTo>
                    <a:pt x="0" y="110935"/>
                  </a:lnTo>
                  <a:close/>
                </a:path>
              </a:pathLst>
            </a:custGeom>
            <a:ln w="423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274045" y="3602004"/>
              <a:ext cx="389890" cy="55244"/>
            </a:xfrm>
            <a:custGeom>
              <a:avLst/>
              <a:gdLst/>
              <a:ahLst/>
              <a:cxnLst/>
              <a:rect l="l" t="t" r="r" b="b"/>
              <a:pathLst>
                <a:path w="389890" h="55245">
                  <a:moveTo>
                    <a:pt x="76200" y="54706"/>
                  </a:moveTo>
                  <a:lnTo>
                    <a:pt x="130906" y="54706"/>
                  </a:lnTo>
                  <a:lnTo>
                    <a:pt x="130906" y="0"/>
                  </a:lnTo>
                  <a:lnTo>
                    <a:pt x="76200" y="0"/>
                  </a:lnTo>
                  <a:lnTo>
                    <a:pt x="76200" y="54706"/>
                  </a:lnTo>
                  <a:close/>
                </a:path>
                <a:path w="389890" h="55245">
                  <a:moveTo>
                    <a:pt x="0" y="54706"/>
                  </a:moveTo>
                  <a:lnTo>
                    <a:pt x="51226" y="54706"/>
                  </a:lnTo>
                  <a:lnTo>
                    <a:pt x="51226" y="0"/>
                  </a:lnTo>
                  <a:lnTo>
                    <a:pt x="0" y="0"/>
                  </a:lnTo>
                  <a:lnTo>
                    <a:pt x="0" y="54706"/>
                  </a:lnTo>
                  <a:close/>
                </a:path>
                <a:path w="389890" h="55245">
                  <a:moveTo>
                    <a:pt x="266700" y="54706"/>
                  </a:moveTo>
                  <a:lnTo>
                    <a:pt x="317926" y="54706"/>
                  </a:lnTo>
                  <a:lnTo>
                    <a:pt x="317926" y="0"/>
                  </a:lnTo>
                  <a:lnTo>
                    <a:pt x="266700" y="0"/>
                  </a:lnTo>
                  <a:lnTo>
                    <a:pt x="266700" y="54706"/>
                  </a:lnTo>
                  <a:close/>
                </a:path>
                <a:path w="389890" h="55245">
                  <a:moveTo>
                    <a:pt x="339851" y="54706"/>
                  </a:moveTo>
                  <a:lnTo>
                    <a:pt x="389572" y="54706"/>
                  </a:lnTo>
                  <a:lnTo>
                    <a:pt x="389572" y="0"/>
                  </a:lnTo>
                  <a:lnTo>
                    <a:pt x="339851" y="0"/>
                  </a:lnTo>
                  <a:lnTo>
                    <a:pt x="339851" y="54706"/>
                  </a:lnTo>
                  <a:close/>
                </a:path>
              </a:pathLst>
            </a:custGeom>
            <a:ln w="4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947147" y="2834627"/>
              <a:ext cx="784860" cy="440055"/>
            </a:xfrm>
            <a:custGeom>
              <a:avLst/>
              <a:gdLst/>
              <a:ahLst/>
              <a:cxnLst/>
              <a:rect l="l" t="t" r="r" b="b"/>
              <a:pathLst>
                <a:path w="784859" h="440054">
                  <a:moveTo>
                    <a:pt x="784567" y="0"/>
                  </a:moveTo>
                  <a:lnTo>
                    <a:pt x="0" y="0"/>
                  </a:lnTo>
                  <a:lnTo>
                    <a:pt x="0" y="439813"/>
                  </a:lnTo>
                  <a:lnTo>
                    <a:pt x="784567" y="439813"/>
                  </a:lnTo>
                  <a:lnTo>
                    <a:pt x="784567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947909" y="2835389"/>
              <a:ext cx="784860" cy="440055"/>
            </a:xfrm>
            <a:custGeom>
              <a:avLst/>
              <a:gdLst/>
              <a:ahLst/>
              <a:cxnLst/>
              <a:rect l="l" t="t" r="r" b="b"/>
              <a:pathLst>
                <a:path w="784859" h="440054">
                  <a:moveTo>
                    <a:pt x="0" y="439813"/>
                  </a:moveTo>
                  <a:lnTo>
                    <a:pt x="784567" y="439813"/>
                  </a:lnTo>
                  <a:lnTo>
                    <a:pt x="784567" y="0"/>
                  </a:lnTo>
                  <a:lnTo>
                    <a:pt x="0" y="0"/>
                  </a:lnTo>
                  <a:lnTo>
                    <a:pt x="0" y="439813"/>
                  </a:lnTo>
                  <a:close/>
                </a:path>
              </a:pathLst>
            </a:custGeom>
            <a:ln w="423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3035" y="3337689"/>
              <a:ext cx="147416" cy="18236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9735" y="3337689"/>
              <a:ext cx="151785" cy="18249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1007" y="3337689"/>
              <a:ext cx="147416" cy="184147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9668256" y="2784170"/>
            <a:ext cx="14160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43800"/>
              </a:lnSpc>
              <a:spcBef>
                <a:spcPts val="105"/>
              </a:spcBef>
            </a:pPr>
            <a:r>
              <a:rPr dirty="0" sz="650" spc="-40">
                <a:latin typeface="Calibri"/>
                <a:cs typeface="Calibri"/>
              </a:rPr>
              <a:t>K</a:t>
            </a:r>
            <a:r>
              <a:rPr dirty="0" baseline="-13888" sz="600" spc="-60">
                <a:latin typeface="Calibri"/>
                <a:cs typeface="Calibri"/>
              </a:rPr>
              <a:t>3</a:t>
            </a:r>
            <a:r>
              <a:rPr dirty="0" baseline="-13888" sz="600" spc="750">
                <a:latin typeface="Calibri"/>
                <a:cs typeface="Calibri"/>
              </a:rPr>
              <a:t> </a:t>
            </a:r>
            <a:r>
              <a:rPr dirty="0" sz="650" spc="-40">
                <a:latin typeface="Calibri"/>
                <a:cs typeface="Calibri"/>
              </a:rPr>
              <a:t>K</a:t>
            </a:r>
            <a:r>
              <a:rPr dirty="0" baseline="-13888" sz="600" spc="-60">
                <a:latin typeface="Calibri"/>
                <a:cs typeface="Calibri"/>
              </a:rPr>
              <a:t>2</a:t>
            </a:r>
            <a:r>
              <a:rPr dirty="0" baseline="-13888" sz="600" spc="750">
                <a:latin typeface="Calibri"/>
                <a:cs typeface="Calibri"/>
              </a:rPr>
              <a:t> </a:t>
            </a:r>
            <a:r>
              <a:rPr dirty="0" sz="650" spc="-40">
                <a:latin typeface="Calibri"/>
                <a:cs typeface="Calibri"/>
              </a:rPr>
              <a:t>K</a:t>
            </a:r>
            <a:r>
              <a:rPr dirty="0" baseline="-13888" sz="600" spc="-60">
                <a:latin typeface="Calibri"/>
                <a:cs typeface="Calibri"/>
              </a:rPr>
              <a:t>1</a:t>
            </a:r>
            <a:endParaRPr baseline="-13888" sz="60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9531095" y="2857625"/>
            <a:ext cx="1169035" cy="913130"/>
            <a:chOff x="9531095" y="2857625"/>
            <a:chExt cx="1169035" cy="913130"/>
          </a:xfrm>
        </p:grpSpPr>
        <p:sp>
          <p:nvSpPr>
            <p:cNvPr id="59" name="object 59" descr=""/>
            <p:cNvSpPr/>
            <p:nvPr/>
          </p:nvSpPr>
          <p:spPr>
            <a:xfrm>
              <a:off x="9531096" y="2900679"/>
              <a:ext cx="1037590" cy="869950"/>
            </a:xfrm>
            <a:custGeom>
              <a:avLst/>
              <a:gdLst/>
              <a:ahLst/>
              <a:cxnLst/>
              <a:rect l="l" t="t" r="r" b="b"/>
              <a:pathLst>
                <a:path w="1037590" h="869950">
                  <a:moveTo>
                    <a:pt x="503301" y="755269"/>
                  </a:moveTo>
                  <a:lnTo>
                    <a:pt x="494792" y="755269"/>
                  </a:lnTo>
                  <a:lnTo>
                    <a:pt x="494792" y="797560"/>
                  </a:lnTo>
                  <a:lnTo>
                    <a:pt x="72517" y="797560"/>
                  </a:lnTo>
                  <a:lnTo>
                    <a:pt x="72517" y="754380"/>
                  </a:lnTo>
                  <a:lnTo>
                    <a:pt x="72517" y="312420"/>
                  </a:lnTo>
                  <a:lnTo>
                    <a:pt x="72517" y="304800"/>
                  </a:lnTo>
                  <a:lnTo>
                    <a:pt x="88138" y="304800"/>
                  </a:lnTo>
                  <a:lnTo>
                    <a:pt x="88138" y="312420"/>
                  </a:lnTo>
                  <a:lnTo>
                    <a:pt x="96774" y="312420"/>
                  </a:lnTo>
                  <a:lnTo>
                    <a:pt x="96774" y="304800"/>
                  </a:lnTo>
                  <a:lnTo>
                    <a:pt x="109474" y="304800"/>
                  </a:lnTo>
                  <a:lnTo>
                    <a:pt x="109474" y="299720"/>
                  </a:lnTo>
                  <a:lnTo>
                    <a:pt x="108712" y="299720"/>
                  </a:lnTo>
                  <a:lnTo>
                    <a:pt x="108712" y="295910"/>
                  </a:lnTo>
                  <a:lnTo>
                    <a:pt x="96012" y="295910"/>
                  </a:lnTo>
                  <a:lnTo>
                    <a:pt x="96012" y="287020"/>
                  </a:lnTo>
                  <a:lnTo>
                    <a:pt x="88138" y="287020"/>
                  </a:lnTo>
                  <a:lnTo>
                    <a:pt x="88138" y="295910"/>
                  </a:lnTo>
                  <a:lnTo>
                    <a:pt x="64008" y="295910"/>
                  </a:lnTo>
                  <a:lnTo>
                    <a:pt x="64008" y="299720"/>
                  </a:lnTo>
                  <a:lnTo>
                    <a:pt x="64008" y="806450"/>
                  </a:lnTo>
                  <a:lnTo>
                    <a:pt x="503301" y="806450"/>
                  </a:lnTo>
                  <a:lnTo>
                    <a:pt x="503301" y="797560"/>
                  </a:lnTo>
                  <a:lnTo>
                    <a:pt x="503301" y="755269"/>
                  </a:lnTo>
                  <a:close/>
                </a:path>
                <a:path w="1037590" h="869950">
                  <a:moveTo>
                    <a:pt x="767334" y="755269"/>
                  </a:moveTo>
                  <a:lnTo>
                    <a:pt x="758825" y="755269"/>
                  </a:lnTo>
                  <a:lnTo>
                    <a:pt x="758825" y="830580"/>
                  </a:lnTo>
                  <a:lnTo>
                    <a:pt x="41529" y="830580"/>
                  </a:lnTo>
                  <a:lnTo>
                    <a:pt x="41529" y="754380"/>
                  </a:lnTo>
                  <a:lnTo>
                    <a:pt x="41529" y="168910"/>
                  </a:lnTo>
                  <a:lnTo>
                    <a:pt x="41529" y="160020"/>
                  </a:lnTo>
                  <a:lnTo>
                    <a:pt x="88138" y="160020"/>
                  </a:lnTo>
                  <a:lnTo>
                    <a:pt x="88138" y="168910"/>
                  </a:lnTo>
                  <a:lnTo>
                    <a:pt x="97015" y="168910"/>
                  </a:lnTo>
                  <a:lnTo>
                    <a:pt x="97015" y="160020"/>
                  </a:lnTo>
                  <a:lnTo>
                    <a:pt x="109715" y="160020"/>
                  </a:lnTo>
                  <a:lnTo>
                    <a:pt x="109715" y="156210"/>
                  </a:lnTo>
                  <a:lnTo>
                    <a:pt x="109715" y="152400"/>
                  </a:lnTo>
                  <a:lnTo>
                    <a:pt x="97015" y="152400"/>
                  </a:lnTo>
                  <a:lnTo>
                    <a:pt x="97015" y="143510"/>
                  </a:lnTo>
                  <a:lnTo>
                    <a:pt x="88138" y="143510"/>
                  </a:lnTo>
                  <a:lnTo>
                    <a:pt x="88138" y="152400"/>
                  </a:lnTo>
                  <a:lnTo>
                    <a:pt x="33147" y="152400"/>
                  </a:lnTo>
                  <a:lnTo>
                    <a:pt x="33147" y="838200"/>
                  </a:lnTo>
                  <a:lnTo>
                    <a:pt x="767334" y="838200"/>
                  </a:lnTo>
                  <a:lnTo>
                    <a:pt x="767334" y="830580"/>
                  </a:lnTo>
                  <a:lnTo>
                    <a:pt x="767334" y="755269"/>
                  </a:lnTo>
                  <a:close/>
                </a:path>
                <a:path w="1037590" h="869950">
                  <a:moveTo>
                    <a:pt x="1037463" y="755269"/>
                  </a:moveTo>
                  <a:lnTo>
                    <a:pt x="1028954" y="755269"/>
                  </a:lnTo>
                  <a:lnTo>
                    <a:pt x="1028954" y="861060"/>
                  </a:lnTo>
                  <a:lnTo>
                    <a:pt x="8509" y="861060"/>
                  </a:lnTo>
                  <a:lnTo>
                    <a:pt x="8509" y="751840"/>
                  </a:lnTo>
                  <a:lnTo>
                    <a:pt x="8509" y="25400"/>
                  </a:lnTo>
                  <a:lnTo>
                    <a:pt x="8509" y="16510"/>
                  </a:lnTo>
                  <a:lnTo>
                    <a:pt x="88138" y="16510"/>
                  </a:lnTo>
                  <a:lnTo>
                    <a:pt x="88138" y="25400"/>
                  </a:lnTo>
                  <a:lnTo>
                    <a:pt x="96012" y="25400"/>
                  </a:lnTo>
                  <a:lnTo>
                    <a:pt x="96012" y="16510"/>
                  </a:lnTo>
                  <a:lnTo>
                    <a:pt x="108712" y="16510"/>
                  </a:lnTo>
                  <a:lnTo>
                    <a:pt x="108712" y="12700"/>
                  </a:lnTo>
                  <a:lnTo>
                    <a:pt x="109461" y="12700"/>
                  </a:lnTo>
                  <a:lnTo>
                    <a:pt x="109461" y="7620"/>
                  </a:lnTo>
                  <a:lnTo>
                    <a:pt x="96761" y="7620"/>
                  </a:lnTo>
                  <a:lnTo>
                    <a:pt x="96761" y="0"/>
                  </a:lnTo>
                  <a:lnTo>
                    <a:pt x="88138" y="0"/>
                  </a:lnTo>
                  <a:lnTo>
                    <a:pt x="88138" y="7620"/>
                  </a:lnTo>
                  <a:lnTo>
                    <a:pt x="0" y="7620"/>
                  </a:lnTo>
                  <a:lnTo>
                    <a:pt x="0" y="12700"/>
                  </a:lnTo>
                  <a:lnTo>
                    <a:pt x="0" y="869950"/>
                  </a:lnTo>
                  <a:lnTo>
                    <a:pt x="1037463" y="869950"/>
                  </a:lnTo>
                  <a:lnTo>
                    <a:pt x="1037463" y="861060"/>
                  </a:lnTo>
                  <a:lnTo>
                    <a:pt x="1037463" y="75526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973817" y="2859848"/>
              <a:ext cx="723900" cy="399415"/>
            </a:xfrm>
            <a:custGeom>
              <a:avLst/>
              <a:gdLst/>
              <a:ahLst/>
              <a:cxnLst/>
              <a:rect l="l" t="t" r="r" b="b"/>
              <a:pathLst>
                <a:path w="723900" h="399414">
                  <a:moveTo>
                    <a:pt x="0" y="110935"/>
                  </a:moveTo>
                  <a:lnTo>
                    <a:pt x="185686" y="110935"/>
                  </a:lnTo>
                  <a:lnTo>
                    <a:pt x="185686" y="0"/>
                  </a:lnTo>
                  <a:lnTo>
                    <a:pt x="0" y="0"/>
                  </a:lnTo>
                  <a:lnTo>
                    <a:pt x="0" y="110935"/>
                  </a:lnTo>
                  <a:close/>
                </a:path>
                <a:path w="723900" h="399414">
                  <a:moveTo>
                    <a:pt x="0" y="249746"/>
                  </a:moveTo>
                  <a:lnTo>
                    <a:pt x="185686" y="249746"/>
                  </a:lnTo>
                  <a:lnTo>
                    <a:pt x="185686" y="144697"/>
                  </a:lnTo>
                  <a:lnTo>
                    <a:pt x="0" y="144697"/>
                  </a:lnTo>
                  <a:lnTo>
                    <a:pt x="0" y="249746"/>
                  </a:lnTo>
                  <a:close/>
                </a:path>
                <a:path w="723900" h="399414">
                  <a:moveTo>
                    <a:pt x="0" y="398971"/>
                  </a:moveTo>
                  <a:lnTo>
                    <a:pt x="185686" y="398971"/>
                  </a:lnTo>
                  <a:lnTo>
                    <a:pt x="185686" y="288036"/>
                  </a:lnTo>
                  <a:lnTo>
                    <a:pt x="0" y="288036"/>
                  </a:lnTo>
                  <a:lnTo>
                    <a:pt x="0" y="398971"/>
                  </a:lnTo>
                  <a:close/>
                </a:path>
                <a:path w="723900" h="399414">
                  <a:moveTo>
                    <a:pt x="266700" y="110935"/>
                  </a:moveTo>
                  <a:lnTo>
                    <a:pt x="452386" y="110935"/>
                  </a:lnTo>
                  <a:lnTo>
                    <a:pt x="452386" y="0"/>
                  </a:lnTo>
                  <a:lnTo>
                    <a:pt x="266700" y="0"/>
                  </a:lnTo>
                  <a:lnTo>
                    <a:pt x="266700" y="110935"/>
                  </a:lnTo>
                  <a:close/>
                </a:path>
                <a:path w="723900" h="399414">
                  <a:moveTo>
                    <a:pt x="266700" y="251143"/>
                  </a:moveTo>
                  <a:lnTo>
                    <a:pt x="452386" y="251143"/>
                  </a:lnTo>
                  <a:lnTo>
                    <a:pt x="452386" y="140207"/>
                  </a:lnTo>
                  <a:lnTo>
                    <a:pt x="266700" y="140207"/>
                  </a:lnTo>
                  <a:lnTo>
                    <a:pt x="266700" y="251143"/>
                  </a:lnTo>
                  <a:close/>
                </a:path>
                <a:path w="723900" h="399414">
                  <a:moveTo>
                    <a:pt x="266700" y="398971"/>
                  </a:moveTo>
                  <a:lnTo>
                    <a:pt x="452386" y="398971"/>
                  </a:lnTo>
                  <a:lnTo>
                    <a:pt x="452386" y="288036"/>
                  </a:lnTo>
                  <a:lnTo>
                    <a:pt x="266700" y="288036"/>
                  </a:lnTo>
                  <a:lnTo>
                    <a:pt x="266700" y="398971"/>
                  </a:lnTo>
                  <a:close/>
                </a:path>
                <a:path w="723900" h="399414">
                  <a:moveTo>
                    <a:pt x="537972" y="110935"/>
                  </a:moveTo>
                  <a:lnTo>
                    <a:pt x="723658" y="110935"/>
                  </a:lnTo>
                  <a:lnTo>
                    <a:pt x="723658" y="0"/>
                  </a:lnTo>
                  <a:lnTo>
                    <a:pt x="537972" y="0"/>
                  </a:lnTo>
                  <a:lnTo>
                    <a:pt x="537972" y="110935"/>
                  </a:lnTo>
                  <a:close/>
                </a:path>
                <a:path w="723900" h="399414">
                  <a:moveTo>
                    <a:pt x="537972" y="251143"/>
                  </a:moveTo>
                  <a:lnTo>
                    <a:pt x="723658" y="251143"/>
                  </a:lnTo>
                  <a:lnTo>
                    <a:pt x="723658" y="140207"/>
                  </a:lnTo>
                  <a:lnTo>
                    <a:pt x="537972" y="140207"/>
                  </a:lnTo>
                  <a:lnTo>
                    <a:pt x="537972" y="251143"/>
                  </a:lnTo>
                  <a:close/>
                </a:path>
                <a:path w="723900" h="399414">
                  <a:moveTo>
                    <a:pt x="537972" y="398971"/>
                  </a:moveTo>
                  <a:lnTo>
                    <a:pt x="723658" y="398971"/>
                  </a:lnTo>
                  <a:lnTo>
                    <a:pt x="723658" y="288036"/>
                  </a:lnTo>
                  <a:lnTo>
                    <a:pt x="537972" y="288036"/>
                  </a:lnTo>
                  <a:lnTo>
                    <a:pt x="537972" y="398971"/>
                  </a:lnTo>
                  <a:close/>
                </a:path>
              </a:pathLst>
            </a:custGeom>
            <a:ln w="423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9968230" y="2822397"/>
            <a:ext cx="200660" cy="4502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 marR="30480">
              <a:lnSpc>
                <a:spcPct val="145300"/>
              </a:lnSpc>
              <a:spcBef>
                <a:spcPts val="40"/>
              </a:spcBef>
            </a:pP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1,2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234930" y="2820232"/>
            <a:ext cx="200660" cy="4521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 indent="29845">
              <a:lnSpc>
                <a:spcPct val="145700"/>
              </a:lnSpc>
              <a:spcBef>
                <a:spcPts val="50"/>
              </a:spcBef>
            </a:pPr>
            <a:r>
              <a:rPr dirty="0" baseline="12820" sz="975" spc="-52">
                <a:latin typeface="Calibri"/>
                <a:cs typeface="Calibri"/>
              </a:rPr>
              <a:t>E</a:t>
            </a:r>
            <a:r>
              <a:rPr dirty="0" sz="400" spc="-35">
                <a:latin typeface="Calibri"/>
                <a:cs typeface="Calibri"/>
              </a:rPr>
              <a:t>2,3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2,2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2,1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0504678" y="2820232"/>
            <a:ext cx="200660" cy="4521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 indent="29845">
              <a:lnSpc>
                <a:spcPct val="145700"/>
              </a:lnSpc>
              <a:spcBef>
                <a:spcPts val="50"/>
              </a:spcBef>
            </a:pPr>
            <a:r>
              <a:rPr dirty="0" baseline="12820" sz="975" spc="-52">
                <a:latin typeface="Calibri"/>
                <a:cs typeface="Calibri"/>
              </a:rPr>
              <a:t>E</a:t>
            </a:r>
            <a:r>
              <a:rPr dirty="0" sz="400" spc="-35">
                <a:latin typeface="Calibri"/>
                <a:cs typeface="Calibri"/>
              </a:rPr>
              <a:t>3,3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3,2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3,1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9851135" y="2209901"/>
            <a:ext cx="883919" cy="1124585"/>
            <a:chOff x="9851135" y="2209901"/>
            <a:chExt cx="883919" cy="1124585"/>
          </a:xfrm>
        </p:grpSpPr>
        <p:sp>
          <p:nvSpPr>
            <p:cNvPr id="65" name="object 65" descr=""/>
            <p:cNvSpPr/>
            <p:nvPr/>
          </p:nvSpPr>
          <p:spPr>
            <a:xfrm>
              <a:off x="9851136" y="2900171"/>
              <a:ext cx="763270" cy="434340"/>
            </a:xfrm>
            <a:custGeom>
              <a:avLst/>
              <a:gdLst/>
              <a:ahLst/>
              <a:cxnLst/>
              <a:rect l="l" t="t" r="r" b="b"/>
              <a:pathLst>
                <a:path w="763270" h="434339">
                  <a:moveTo>
                    <a:pt x="73533" y="300482"/>
                  </a:moveTo>
                  <a:lnTo>
                    <a:pt x="48133" y="287782"/>
                  </a:lnTo>
                  <a:lnTo>
                    <a:pt x="48133" y="296164"/>
                  </a:lnTo>
                  <a:lnTo>
                    <a:pt x="0" y="296164"/>
                  </a:lnTo>
                  <a:lnTo>
                    <a:pt x="0" y="304673"/>
                  </a:lnTo>
                  <a:lnTo>
                    <a:pt x="48133" y="304673"/>
                  </a:lnTo>
                  <a:lnTo>
                    <a:pt x="48133" y="313055"/>
                  </a:lnTo>
                  <a:lnTo>
                    <a:pt x="73533" y="300482"/>
                  </a:lnTo>
                  <a:close/>
                </a:path>
                <a:path w="763270" h="434339">
                  <a:moveTo>
                    <a:pt x="73533" y="152273"/>
                  </a:moveTo>
                  <a:lnTo>
                    <a:pt x="48133" y="139573"/>
                  </a:lnTo>
                  <a:lnTo>
                    <a:pt x="48133" y="148082"/>
                  </a:lnTo>
                  <a:lnTo>
                    <a:pt x="0" y="148082"/>
                  </a:lnTo>
                  <a:lnTo>
                    <a:pt x="0" y="156591"/>
                  </a:lnTo>
                  <a:lnTo>
                    <a:pt x="48133" y="156591"/>
                  </a:lnTo>
                  <a:lnTo>
                    <a:pt x="48133" y="164973"/>
                  </a:lnTo>
                  <a:lnTo>
                    <a:pt x="73533" y="152273"/>
                  </a:lnTo>
                  <a:close/>
                </a:path>
                <a:path w="763270" h="434339">
                  <a:moveTo>
                    <a:pt x="73533" y="12700"/>
                  </a:moveTo>
                  <a:lnTo>
                    <a:pt x="48133" y="0"/>
                  </a:lnTo>
                  <a:lnTo>
                    <a:pt x="48133" y="8509"/>
                  </a:lnTo>
                  <a:lnTo>
                    <a:pt x="0" y="8509"/>
                  </a:lnTo>
                  <a:lnTo>
                    <a:pt x="0" y="16891"/>
                  </a:lnTo>
                  <a:lnTo>
                    <a:pt x="48133" y="16891"/>
                  </a:lnTo>
                  <a:lnTo>
                    <a:pt x="48133" y="25400"/>
                  </a:lnTo>
                  <a:lnTo>
                    <a:pt x="73533" y="12700"/>
                  </a:lnTo>
                  <a:close/>
                </a:path>
                <a:path w="763270" h="434339">
                  <a:moveTo>
                    <a:pt x="224663" y="406273"/>
                  </a:moveTo>
                  <a:lnTo>
                    <a:pt x="211963" y="380873"/>
                  </a:lnTo>
                  <a:lnTo>
                    <a:pt x="199263" y="406273"/>
                  </a:lnTo>
                  <a:lnTo>
                    <a:pt x="207645" y="406273"/>
                  </a:lnTo>
                  <a:lnTo>
                    <a:pt x="207645" y="433705"/>
                  </a:lnTo>
                  <a:lnTo>
                    <a:pt x="216154" y="433705"/>
                  </a:lnTo>
                  <a:lnTo>
                    <a:pt x="216154" y="406273"/>
                  </a:lnTo>
                  <a:lnTo>
                    <a:pt x="224663" y="406273"/>
                  </a:lnTo>
                  <a:close/>
                </a:path>
                <a:path w="763270" h="434339">
                  <a:moveTo>
                    <a:pt x="492506" y="405765"/>
                  </a:moveTo>
                  <a:lnTo>
                    <a:pt x="479044" y="380873"/>
                  </a:lnTo>
                  <a:lnTo>
                    <a:pt x="467106" y="406527"/>
                  </a:lnTo>
                  <a:lnTo>
                    <a:pt x="475488" y="406273"/>
                  </a:lnTo>
                  <a:lnTo>
                    <a:pt x="476377" y="433832"/>
                  </a:lnTo>
                  <a:lnTo>
                    <a:pt x="484886" y="433578"/>
                  </a:lnTo>
                  <a:lnTo>
                    <a:pt x="483997" y="406019"/>
                  </a:lnTo>
                  <a:lnTo>
                    <a:pt x="492506" y="405765"/>
                  </a:lnTo>
                  <a:close/>
                </a:path>
                <a:path w="763270" h="434339">
                  <a:moveTo>
                    <a:pt x="763016" y="401955"/>
                  </a:moveTo>
                  <a:lnTo>
                    <a:pt x="750316" y="376555"/>
                  </a:lnTo>
                  <a:lnTo>
                    <a:pt x="737616" y="401955"/>
                  </a:lnTo>
                  <a:lnTo>
                    <a:pt x="745998" y="401955"/>
                  </a:lnTo>
                  <a:lnTo>
                    <a:pt x="745998" y="430403"/>
                  </a:lnTo>
                  <a:lnTo>
                    <a:pt x="754507" y="430403"/>
                  </a:lnTo>
                  <a:lnTo>
                    <a:pt x="754507" y="401955"/>
                  </a:lnTo>
                  <a:lnTo>
                    <a:pt x="763016" y="401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947147" y="2211362"/>
              <a:ext cx="784860" cy="437515"/>
            </a:xfrm>
            <a:custGeom>
              <a:avLst/>
              <a:gdLst/>
              <a:ahLst/>
              <a:cxnLst/>
              <a:rect l="l" t="t" r="r" b="b"/>
              <a:pathLst>
                <a:path w="784859" h="437514">
                  <a:moveTo>
                    <a:pt x="784567" y="0"/>
                  </a:moveTo>
                  <a:lnTo>
                    <a:pt x="0" y="0"/>
                  </a:lnTo>
                  <a:lnTo>
                    <a:pt x="0" y="436968"/>
                  </a:lnTo>
                  <a:lnTo>
                    <a:pt x="784567" y="436968"/>
                  </a:lnTo>
                  <a:lnTo>
                    <a:pt x="784567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947909" y="2212124"/>
              <a:ext cx="784860" cy="437515"/>
            </a:xfrm>
            <a:custGeom>
              <a:avLst/>
              <a:gdLst/>
              <a:ahLst/>
              <a:cxnLst/>
              <a:rect l="l" t="t" r="r" b="b"/>
              <a:pathLst>
                <a:path w="784859" h="437514">
                  <a:moveTo>
                    <a:pt x="0" y="436968"/>
                  </a:moveTo>
                  <a:lnTo>
                    <a:pt x="784567" y="436968"/>
                  </a:lnTo>
                  <a:lnTo>
                    <a:pt x="784567" y="0"/>
                  </a:lnTo>
                  <a:lnTo>
                    <a:pt x="0" y="0"/>
                  </a:lnTo>
                  <a:lnTo>
                    <a:pt x="0" y="436968"/>
                  </a:lnTo>
                  <a:close/>
                </a:path>
                <a:path w="784859" h="437514">
                  <a:moveTo>
                    <a:pt x="25908" y="130771"/>
                  </a:moveTo>
                  <a:lnTo>
                    <a:pt x="211594" y="130771"/>
                  </a:lnTo>
                  <a:lnTo>
                    <a:pt x="211594" y="21356"/>
                  </a:lnTo>
                  <a:lnTo>
                    <a:pt x="25908" y="21356"/>
                  </a:lnTo>
                  <a:lnTo>
                    <a:pt x="25908" y="130771"/>
                  </a:lnTo>
                  <a:close/>
                </a:path>
                <a:path w="784859" h="437514">
                  <a:moveTo>
                    <a:pt x="25908" y="275551"/>
                  </a:moveTo>
                  <a:lnTo>
                    <a:pt x="211594" y="275551"/>
                  </a:lnTo>
                  <a:lnTo>
                    <a:pt x="211594" y="164616"/>
                  </a:lnTo>
                  <a:lnTo>
                    <a:pt x="25908" y="164616"/>
                  </a:lnTo>
                  <a:lnTo>
                    <a:pt x="25908" y="275551"/>
                  </a:lnTo>
                  <a:close/>
                </a:path>
                <a:path w="784859" h="437514">
                  <a:moveTo>
                    <a:pt x="25908" y="418807"/>
                  </a:moveTo>
                  <a:lnTo>
                    <a:pt x="211594" y="418807"/>
                  </a:lnTo>
                  <a:lnTo>
                    <a:pt x="211594" y="309392"/>
                  </a:lnTo>
                  <a:lnTo>
                    <a:pt x="25908" y="309392"/>
                  </a:lnTo>
                  <a:lnTo>
                    <a:pt x="25908" y="418807"/>
                  </a:lnTo>
                  <a:close/>
                </a:path>
                <a:path w="784859" h="437514">
                  <a:moveTo>
                    <a:pt x="292608" y="130771"/>
                  </a:moveTo>
                  <a:lnTo>
                    <a:pt x="478294" y="130771"/>
                  </a:lnTo>
                  <a:lnTo>
                    <a:pt x="478294" y="21356"/>
                  </a:lnTo>
                  <a:lnTo>
                    <a:pt x="292608" y="21356"/>
                  </a:lnTo>
                  <a:lnTo>
                    <a:pt x="292608" y="130771"/>
                  </a:lnTo>
                  <a:close/>
                </a:path>
                <a:path w="784859" h="437514">
                  <a:moveTo>
                    <a:pt x="292608" y="271106"/>
                  </a:moveTo>
                  <a:lnTo>
                    <a:pt x="478294" y="271106"/>
                  </a:lnTo>
                  <a:lnTo>
                    <a:pt x="478294" y="164534"/>
                  </a:lnTo>
                  <a:lnTo>
                    <a:pt x="292608" y="164534"/>
                  </a:lnTo>
                  <a:lnTo>
                    <a:pt x="292608" y="271106"/>
                  </a:lnTo>
                  <a:close/>
                </a:path>
                <a:path w="784859" h="437514">
                  <a:moveTo>
                    <a:pt x="292608" y="418807"/>
                  </a:moveTo>
                  <a:lnTo>
                    <a:pt x="478294" y="418807"/>
                  </a:lnTo>
                  <a:lnTo>
                    <a:pt x="478294" y="309392"/>
                  </a:lnTo>
                  <a:lnTo>
                    <a:pt x="292608" y="309392"/>
                  </a:lnTo>
                  <a:lnTo>
                    <a:pt x="292608" y="418807"/>
                  </a:lnTo>
                  <a:close/>
                </a:path>
                <a:path w="784859" h="437514">
                  <a:moveTo>
                    <a:pt x="563880" y="130771"/>
                  </a:moveTo>
                  <a:lnTo>
                    <a:pt x="749566" y="130771"/>
                  </a:lnTo>
                  <a:lnTo>
                    <a:pt x="749566" y="21356"/>
                  </a:lnTo>
                  <a:lnTo>
                    <a:pt x="563880" y="21356"/>
                  </a:lnTo>
                  <a:lnTo>
                    <a:pt x="563880" y="130771"/>
                  </a:lnTo>
                  <a:close/>
                </a:path>
              </a:pathLst>
            </a:custGeom>
            <a:ln w="423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9964166" y="2191207"/>
            <a:ext cx="179070" cy="45783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38100" marR="30480" indent="635">
              <a:lnSpc>
                <a:spcPct val="146800"/>
              </a:lnSpc>
              <a:spcBef>
                <a:spcPts val="70"/>
              </a:spcBef>
            </a:pP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1,3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1,2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1,1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0229977" y="2192096"/>
            <a:ext cx="179070" cy="4559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8100" marR="30480" indent="-635">
              <a:lnSpc>
                <a:spcPct val="146300"/>
              </a:lnSpc>
              <a:spcBef>
                <a:spcPts val="65"/>
              </a:spcBef>
            </a:pP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2,3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2,2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2,1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10511790" y="2373688"/>
            <a:ext cx="186055" cy="257810"/>
          </a:xfrm>
          <a:custGeom>
            <a:avLst/>
            <a:gdLst/>
            <a:ahLst/>
            <a:cxnLst/>
            <a:rect l="l" t="t" r="r" b="b"/>
            <a:pathLst>
              <a:path w="186054" h="257810">
                <a:moveTo>
                  <a:pt x="0" y="109415"/>
                </a:moveTo>
                <a:lnTo>
                  <a:pt x="185686" y="109415"/>
                </a:lnTo>
                <a:lnTo>
                  <a:pt x="185686" y="0"/>
                </a:lnTo>
                <a:lnTo>
                  <a:pt x="0" y="0"/>
                </a:lnTo>
                <a:lnTo>
                  <a:pt x="0" y="109415"/>
                </a:lnTo>
                <a:close/>
              </a:path>
              <a:path w="186054" h="257810">
                <a:moveTo>
                  <a:pt x="0" y="257243"/>
                </a:moveTo>
                <a:lnTo>
                  <a:pt x="185686" y="257243"/>
                </a:lnTo>
                <a:lnTo>
                  <a:pt x="185686" y="147828"/>
                </a:lnTo>
                <a:lnTo>
                  <a:pt x="0" y="147828"/>
                </a:lnTo>
                <a:lnTo>
                  <a:pt x="0" y="257243"/>
                </a:lnTo>
                <a:close/>
              </a:path>
            </a:pathLst>
          </a:custGeom>
          <a:ln w="4236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10500994" y="2208860"/>
            <a:ext cx="178435" cy="419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100"/>
              </a:spcBef>
            </a:pP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3,3</a:t>
            </a:r>
            <a:r>
              <a:rPr dirty="0" sz="400" spc="500">
                <a:latin typeface="Calibri"/>
                <a:cs typeface="Calibri"/>
              </a:rPr>
              <a:t> </a:t>
            </a:r>
            <a:r>
              <a:rPr dirty="0" baseline="12820" sz="975" spc="-52">
                <a:latin typeface="Calibri"/>
                <a:cs typeface="Calibri"/>
              </a:rPr>
              <a:t>A</a:t>
            </a:r>
            <a:r>
              <a:rPr dirty="0" sz="400" spc="-35">
                <a:latin typeface="Calibri"/>
                <a:cs typeface="Calibri"/>
              </a:rPr>
              <a:t>3,2</a:t>
            </a:r>
            <a:endParaRPr sz="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3,1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9645459" y="2222117"/>
            <a:ext cx="194945" cy="403860"/>
            <a:chOff x="9645459" y="2222117"/>
            <a:chExt cx="194945" cy="403860"/>
          </a:xfrm>
        </p:grpSpPr>
        <p:sp>
          <p:nvSpPr>
            <p:cNvPr id="73" name="object 73" descr=""/>
            <p:cNvSpPr/>
            <p:nvPr/>
          </p:nvSpPr>
          <p:spPr>
            <a:xfrm>
              <a:off x="9646919" y="2223578"/>
              <a:ext cx="190500" cy="111125"/>
            </a:xfrm>
            <a:custGeom>
              <a:avLst/>
              <a:gdLst/>
              <a:ahLst/>
              <a:cxnLst/>
              <a:rect l="l" t="t" r="r" b="b"/>
              <a:pathLst>
                <a:path w="190500" h="111125">
                  <a:moveTo>
                    <a:pt x="190055" y="0"/>
                  </a:moveTo>
                  <a:lnTo>
                    <a:pt x="0" y="0"/>
                  </a:lnTo>
                  <a:lnTo>
                    <a:pt x="0" y="110935"/>
                  </a:lnTo>
                  <a:lnTo>
                    <a:pt x="190055" y="110935"/>
                  </a:lnTo>
                  <a:lnTo>
                    <a:pt x="19005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647681" y="2224340"/>
              <a:ext cx="190500" cy="111125"/>
            </a:xfrm>
            <a:custGeom>
              <a:avLst/>
              <a:gdLst/>
              <a:ahLst/>
              <a:cxnLst/>
              <a:rect l="l" t="t" r="r" b="b"/>
              <a:pathLst>
                <a:path w="190500" h="111125">
                  <a:moveTo>
                    <a:pt x="0" y="110935"/>
                  </a:moveTo>
                  <a:lnTo>
                    <a:pt x="190055" y="110935"/>
                  </a:lnTo>
                  <a:lnTo>
                    <a:pt x="190055" y="0"/>
                  </a:lnTo>
                  <a:lnTo>
                    <a:pt x="0" y="0"/>
                  </a:lnTo>
                  <a:lnTo>
                    <a:pt x="0" y="110935"/>
                  </a:lnTo>
                  <a:close/>
                </a:path>
              </a:pathLst>
            </a:custGeom>
            <a:ln w="4236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646919" y="2368354"/>
              <a:ext cx="190500" cy="109855"/>
            </a:xfrm>
            <a:custGeom>
              <a:avLst/>
              <a:gdLst/>
              <a:ahLst/>
              <a:cxnLst/>
              <a:rect l="l" t="t" r="r" b="b"/>
              <a:pathLst>
                <a:path w="190500" h="109855">
                  <a:moveTo>
                    <a:pt x="190055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190055" y="109415"/>
                  </a:lnTo>
                  <a:lnTo>
                    <a:pt x="19005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647681" y="2369116"/>
              <a:ext cx="190500" cy="109855"/>
            </a:xfrm>
            <a:custGeom>
              <a:avLst/>
              <a:gdLst/>
              <a:ahLst/>
              <a:cxnLst/>
              <a:rect l="l" t="t" r="r" b="b"/>
              <a:pathLst>
                <a:path w="190500" h="109855">
                  <a:moveTo>
                    <a:pt x="0" y="109415"/>
                  </a:moveTo>
                  <a:lnTo>
                    <a:pt x="190055" y="109415"/>
                  </a:lnTo>
                  <a:lnTo>
                    <a:pt x="190055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4236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9646919" y="2511614"/>
              <a:ext cx="190500" cy="111125"/>
            </a:xfrm>
            <a:custGeom>
              <a:avLst/>
              <a:gdLst/>
              <a:ahLst/>
              <a:cxnLst/>
              <a:rect l="l" t="t" r="r" b="b"/>
              <a:pathLst>
                <a:path w="190500" h="111125">
                  <a:moveTo>
                    <a:pt x="190055" y="0"/>
                  </a:moveTo>
                  <a:lnTo>
                    <a:pt x="0" y="0"/>
                  </a:lnTo>
                  <a:lnTo>
                    <a:pt x="0" y="110935"/>
                  </a:lnTo>
                  <a:lnTo>
                    <a:pt x="190055" y="110935"/>
                  </a:lnTo>
                  <a:lnTo>
                    <a:pt x="190055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9647681" y="2512376"/>
              <a:ext cx="190500" cy="111125"/>
            </a:xfrm>
            <a:custGeom>
              <a:avLst/>
              <a:gdLst/>
              <a:ahLst/>
              <a:cxnLst/>
              <a:rect l="l" t="t" r="r" b="b"/>
              <a:pathLst>
                <a:path w="190500" h="111125">
                  <a:moveTo>
                    <a:pt x="0" y="110935"/>
                  </a:moveTo>
                  <a:lnTo>
                    <a:pt x="190055" y="110935"/>
                  </a:lnTo>
                  <a:lnTo>
                    <a:pt x="190055" y="0"/>
                  </a:lnTo>
                  <a:lnTo>
                    <a:pt x="0" y="0"/>
                  </a:lnTo>
                  <a:lnTo>
                    <a:pt x="0" y="110935"/>
                  </a:lnTo>
                  <a:close/>
                </a:path>
              </a:pathLst>
            </a:custGeom>
            <a:ln w="4236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9663048" y="2148281"/>
            <a:ext cx="14605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43800"/>
              </a:lnSpc>
              <a:spcBef>
                <a:spcPts val="105"/>
              </a:spcBef>
            </a:pPr>
            <a:r>
              <a:rPr dirty="0" sz="650" spc="-40">
                <a:latin typeface="Calibri"/>
                <a:cs typeface="Calibri"/>
              </a:rPr>
              <a:t>V</a:t>
            </a:r>
            <a:r>
              <a:rPr dirty="0" baseline="-13888" sz="600" spc="-60">
                <a:latin typeface="Calibri"/>
                <a:cs typeface="Calibri"/>
              </a:rPr>
              <a:t>3</a:t>
            </a:r>
            <a:r>
              <a:rPr dirty="0" baseline="-13888" sz="600" spc="750">
                <a:latin typeface="Calibri"/>
                <a:cs typeface="Calibri"/>
              </a:rPr>
              <a:t> </a:t>
            </a:r>
            <a:r>
              <a:rPr dirty="0" sz="650" spc="-40">
                <a:latin typeface="Calibri"/>
                <a:cs typeface="Calibri"/>
              </a:rPr>
              <a:t>V</a:t>
            </a:r>
            <a:r>
              <a:rPr dirty="0" baseline="-13888" sz="600" spc="-60">
                <a:latin typeface="Calibri"/>
                <a:cs typeface="Calibri"/>
              </a:rPr>
              <a:t>2</a:t>
            </a:r>
            <a:r>
              <a:rPr dirty="0" baseline="-13888" sz="600" spc="750">
                <a:latin typeface="Calibri"/>
                <a:cs typeface="Calibri"/>
              </a:rPr>
              <a:t> </a:t>
            </a:r>
            <a:r>
              <a:rPr dirty="0" sz="650" spc="-40">
                <a:latin typeface="Calibri"/>
                <a:cs typeface="Calibri"/>
              </a:rPr>
              <a:t>V</a:t>
            </a:r>
            <a:r>
              <a:rPr dirty="0" baseline="-13888" sz="600" spc="-60">
                <a:latin typeface="Calibri"/>
                <a:cs typeface="Calibri"/>
              </a:rPr>
              <a:t>1</a:t>
            </a:r>
            <a:endParaRPr baseline="-13888" sz="600">
              <a:latin typeface="Calibri"/>
              <a:cs typeface="Calibr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9851135" y="2065088"/>
            <a:ext cx="883919" cy="513715"/>
            <a:chOff x="9851135" y="2065088"/>
            <a:chExt cx="883919" cy="513715"/>
          </a:xfrm>
        </p:grpSpPr>
        <p:sp>
          <p:nvSpPr>
            <p:cNvPr id="81" name="object 81" descr=""/>
            <p:cNvSpPr/>
            <p:nvPr/>
          </p:nvSpPr>
          <p:spPr>
            <a:xfrm>
              <a:off x="9851136" y="2264663"/>
              <a:ext cx="74930" cy="314325"/>
            </a:xfrm>
            <a:custGeom>
              <a:avLst/>
              <a:gdLst/>
              <a:ahLst/>
              <a:cxnLst/>
              <a:rect l="l" t="t" r="r" b="b"/>
              <a:pathLst>
                <a:path w="74929" h="314325">
                  <a:moveTo>
                    <a:pt x="74549" y="301117"/>
                  </a:moveTo>
                  <a:lnTo>
                    <a:pt x="48768" y="288417"/>
                  </a:lnTo>
                  <a:lnTo>
                    <a:pt x="48768" y="296799"/>
                  </a:lnTo>
                  <a:lnTo>
                    <a:pt x="0" y="296799"/>
                  </a:lnTo>
                  <a:lnTo>
                    <a:pt x="0" y="305308"/>
                  </a:lnTo>
                  <a:lnTo>
                    <a:pt x="48768" y="305308"/>
                  </a:lnTo>
                  <a:lnTo>
                    <a:pt x="48768" y="313817"/>
                  </a:lnTo>
                  <a:lnTo>
                    <a:pt x="74549" y="301117"/>
                  </a:lnTo>
                  <a:close/>
                </a:path>
                <a:path w="74929" h="314325">
                  <a:moveTo>
                    <a:pt x="74549" y="152654"/>
                  </a:moveTo>
                  <a:lnTo>
                    <a:pt x="48768" y="139954"/>
                  </a:lnTo>
                  <a:lnTo>
                    <a:pt x="48768" y="148463"/>
                  </a:lnTo>
                  <a:lnTo>
                    <a:pt x="0" y="148463"/>
                  </a:lnTo>
                  <a:lnTo>
                    <a:pt x="0" y="156845"/>
                  </a:lnTo>
                  <a:lnTo>
                    <a:pt x="48768" y="156845"/>
                  </a:lnTo>
                  <a:lnTo>
                    <a:pt x="48768" y="165354"/>
                  </a:lnTo>
                  <a:lnTo>
                    <a:pt x="74549" y="152654"/>
                  </a:lnTo>
                  <a:close/>
                </a:path>
                <a:path w="74929" h="314325">
                  <a:moveTo>
                    <a:pt x="74549" y="12700"/>
                  </a:moveTo>
                  <a:lnTo>
                    <a:pt x="48768" y="0"/>
                  </a:lnTo>
                  <a:lnTo>
                    <a:pt x="48768" y="8509"/>
                  </a:lnTo>
                  <a:lnTo>
                    <a:pt x="0" y="8509"/>
                  </a:lnTo>
                  <a:lnTo>
                    <a:pt x="0" y="17018"/>
                  </a:lnTo>
                  <a:lnTo>
                    <a:pt x="48768" y="17018"/>
                  </a:lnTo>
                  <a:lnTo>
                    <a:pt x="48768" y="25400"/>
                  </a:lnTo>
                  <a:lnTo>
                    <a:pt x="74549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947909" y="2067310"/>
              <a:ext cx="784860" cy="80645"/>
            </a:xfrm>
            <a:custGeom>
              <a:avLst/>
              <a:gdLst/>
              <a:ahLst/>
              <a:cxnLst/>
              <a:rect l="l" t="t" r="r" b="b"/>
              <a:pathLst>
                <a:path w="784859" h="80644">
                  <a:moveTo>
                    <a:pt x="0" y="80639"/>
                  </a:moveTo>
                  <a:lnTo>
                    <a:pt x="784567" y="80639"/>
                  </a:lnTo>
                  <a:lnTo>
                    <a:pt x="784567" y="0"/>
                  </a:lnTo>
                  <a:lnTo>
                    <a:pt x="0" y="0"/>
                  </a:lnTo>
                  <a:lnTo>
                    <a:pt x="0" y="80639"/>
                  </a:lnTo>
                  <a:close/>
                </a:path>
              </a:pathLst>
            </a:custGeom>
            <a:ln w="4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10061193" y="2050796"/>
            <a:ext cx="538480" cy="95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>
                <a:latin typeface="Calibri"/>
                <a:cs typeface="Calibri"/>
              </a:rPr>
              <a:t>Product(→),</a:t>
            </a:r>
            <a:r>
              <a:rPr dirty="0" sz="450" spc="225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Sum(↑)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9947909" y="2707391"/>
            <a:ext cx="784860" cy="80645"/>
          </a:xfrm>
          <a:custGeom>
            <a:avLst/>
            <a:gdLst/>
            <a:ahLst/>
            <a:cxnLst/>
            <a:rect l="l" t="t" r="r" b="b"/>
            <a:pathLst>
              <a:path w="784859" h="80644">
                <a:moveTo>
                  <a:pt x="0" y="80639"/>
                </a:moveTo>
                <a:lnTo>
                  <a:pt x="784567" y="80639"/>
                </a:lnTo>
                <a:lnTo>
                  <a:pt x="784567" y="0"/>
                </a:lnTo>
                <a:lnTo>
                  <a:pt x="0" y="0"/>
                </a:lnTo>
                <a:lnTo>
                  <a:pt x="0" y="80639"/>
                </a:lnTo>
                <a:close/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10179811" y="2689936"/>
            <a:ext cx="291465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 spc="-10">
                <a:latin typeface="Calibri"/>
                <a:cs typeface="Calibri"/>
              </a:rPr>
              <a:t>Softmax(↑)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9398507" y="1883676"/>
            <a:ext cx="1280160" cy="2000250"/>
            <a:chOff x="9398507" y="1883676"/>
            <a:chExt cx="1280160" cy="2000250"/>
          </a:xfrm>
        </p:grpSpPr>
        <p:sp>
          <p:nvSpPr>
            <p:cNvPr id="87" name="object 87" descr=""/>
            <p:cNvSpPr/>
            <p:nvPr/>
          </p:nvSpPr>
          <p:spPr>
            <a:xfrm>
              <a:off x="10322052" y="2145791"/>
              <a:ext cx="25400" cy="688975"/>
            </a:xfrm>
            <a:custGeom>
              <a:avLst/>
              <a:gdLst/>
              <a:ahLst/>
              <a:cxnLst/>
              <a:rect l="l" t="t" r="r" b="b"/>
              <a:pathLst>
                <a:path w="25400" h="688975">
                  <a:moveTo>
                    <a:pt x="25273" y="665226"/>
                  </a:moveTo>
                  <a:lnTo>
                    <a:pt x="12700" y="639699"/>
                  </a:lnTo>
                  <a:lnTo>
                    <a:pt x="0" y="665226"/>
                  </a:lnTo>
                  <a:lnTo>
                    <a:pt x="8382" y="665226"/>
                  </a:lnTo>
                  <a:lnTo>
                    <a:pt x="8382" y="688721"/>
                  </a:lnTo>
                  <a:lnTo>
                    <a:pt x="16891" y="688721"/>
                  </a:lnTo>
                  <a:lnTo>
                    <a:pt x="16891" y="665226"/>
                  </a:lnTo>
                  <a:lnTo>
                    <a:pt x="25273" y="665226"/>
                  </a:lnTo>
                  <a:close/>
                </a:path>
                <a:path w="25400" h="688975">
                  <a:moveTo>
                    <a:pt x="25273" y="525399"/>
                  </a:moveTo>
                  <a:lnTo>
                    <a:pt x="12700" y="499999"/>
                  </a:lnTo>
                  <a:lnTo>
                    <a:pt x="0" y="525399"/>
                  </a:lnTo>
                  <a:lnTo>
                    <a:pt x="8382" y="525399"/>
                  </a:lnTo>
                  <a:lnTo>
                    <a:pt x="8382" y="558038"/>
                  </a:lnTo>
                  <a:lnTo>
                    <a:pt x="16891" y="558038"/>
                  </a:lnTo>
                  <a:lnTo>
                    <a:pt x="16891" y="525399"/>
                  </a:lnTo>
                  <a:lnTo>
                    <a:pt x="25273" y="525399"/>
                  </a:lnTo>
                  <a:close/>
                </a:path>
                <a:path w="25400" h="688975">
                  <a:moveTo>
                    <a:pt x="25273" y="25400"/>
                  </a:moveTo>
                  <a:lnTo>
                    <a:pt x="12700" y="0"/>
                  </a:lnTo>
                  <a:lnTo>
                    <a:pt x="0" y="25400"/>
                  </a:lnTo>
                  <a:lnTo>
                    <a:pt x="8382" y="25400"/>
                  </a:lnTo>
                  <a:lnTo>
                    <a:pt x="8382" y="59817"/>
                  </a:lnTo>
                  <a:lnTo>
                    <a:pt x="16891" y="59817"/>
                  </a:lnTo>
                  <a:lnTo>
                    <a:pt x="16891" y="25400"/>
                  </a:lnTo>
                  <a:lnTo>
                    <a:pt x="25273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0265663" y="1889709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147548" y="0"/>
                  </a:moveTo>
                  <a:lnTo>
                    <a:pt x="0" y="0"/>
                  </a:lnTo>
                  <a:lnTo>
                    <a:pt x="0" y="130987"/>
                  </a:lnTo>
                  <a:lnTo>
                    <a:pt x="147548" y="130987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0266425" y="1890471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0" y="130987"/>
                  </a:moveTo>
                  <a:lnTo>
                    <a:pt x="147548" y="130987"/>
                  </a:lnTo>
                  <a:lnTo>
                    <a:pt x="147548" y="0"/>
                  </a:lnTo>
                  <a:lnTo>
                    <a:pt x="0" y="0"/>
                  </a:lnTo>
                  <a:lnTo>
                    <a:pt x="0" y="130987"/>
                  </a:lnTo>
                  <a:close/>
                </a:path>
              </a:pathLst>
            </a:custGeom>
            <a:ln w="42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9989819" y="1885137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147548" y="0"/>
                  </a:moveTo>
                  <a:lnTo>
                    <a:pt x="0" y="0"/>
                  </a:lnTo>
                  <a:lnTo>
                    <a:pt x="0" y="130987"/>
                  </a:lnTo>
                  <a:lnTo>
                    <a:pt x="147548" y="130987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9990581" y="1885899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0" y="130987"/>
                  </a:moveTo>
                  <a:lnTo>
                    <a:pt x="147548" y="130987"/>
                  </a:lnTo>
                  <a:lnTo>
                    <a:pt x="147548" y="0"/>
                  </a:lnTo>
                  <a:lnTo>
                    <a:pt x="0" y="0"/>
                  </a:lnTo>
                  <a:lnTo>
                    <a:pt x="0" y="130987"/>
                  </a:lnTo>
                  <a:close/>
                </a:path>
              </a:pathLst>
            </a:custGeom>
            <a:ln w="42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0527791" y="1885137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147548" y="0"/>
                  </a:moveTo>
                  <a:lnTo>
                    <a:pt x="0" y="0"/>
                  </a:lnTo>
                  <a:lnTo>
                    <a:pt x="0" y="130987"/>
                  </a:lnTo>
                  <a:lnTo>
                    <a:pt x="147548" y="130987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0528553" y="1885899"/>
              <a:ext cx="147955" cy="131445"/>
            </a:xfrm>
            <a:custGeom>
              <a:avLst/>
              <a:gdLst/>
              <a:ahLst/>
              <a:cxnLst/>
              <a:rect l="l" t="t" r="r" b="b"/>
              <a:pathLst>
                <a:path w="147954" h="131444">
                  <a:moveTo>
                    <a:pt x="0" y="130987"/>
                  </a:moveTo>
                  <a:lnTo>
                    <a:pt x="147548" y="130987"/>
                  </a:lnTo>
                  <a:lnTo>
                    <a:pt x="147548" y="0"/>
                  </a:lnTo>
                  <a:lnTo>
                    <a:pt x="0" y="0"/>
                  </a:lnTo>
                  <a:lnTo>
                    <a:pt x="0" y="130987"/>
                  </a:lnTo>
                  <a:close/>
                </a:path>
              </a:pathLst>
            </a:custGeom>
            <a:ln w="42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050780" y="2014727"/>
              <a:ext cx="563880" cy="50165"/>
            </a:xfrm>
            <a:custGeom>
              <a:avLst/>
              <a:gdLst/>
              <a:ahLst/>
              <a:cxnLst/>
              <a:rect l="l" t="t" r="r" b="b"/>
              <a:pathLst>
                <a:path w="563879" h="50164">
                  <a:moveTo>
                    <a:pt x="25400" y="25146"/>
                  </a:moveTo>
                  <a:lnTo>
                    <a:pt x="12700" y="0"/>
                  </a:lnTo>
                  <a:lnTo>
                    <a:pt x="0" y="25146"/>
                  </a:lnTo>
                  <a:lnTo>
                    <a:pt x="8509" y="25146"/>
                  </a:lnTo>
                  <a:lnTo>
                    <a:pt x="8509" y="48514"/>
                  </a:lnTo>
                  <a:lnTo>
                    <a:pt x="16891" y="48514"/>
                  </a:lnTo>
                  <a:lnTo>
                    <a:pt x="16891" y="25146"/>
                  </a:lnTo>
                  <a:lnTo>
                    <a:pt x="25400" y="25146"/>
                  </a:lnTo>
                  <a:close/>
                </a:path>
                <a:path w="563879" h="50164">
                  <a:moveTo>
                    <a:pt x="296672" y="29337"/>
                  </a:moveTo>
                  <a:lnTo>
                    <a:pt x="283845" y="4191"/>
                  </a:lnTo>
                  <a:lnTo>
                    <a:pt x="271145" y="29337"/>
                  </a:lnTo>
                  <a:lnTo>
                    <a:pt x="279654" y="29337"/>
                  </a:lnTo>
                  <a:lnTo>
                    <a:pt x="279654" y="50038"/>
                  </a:lnTo>
                  <a:lnTo>
                    <a:pt x="288163" y="50038"/>
                  </a:lnTo>
                  <a:lnTo>
                    <a:pt x="288163" y="29337"/>
                  </a:lnTo>
                  <a:lnTo>
                    <a:pt x="296672" y="29337"/>
                  </a:lnTo>
                  <a:close/>
                </a:path>
                <a:path w="563879" h="50164">
                  <a:moveTo>
                    <a:pt x="563626" y="25146"/>
                  </a:moveTo>
                  <a:lnTo>
                    <a:pt x="550926" y="0"/>
                  </a:lnTo>
                  <a:lnTo>
                    <a:pt x="538226" y="25146"/>
                  </a:lnTo>
                  <a:lnTo>
                    <a:pt x="546608" y="25146"/>
                  </a:lnTo>
                  <a:lnTo>
                    <a:pt x="546608" y="49403"/>
                  </a:lnTo>
                  <a:lnTo>
                    <a:pt x="555117" y="49403"/>
                  </a:lnTo>
                  <a:lnTo>
                    <a:pt x="555117" y="25146"/>
                  </a:lnTo>
                  <a:lnTo>
                    <a:pt x="56362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9398508" y="2264409"/>
              <a:ext cx="1243330" cy="1619250"/>
            </a:xfrm>
            <a:custGeom>
              <a:avLst/>
              <a:gdLst/>
              <a:ahLst/>
              <a:cxnLst/>
              <a:rect l="l" t="t" r="r" b="b"/>
              <a:pathLst>
                <a:path w="1243329" h="1619250">
                  <a:moveTo>
                    <a:pt x="704342" y="1391539"/>
                  </a:moveTo>
                  <a:lnTo>
                    <a:pt x="695960" y="1391539"/>
                  </a:lnTo>
                  <a:lnTo>
                    <a:pt x="695960" y="1535430"/>
                  </a:lnTo>
                  <a:lnTo>
                    <a:pt x="94615" y="1535430"/>
                  </a:lnTo>
                  <a:lnTo>
                    <a:pt x="94615" y="1389380"/>
                  </a:lnTo>
                  <a:lnTo>
                    <a:pt x="94615" y="313690"/>
                  </a:lnTo>
                  <a:lnTo>
                    <a:pt x="94615" y="304800"/>
                  </a:lnTo>
                  <a:lnTo>
                    <a:pt x="220726" y="304800"/>
                  </a:lnTo>
                  <a:lnTo>
                    <a:pt x="220726" y="313690"/>
                  </a:lnTo>
                  <a:lnTo>
                    <a:pt x="229870" y="313690"/>
                  </a:lnTo>
                  <a:lnTo>
                    <a:pt x="229870" y="304800"/>
                  </a:lnTo>
                  <a:lnTo>
                    <a:pt x="242570" y="304800"/>
                  </a:lnTo>
                  <a:lnTo>
                    <a:pt x="242570" y="300990"/>
                  </a:lnTo>
                  <a:lnTo>
                    <a:pt x="242062" y="300990"/>
                  </a:lnTo>
                  <a:lnTo>
                    <a:pt x="242062" y="297180"/>
                  </a:lnTo>
                  <a:lnTo>
                    <a:pt x="229362" y="297180"/>
                  </a:lnTo>
                  <a:lnTo>
                    <a:pt x="229362" y="288290"/>
                  </a:lnTo>
                  <a:lnTo>
                    <a:pt x="220726" y="288290"/>
                  </a:lnTo>
                  <a:lnTo>
                    <a:pt x="220726" y="297180"/>
                  </a:lnTo>
                  <a:lnTo>
                    <a:pt x="86106" y="297180"/>
                  </a:lnTo>
                  <a:lnTo>
                    <a:pt x="86106" y="300990"/>
                  </a:lnTo>
                  <a:lnTo>
                    <a:pt x="86106" y="1543050"/>
                  </a:lnTo>
                  <a:lnTo>
                    <a:pt x="704342" y="1543050"/>
                  </a:lnTo>
                  <a:lnTo>
                    <a:pt x="704342" y="1535430"/>
                  </a:lnTo>
                  <a:lnTo>
                    <a:pt x="704342" y="1391539"/>
                  </a:lnTo>
                  <a:close/>
                </a:path>
                <a:path w="1243329" h="1619250">
                  <a:moveTo>
                    <a:pt x="980821" y="1390650"/>
                  </a:moveTo>
                  <a:lnTo>
                    <a:pt x="972312" y="1390650"/>
                  </a:lnTo>
                  <a:lnTo>
                    <a:pt x="972312" y="1573530"/>
                  </a:lnTo>
                  <a:lnTo>
                    <a:pt x="54864" y="1573530"/>
                  </a:lnTo>
                  <a:lnTo>
                    <a:pt x="54864" y="1390650"/>
                  </a:lnTo>
                  <a:lnTo>
                    <a:pt x="54864" y="170180"/>
                  </a:lnTo>
                  <a:lnTo>
                    <a:pt x="54864" y="161290"/>
                  </a:lnTo>
                  <a:lnTo>
                    <a:pt x="220726" y="161290"/>
                  </a:lnTo>
                  <a:lnTo>
                    <a:pt x="220726" y="170180"/>
                  </a:lnTo>
                  <a:lnTo>
                    <a:pt x="228600" y="170180"/>
                  </a:lnTo>
                  <a:lnTo>
                    <a:pt x="228600" y="161290"/>
                  </a:lnTo>
                  <a:lnTo>
                    <a:pt x="241300" y="161290"/>
                  </a:lnTo>
                  <a:lnTo>
                    <a:pt x="241300" y="157480"/>
                  </a:lnTo>
                  <a:lnTo>
                    <a:pt x="242049" y="157480"/>
                  </a:lnTo>
                  <a:lnTo>
                    <a:pt x="242049" y="152400"/>
                  </a:lnTo>
                  <a:lnTo>
                    <a:pt x="229349" y="152400"/>
                  </a:lnTo>
                  <a:lnTo>
                    <a:pt x="229349" y="144780"/>
                  </a:lnTo>
                  <a:lnTo>
                    <a:pt x="220726" y="144780"/>
                  </a:lnTo>
                  <a:lnTo>
                    <a:pt x="220726" y="152400"/>
                  </a:lnTo>
                  <a:lnTo>
                    <a:pt x="46355" y="152400"/>
                  </a:lnTo>
                  <a:lnTo>
                    <a:pt x="46355" y="157480"/>
                  </a:lnTo>
                  <a:lnTo>
                    <a:pt x="46355" y="1581150"/>
                  </a:lnTo>
                  <a:lnTo>
                    <a:pt x="980821" y="1581150"/>
                  </a:lnTo>
                  <a:lnTo>
                    <a:pt x="980821" y="1573530"/>
                  </a:lnTo>
                  <a:lnTo>
                    <a:pt x="980821" y="1390650"/>
                  </a:lnTo>
                  <a:close/>
                </a:path>
                <a:path w="1243329" h="1619250">
                  <a:moveTo>
                    <a:pt x="1243076" y="1391539"/>
                  </a:moveTo>
                  <a:lnTo>
                    <a:pt x="1234567" y="1391539"/>
                  </a:lnTo>
                  <a:lnTo>
                    <a:pt x="1234567" y="1610360"/>
                  </a:lnTo>
                  <a:lnTo>
                    <a:pt x="8509" y="1610360"/>
                  </a:lnTo>
                  <a:lnTo>
                    <a:pt x="8509" y="1388110"/>
                  </a:lnTo>
                  <a:lnTo>
                    <a:pt x="8509" y="25400"/>
                  </a:lnTo>
                  <a:lnTo>
                    <a:pt x="8509" y="17780"/>
                  </a:lnTo>
                  <a:lnTo>
                    <a:pt x="220726" y="17780"/>
                  </a:lnTo>
                  <a:lnTo>
                    <a:pt x="220726" y="25400"/>
                  </a:lnTo>
                  <a:lnTo>
                    <a:pt x="228854" y="25400"/>
                  </a:lnTo>
                  <a:lnTo>
                    <a:pt x="228854" y="17780"/>
                  </a:lnTo>
                  <a:lnTo>
                    <a:pt x="241554" y="17780"/>
                  </a:lnTo>
                  <a:lnTo>
                    <a:pt x="241554" y="12700"/>
                  </a:lnTo>
                  <a:lnTo>
                    <a:pt x="241795" y="12700"/>
                  </a:lnTo>
                  <a:lnTo>
                    <a:pt x="241795" y="8890"/>
                  </a:lnTo>
                  <a:lnTo>
                    <a:pt x="229095" y="8890"/>
                  </a:lnTo>
                  <a:lnTo>
                    <a:pt x="229095" y="0"/>
                  </a:lnTo>
                  <a:lnTo>
                    <a:pt x="220726" y="0"/>
                  </a:lnTo>
                  <a:lnTo>
                    <a:pt x="220726" y="889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1619250"/>
                  </a:lnTo>
                  <a:lnTo>
                    <a:pt x="1243076" y="1619250"/>
                  </a:lnTo>
                  <a:lnTo>
                    <a:pt x="1243076" y="1610360"/>
                  </a:lnTo>
                  <a:lnTo>
                    <a:pt x="1243076" y="1391539"/>
                  </a:lnTo>
                  <a:close/>
                </a:path>
              </a:pathLst>
            </a:custGeom>
            <a:solidFill>
              <a:srgbClr val="BB4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9994391" y="352497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143179" y="0"/>
                  </a:moveTo>
                  <a:lnTo>
                    <a:pt x="0" y="0"/>
                  </a:lnTo>
                  <a:lnTo>
                    <a:pt x="0" y="130975"/>
                  </a:lnTo>
                  <a:lnTo>
                    <a:pt x="143179" y="130975"/>
                  </a:lnTo>
                  <a:lnTo>
                    <a:pt x="14317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9995153" y="3525735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130975"/>
                  </a:moveTo>
                  <a:lnTo>
                    <a:pt x="143179" y="130975"/>
                  </a:lnTo>
                  <a:lnTo>
                    <a:pt x="143179" y="0"/>
                  </a:lnTo>
                  <a:lnTo>
                    <a:pt x="0" y="0"/>
                  </a:lnTo>
                  <a:lnTo>
                    <a:pt x="0" y="130975"/>
                  </a:lnTo>
                  <a:close/>
                </a:path>
              </a:pathLst>
            </a:custGeom>
            <a:ln w="423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9983723" y="3333369"/>
            <a:ext cx="15367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Q</a:t>
            </a:r>
            <a:r>
              <a:rPr dirty="0" baseline="-13888" sz="600" spc="-37">
                <a:latin typeface="Calibri"/>
                <a:cs typeface="Calibri"/>
              </a:rPr>
              <a:t>1</a:t>
            </a:r>
            <a:endParaRPr baseline="-13888" sz="600">
              <a:latin typeface="Calibri"/>
              <a:cs typeface="Calibr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9988295" y="3520821"/>
            <a:ext cx="1416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X</a:t>
            </a:r>
            <a:r>
              <a:rPr dirty="0" baseline="-13888" sz="600" spc="-37">
                <a:latin typeface="Calibri"/>
                <a:cs typeface="Calibri"/>
              </a:rPr>
              <a:t>1</a:t>
            </a:r>
            <a:endParaRPr baseline="-13888" sz="600">
              <a:latin typeface="Calibri"/>
              <a:cs typeface="Calibri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10264203" y="3523513"/>
            <a:ext cx="147955" cy="135890"/>
            <a:chOff x="10264203" y="3523513"/>
            <a:chExt cx="147955" cy="135890"/>
          </a:xfrm>
        </p:grpSpPr>
        <p:sp>
          <p:nvSpPr>
            <p:cNvPr id="101" name="object 101" descr=""/>
            <p:cNvSpPr/>
            <p:nvPr/>
          </p:nvSpPr>
          <p:spPr>
            <a:xfrm>
              <a:off x="10265664" y="352497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143192" y="0"/>
                  </a:moveTo>
                  <a:lnTo>
                    <a:pt x="0" y="0"/>
                  </a:lnTo>
                  <a:lnTo>
                    <a:pt x="0" y="130975"/>
                  </a:lnTo>
                  <a:lnTo>
                    <a:pt x="143192" y="130975"/>
                  </a:lnTo>
                  <a:lnTo>
                    <a:pt x="14319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0266426" y="3525735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130975"/>
                  </a:moveTo>
                  <a:lnTo>
                    <a:pt x="143179" y="130975"/>
                  </a:lnTo>
                  <a:lnTo>
                    <a:pt x="143179" y="0"/>
                  </a:lnTo>
                  <a:lnTo>
                    <a:pt x="0" y="0"/>
                  </a:lnTo>
                  <a:lnTo>
                    <a:pt x="0" y="130975"/>
                  </a:lnTo>
                  <a:close/>
                </a:path>
              </a:pathLst>
            </a:custGeom>
            <a:ln w="423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10252836" y="3333369"/>
            <a:ext cx="15367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Q</a:t>
            </a:r>
            <a:r>
              <a:rPr dirty="0" baseline="-13888" sz="600" spc="-37">
                <a:latin typeface="Calibri"/>
                <a:cs typeface="Calibri"/>
              </a:rPr>
              <a:t>2</a:t>
            </a:r>
            <a:endParaRPr baseline="-13888" sz="60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0258932" y="3520821"/>
            <a:ext cx="1416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X</a:t>
            </a:r>
            <a:r>
              <a:rPr dirty="0" baseline="-13888" sz="600" spc="-37">
                <a:latin typeface="Calibri"/>
                <a:cs typeface="Calibri"/>
              </a:rPr>
              <a:t>2</a:t>
            </a:r>
            <a:endParaRPr baseline="-13888" sz="600">
              <a:latin typeface="Calibri"/>
              <a:cs typeface="Calibri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10531007" y="3523617"/>
            <a:ext cx="147955" cy="135255"/>
            <a:chOff x="10531007" y="3523617"/>
            <a:chExt cx="147955" cy="135255"/>
          </a:xfrm>
        </p:grpSpPr>
        <p:sp>
          <p:nvSpPr>
            <p:cNvPr id="106" name="object 106" descr=""/>
            <p:cNvSpPr/>
            <p:nvPr/>
          </p:nvSpPr>
          <p:spPr>
            <a:xfrm>
              <a:off x="10532364" y="352497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143179" y="0"/>
                  </a:moveTo>
                  <a:lnTo>
                    <a:pt x="0" y="0"/>
                  </a:lnTo>
                  <a:lnTo>
                    <a:pt x="0" y="130975"/>
                  </a:lnTo>
                  <a:lnTo>
                    <a:pt x="143179" y="130975"/>
                  </a:lnTo>
                  <a:lnTo>
                    <a:pt x="143179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0533126" y="3525735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130975"/>
                  </a:moveTo>
                  <a:lnTo>
                    <a:pt x="143179" y="130975"/>
                  </a:lnTo>
                  <a:lnTo>
                    <a:pt x="143179" y="0"/>
                  </a:lnTo>
                  <a:lnTo>
                    <a:pt x="0" y="0"/>
                  </a:lnTo>
                  <a:lnTo>
                    <a:pt x="0" y="130975"/>
                  </a:lnTo>
                  <a:close/>
                </a:path>
              </a:pathLst>
            </a:custGeom>
            <a:ln w="423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10521695" y="3332479"/>
            <a:ext cx="15367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Q</a:t>
            </a:r>
            <a:r>
              <a:rPr dirty="0" baseline="-13888" sz="600" spc="-37">
                <a:latin typeface="Calibri"/>
                <a:cs typeface="Calibri"/>
              </a:rPr>
              <a:t>3</a:t>
            </a:r>
            <a:endParaRPr baseline="-13888" sz="60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8427211" y="5917946"/>
            <a:ext cx="245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Very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dirty="0" sz="18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intensive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10526268" y="3519932"/>
            <a:ext cx="1416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Calibri"/>
                <a:cs typeface="Calibri"/>
              </a:rPr>
              <a:t>X</a:t>
            </a:r>
            <a:r>
              <a:rPr dirty="0" baseline="-13888" sz="600" spc="-37">
                <a:latin typeface="Calibri"/>
                <a:cs typeface="Calibri"/>
              </a:rPr>
              <a:t>3</a:t>
            </a:r>
            <a:endParaRPr baseline="-13888" sz="60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9293097" y="1253693"/>
            <a:ext cx="137033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Self-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t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4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baseline="-25641" sz="975" spc="-427">
                <a:latin typeface="Calibri"/>
                <a:cs typeface="Calibri"/>
              </a:rPr>
              <a:t>Y</a:t>
            </a:r>
            <a:r>
              <a:rPr dirty="0" sz="2400" spc="-535">
                <a:latin typeface="Calibri"/>
                <a:cs typeface="Calibri"/>
              </a:rPr>
              <a:t>t</a:t>
            </a:r>
            <a:r>
              <a:rPr dirty="0" baseline="-55555" sz="600" spc="15">
                <a:latin typeface="Calibri"/>
                <a:cs typeface="Calibri"/>
              </a:rPr>
              <a:t>1</a:t>
            </a:r>
            <a:r>
              <a:rPr dirty="0" baseline="-55555" sz="600" spc="352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i</a:t>
            </a:r>
            <a:r>
              <a:rPr dirty="0" sz="2400" spc="-570">
                <a:latin typeface="Calibri"/>
                <a:cs typeface="Calibri"/>
              </a:rPr>
              <a:t>o</a:t>
            </a:r>
            <a:r>
              <a:rPr dirty="0" baseline="-25641" sz="975" spc="-67">
                <a:latin typeface="Calibri"/>
                <a:cs typeface="Calibri"/>
              </a:rPr>
              <a:t>Y</a:t>
            </a:r>
            <a:r>
              <a:rPr dirty="0" baseline="-62500" sz="600" spc="-15">
                <a:latin typeface="Calibri"/>
                <a:cs typeface="Calibri"/>
              </a:rPr>
              <a:t>2</a:t>
            </a:r>
            <a:r>
              <a:rPr dirty="0" baseline="-62500" sz="6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315">
                <a:latin typeface="Calibri"/>
                <a:cs typeface="Calibri"/>
              </a:rPr>
              <a:t> </a:t>
            </a:r>
            <a:r>
              <a:rPr dirty="0" baseline="-25641" sz="975" spc="-37">
                <a:latin typeface="Calibri"/>
                <a:cs typeface="Calibri"/>
              </a:rPr>
              <a:t>Y</a:t>
            </a:r>
            <a:r>
              <a:rPr dirty="0" baseline="-55555" sz="600" spc="-37">
                <a:latin typeface="Calibri"/>
                <a:cs typeface="Calibri"/>
              </a:rPr>
              <a:t>3</a:t>
            </a:r>
            <a:endParaRPr baseline="-55555" sz="6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206654" y="4232909"/>
            <a:ext cx="339026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Works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Ordered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Sequences</a:t>
            </a:r>
            <a:endParaRPr sz="1800">
              <a:latin typeface="Calibri"/>
              <a:cs typeface="Calibri"/>
            </a:endParaRPr>
          </a:p>
          <a:p>
            <a:pPr marL="38100" marR="82550">
              <a:lnSpc>
                <a:spcPts val="2140"/>
              </a:lnSpc>
              <a:spcBef>
                <a:spcPts val="5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Aher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one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RNN</a:t>
            </a:r>
            <a:r>
              <a:rPr dirty="0" sz="18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dirty="0" baseline="-11574" sz="1800" b="1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dirty="0" baseline="-11574" sz="1800" spc="179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”sees”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whole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25"/>
              </a:lnSpc>
            </a:pP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30"/>
              </a:spcBef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dirty="0" sz="1800" spc="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parallelizable: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hidden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states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sequen0ally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328921" y="4260850"/>
            <a:ext cx="3298825" cy="16675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1275">
              <a:lnSpc>
                <a:spcPct val="99300"/>
              </a:lnSpc>
              <a:spcBef>
                <a:spcPts val="114"/>
              </a:spcBef>
            </a:pPr>
            <a:r>
              <a:rPr dirty="0" sz="1800" spc="-20">
                <a:latin typeface="Calibri"/>
                <a:cs typeface="Calibri"/>
              </a:rPr>
              <a:t>Works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Mul0dimensional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Grids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long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sequences: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-35" b="1">
                <a:solidFill>
                  <a:srgbClr val="C00000"/>
                </a:solidFill>
                <a:latin typeface="Calibri"/>
                <a:cs typeface="Calibri"/>
              </a:rPr>
              <a:t> 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stack</a:t>
            </a:r>
            <a:r>
              <a:rPr dirty="0" sz="1800" spc="-9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dirty="0" sz="18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conv</a:t>
            </a:r>
            <a:r>
              <a:rPr dirty="0" sz="18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layers</a:t>
            </a:r>
            <a:r>
              <a:rPr dirty="0" sz="1800" spc="-8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outputs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18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“see”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whole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Highly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parallel: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computed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427211" y="4232909"/>
            <a:ext cx="3501390" cy="166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Works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Sets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40"/>
              </a:lnSpc>
              <a:spcBef>
                <a:spcPts val="55"/>
              </a:spcBef>
            </a:pP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)</a:t>
            </a:r>
            <a:r>
              <a:rPr dirty="0" sz="1800" spc="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aher</a:t>
            </a:r>
            <a:r>
              <a:rPr dirty="0" sz="18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one self-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Attention</a:t>
            </a:r>
            <a:r>
              <a:rPr dirty="0" sz="1800" spc="18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“sees”</a:t>
            </a:r>
            <a:r>
              <a:rPr dirty="0" sz="18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inputs!</a:t>
            </a:r>
            <a:endParaRPr sz="1800">
              <a:latin typeface="Calibri"/>
              <a:cs typeface="Calibri"/>
            </a:endParaRPr>
          </a:p>
          <a:p>
            <a:pPr marL="12700" marR="207645">
              <a:lnSpc>
                <a:spcPts val="2100"/>
              </a:lnSpc>
              <a:spcBef>
                <a:spcPts val="150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Highly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parallel: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can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computed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119104" y="3720096"/>
            <a:ext cx="139700" cy="311150"/>
          </a:xfrm>
          <a:custGeom>
            <a:avLst/>
            <a:gdLst/>
            <a:ahLst/>
            <a:cxnLst/>
            <a:rect l="l" t="t" r="r" b="b"/>
            <a:pathLst>
              <a:path w="139700" h="311150">
                <a:moveTo>
                  <a:pt x="0" y="310629"/>
                </a:moveTo>
                <a:lnTo>
                  <a:pt x="139611" y="310629"/>
                </a:lnTo>
                <a:lnTo>
                  <a:pt x="139611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600446" y="3411982"/>
            <a:ext cx="453390" cy="617855"/>
            <a:chOff x="5600446" y="3411982"/>
            <a:chExt cx="453390" cy="617855"/>
          </a:xfrm>
        </p:grpSpPr>
        <p:sp>
          <p:nvSpPr>
            <p:cNvPr id="15" name="object 15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06796" y="3418332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96077" y="3526993"/>
            <a:ext cx="255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68156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00568" y="5307583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[START]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758683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8833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26" name="object 26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537957" y="994917"/>
            <a:ext cx="4138295" cy="100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Decoder: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baseline="-13888" sz="2400" spc="-52">
                <a:latin typeface="Calibri"/>
                <a:cs typeface="Calibri"/>
              </a:rPr>
              <a:t>U</a:t>
            </a:r>
            <a:r>
              <a:rPr dirty="0" sz="2400" spc="-35">
                <a:latin typeface="Calibri"/>
                <a:cs typeface="Calibri"/>
              </a:rPr>
              <a:t>(y</a:t>
            </a:r>
            <a:r>
              <a:rPr dirty="0" baseline="-13888" sz="2400" spc="-52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1086485" algn="l"/>
                <a:tab pos="2484120" algn="l"/>
                <a:tab pos="3489960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r>
              <a:rPr dirty="0" baseline="1543" sz="27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pan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[STOP]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749790" y="5307583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148821" y="530758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992868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1312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687561" y="5307583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estamos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1109706" y="3411969"/>
            <a:ext cx="451484" cy="617855"/>
            <a:chOff x="11109706" y="3411969"/>
            <a:chExt cx="451484" cy="617855"/>
          </a:xfrm>
        </p:grpSpPr>
        <p:sp>
          <p:nvSpPr>
            <p:cNvPr id="38" name="object 38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1097006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44" name="object 44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46" name="object 46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54" name="object 54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57" name="object 57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5760211" y="4652517"/>
            <a:ext cx="133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792530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8182864" y="3681857"/>
            <a:ext cx="685165" cy="76200"/>
          </a:xfrm>
          <a:custGeom>
            <a:avLst/>
            <a:gdLst/>
            <a:ahLst/>
            <a:cxnLst/>
            <a:rect l="l" t="t" r="r" b="b"/>
            <a:pathLst>
              <a:path w="685165" h="76200">
                <a:moveTo>
                  <a:pt x="608837" y="0"/>
                </a:moveTo>
                <a:lnTo>
                  <a:pt x="608837" y="25400"/>
                </a:lnTo>
                <a:lnTo>
                  <a:pt x="0" y="25400"/>
                </a:lnTo>
                <a:lnTo>
                  <a:pt x="0" y="50800"/>
                </a:lnTo>
                <a:lnTo>
                  <a:pt x="608837" y="50800"/>
                </a:lnTo>
                <a:lnTo>
                  <a:pt x="608837" y="76200"/>
                </a:lnTo>
                <a:lnTo>
                  <a:pt x="685037" y="38100"/>
                </a:lnTo>
                <a:lnTo>
                  <a:pt x="608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904925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9306814" y="3681857"/>
            <a:ext cx="670560" cy="76200"/>
          </a:xfrm>
          <a:custGeom>
            <a:avLst/>
            <a:gdLst/>
            <a:ahLst/>
            <a:cxnLst/>
            <a:rect l="l" t="t" r="r" b="b"/>
            <a:pathLst>
              <a:path w="670559" h="76200">
                <a:moveTo>
                  <a:pt x="594359" y="0"/>
                </a:moveTo>
                <a:lnTo>
                  <a:pt x="594359" y="25400"/>
                </a:lnTo>
                <a:lnTo>
                  <a:pt x="0" y="25400"/>
                </a:lnTo>
                <a:lnTo>
                  <a:pt x="0" y="50800"/>
                </a:lnTo>
                <a:lnTo>
                  <a:pt x="594359" y="50800"/>
                </a:lnTo>
                <a:lnTo>
                  <a:pt x="594359" y="76200"/>
                </a:lnTo>
                <a:lnTo>
                  <a:pt x="670559" y="38100"/>
                </a:lnTo>
                <a:lnTo>
                  <a:pt x="594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3883152" y="2855976"/>
            <a:ext cx="7490459" cy="2026920"/>
            <a:chOff x="3883152" y="2855976"/>
            <a:chExt cx="7490459" cy="2026920"/>
          </a:xfrm>
        </p:grpSpPr>
        <p:sp>
          <p:nvSpPr>
            <p:cNvPr id="67" name="object 67" descr=""/>
            <p:cNvSpPr/>
            <p:nvPr/>
          </p:nvSpPr>
          <p:spPr>
            <a:xfrm>
              <a:off x="10416540" y="2855975"/>
              <a:ext cx="956944" cy="1723389"/>
            </a:xfrm>
            <a:custGeom>
              <a:avLst/>
              <a:gdLst/>
              <a:ahLst/>
              <a:cxnLst/>
              <a:rect l="l" t="t" r="r" b="b"/>
              <a:pathLst>
                <a:path w="956945" h="1723389">
                  <a:moveTo>
                    <a:pt x="699389" y="863981"/>
                  </a:moveTo>
                  <a:lnTo>
                    <a:pt x="623189" y="825881"/>
                  </a:lnTo>
                  <a:lnTo>
                    <a:pt x="623189" y="851281"/>
                  </a:lnTo>
                  <a:lnTo>
                    <a:pt x="0" y="851281"/>
                  </a:lnTo>
                  <a:lnTo>
                    <a:pt x="0" y="876681"/>
                  </a:lnTo>
                  <a:lnTo>
                    <a:pt x="623189" y="876681"/>
                  </a:lnTo>
                  <a:lnTo>
                    <a:pt x="623189" y="902081"/>
                  </a:lnTo>
                  <a:lnTo>
                    <a:pt x="699389" y="863981"/>
                  </a:lnTo>
                  <a:close/>
                </a:path>
                <a:path w="956945" h="1723389">
                  <a:moveTo>
                    <a:pt x="956945" y="1242060"/>
                  </a:moveTo>
                  <a:lnTo>
                    <a:pt x="918845" y="1165860"/>
                  </a:lnTo>
                  <a:lnTo>
                    <a:pt x="880745" y="1242060"/>
                  </a:lnTo>
                  <a:lnTo>
                    <a:pt x="906145" y="1242060"/>
                  </a:lnTo>
                  <a:lnTo>
                    <a:pt x="906145" y="1723390"/>
                  </a:lnTo>
                  <a:lnTo>
                    <a:pt x="931545" y="1723390"/>
                  </a:lnTo>
                  <a:lnTo>
                    <a:pt x="931545" y="1242060"/>
                  </a:lnTo>
                  <a:lnTo>
                    <a:pt x="956945" y="1242060"/>
                  </a:lnTo>
                  <a:close/>
                </a:path>
                <a:path w="956945" h="1723389">
                  <a:moveTo>
                    <a:pt x="956945" y="76200"/>
                  </a:moveTo>
                  <a:lnTo>
                    <a:pt x="918845" y="0"/>
                  </a:lnTo>
                  <a:lnTo>
                    <a:pt x="880745" y="76200"/>
                  </a:lnTo>
                  <a:lnTo>
                    <a:pt x="906145" y="76200"/>
                  </a:lnTo>
                  <a:lnTo>
                    <a:pt x="906145" y="562102"/>
                  </a:lnTo>
                  <a:lnTo>
                    <a:pt x="931545" y="562102"/>
                  </a:lnTo>
                  <a:lnTo>
                    <a:pt x="931545" y="76200"/>
                  </a:lnTo>
                  <a:lnTo>
                    <a:pt x="95694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883152" y="3681856"/>
              <a:ext cx="3860800" cy="1200785"/>
            </a:xfrm>
            <a:custGeom>
              <a:avLst/>
              <a:gdLst/>
              <a:ahLst/>
              <a:cxnLst/>
              <a:rect l="l" t="t" r="r" b="b"/>
              <a:pathLst>
                <a:path w="3860800" h="1200785">
                  <a:moveTo>
                    <a:pt x="1723644" y="1162558"/>
                  </a:moveTo>
                  <a:lnTo>
                    <a:pt x="1698244" y="1149858"/>
                  </a:lnTo>
                  <a:lnTo>
                    <a:pt x="1647444" y="1124458"/>
                  </a:lnTo>
                  <a:lnTo>
                    <a:pt x="1647444" y="1149870"/>
                  </a:lnTo>
                  <a:lnTo>
                    <a:pt x="1647444" y="1162558"/>
                  </a:lnTo>
                  <a:lnTo>
                    <a:pt x="1647444" y="1163193"/>
                  </a:lnTo>
                  <a:lnTo>
                    <a:pt x="868807" y="1163193"/>
                  </a:lnTo>
                  <a:lnTo>
                    <a:pt x="868807" y="1156843"/>
                  </a:lnTo>
                  <a:lnTo>
                    <a:pt x="874522" y="1162558"/>
                  </a:lnTo>
                  <a:lnTo>
                    <a:pt x="1647444" y="1162558"/>
                  </a:lnTo>
                  <a:lnTo>
                    <a:pt x="1647444" y="1149870"/>
                  </a:lnTo>
                  <a:lnTo>
                    <a:pt x="874522" y="1149870"/>
                  </a:lnTo>
                  <a:lnTo>
                    <a:pt x="874522" y="51943"/>
                  </a:lnTo>
                  <a:lnTo>
                    <a:pt x="855967" y="51943"/>
                  </a:lnTo>
                  <a:lnTo>
                    <a:pt x="855967" y="45580"/>
                  </a:lnTo>
                  <a:lnTo>
                    <a:pt x="861822" y="51435"/>
                  </a:lnTo>
                  <a:lnTo>
                    <a:pt x="874522" y="51435"/>
                  </a:lnTo>
                  <a:lnTo>
                    <a:pt x="874522" y="39243"/>
                  </a:lnTo>
                  <a:lnTo>
                    <a:pt x="874522" y="38735"/>
                  </a:lnTo>
                  <a:lnTo>
                    <a:pt x="874522" y="26543"/>
                  </a:lnTo>
                  <a:lnTo>
                    <a:pt x="0" y="26543"/>
                  </a:lnTo>
                  <a:lnTo>
                    <a:pt x="0" y="39243"/>
                  </a:lnTo>
                  <a:lnTo>
                    <a:pt x="0" y="51943"/>
                  </a:lnTo>
                  <a:lnTo>
                    <a:pt x="849122" y="51943"/>
                  </a:lnTo>
                  <a:lnTo>
                    <a:pt x="849122" y="1150493"/>
                  </a:lnTo>
                  <a:lnTo>
                    <a:pt x="849122" y="1163193"/>
                  </a:lnTo>
                  <a:lnTo>
                    <a:pt x="849122" y="1175893"/>
                  </a:lnTo>
                  <a:lnTo>
                    <a:pt x="1647444" y="1175893"/>
                  </a:lnTo>
                  <a:lnTo>
                    <a:pt x="1647444" y="1200658"/>
                  </a:lnTo>
                  <a:lnTo>
                    <a:pt x="1698244" y="1175258"/>
                  </a:lnTo>
                  <a:lnTo>
                    <a:pt x="1723644" y="1162558"/>
                  </a:lnTo>
                  <a:close/>
                </a:path>
                <a:path w="3860800" h="1200785">
                  <a:moveTo>
                    <a:pt x="3860800" y="38100"/>
                  </a:moveTo>
                  <a:lnTo>
                    <a:pt x="3784600" y="0"/>
                  </a:lnTo>
                  <a:lnTo>
                    <a:pt x="3784600" y="25400"/>
                  </a:lnTo>
                  <a:lnTo>
                    <a:pt x="2162556" y="25400"/>
                  </a:lnTo>
                  <a:lnTo>
                    <a:pt x="2162556" y="50800"/>
                  </a:lnTo>
                  <a:lnTo>
                    <a:pt x="3784600" y="50800"/>
                  </a:lnTo>
                  <a:lnTo>
                    <a:pt x="3784600" y="76200"/>
                  </a:lnTo>
                  <a:lnTo>
                    <a:pt x="3860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046470" y="4295394"/>
              <a:ext cx="501650" cy="551180"/>
            </a:xfrm>
            <a:custGeom>
              <a:avLst/>
              <a:gdLst/>
              <a:ahLst/>
              <a:cxnLst/>
              <a:rect l="l" t="t" r="r" b="b"/>
              <a:pathLst>
                <a:path w="501650" h="551179">
                  <a:moveTo>
                    <a:pt x="0" y="551052"/>
                  </a:moveTo>
                  <a:lnTo>
                    <a:pt x="501396" y="551052"/>
                  </a:lnTo>
                  <a:lnTo>
                    <a:pt x="501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925308" y="4021835"/>
              <a:ext cx="1200150" cy="557530"/>
            </a:xfrm>
            <a:custGeom>
              <a:avLst/>
              <a:gdLst/>
              <a:ahLst/>
              <a:cxnLst/>
              <a:rect l="l" t="t" r="r" b="b"/>
              <a:pathLst>
                <a:path w="1200150" h="55752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57530"/>
                  </a:lnTo>
                  <a:lnTo>
                    <a:pt x="50800" y="55753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1200150" h="557529">
                  <a:moveTo>
                    <a:pt x="1200150" y="76200"/>
                  </a:moveTo>
                  <a:lnTo>
                    <a:pt x="1162050" y="0"/>
                  </a:lnTo>
                  <a:lnTo>
                    <a:pt x="1123950" y="76200"/>
                  </a:lnTo>
                  <a:lnTo>
                    <a:pt x="1149350" y="76200"/>
                  </a:lnTo>
                  <a:lnTo>
                    <a:pt x="1149350" y="557530"/>
                  </a:lnTo>
                  <a:lnTo>
                    <a:pt x="1174750" y="557530"/>
                  </a:lnTo>
                  <a:lnTo>
                    <a:pt x="1174750" y="76200"/>
                  </a:lnTo>
                  <a:lnTo>
                    <a:pt x="12001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547104" y="4021835"/>
              <a:ext cx="4654550" cy="557530"/>
            </a:xfrm>
            <a:custGeom>
              <a:avLst/>
              <a:gdLst/>
              <a:ahLst/>
              <a:cxnLst/>
              <a:rect l="l" t="t" r="r" b="b"/>
              <a:pathLst>
                <a:path w="4654550" h="557529">
                  <a:moveTo>
                    <a:pt x="4654296" y="255524"/>
                  </a:moveTo>
                  <a:lnTo>
                    <a:pt x="4629023" y="255524"/>
                  </a:lnTo>
                  <a:lnTo>
                    <a:pt x="4629023" y="242824"/>
                  </a:lnTo>
                  <a:lnTo>
                    <a:pt x="3662680" y="242824"/>
                  </a:lnTo>
                  <a:lnTo>
                    <a:pt x="3662680" y="76200"/>
                  </a:lnTo>
                  <a:lnTo>
                    <a:pt x="3688080" y="76200"/>
                  </a:lnTo>
                  <a:lnTo>
                    <a:pt x="3649980" y="0"/>
                  </a:lnTo>
                  <a:lnTo>
                    <a:pt x="3611880" y="76200"/>
                  </a:lnTo>
                  <a:lnTo>
                    <a:pt x="3637280" y="76200"/>
                  </a:lnTo>
                  <a:lnTo>
                    <a:pt x="3637280" y="242824"/>
                  </a:lnTo>
                  <a:lnTo>
                    <a:pt x="3520821" y="242824"/>
                  </a:lnTo>
                  <a:lnTo>
                    <a:pt x="3520821" y="76073"/>
                  </a:lnTo>
                  <a:lnTo>
                    <a:pt x="3546221" y="76073"/>
                  </a:lnTo>
                  <a:lnTo>
                    <a:pt x="3508121" y="0"/>
                  </a:lnTo>
                  <a:lnTo>
                    <a:pt x="3470021" y="76073"/>
                  </a:lnTo>
                  <a:lnTo>
                    <a:pt x="3495421" y="76073"/>
                  </a:lnTo>
                  <a:lnTo>
                    <a:pt x="3495421" y="242824"/>
                  </a:lnTo>
                  <a:lnTo>
                    <a:pt x="2746248" y="242824"/>
                  </a:lnTo>
                  <a:lnTo>
                    <a:pt x="2746248" y="242951"/>
                  </a:lnTo>
                  <a:lnTo>
                    <a:pt x="2426462" y="242951"/>
                  </a:lnTo>
                  <a:lnTo>
                    <a:pt x="2426462" y="84328"/>
                  </a:lnTo>
                  <a:lnTo>
                    <a:pt x="2451862" y="84328"/>
                  </a:lnTo>
                  <a:lnTo>
                    <a:pt x="2413762" y="8128"/>
                  </a:lnTo>
                  <a:lnTo>
                    <a:pt x="2375662" y="84328"/>
                  </a:lnTo>
                  <a:lnTo>
                    <a:pt x="2401062" y="84328"/>
                  </a:lnTo>
                  <a:lnTo>
                    <a:pt x="2401062" y="242951"/>
                  </a:lnTo>
                  <a:lnTo>
                    <a:pt x="1299210" y="242951"/>
                  </a:lnTo>
                  <a:lnTo>
                    <a:pt x="1299210" y="76073"/>
                  </a:lnTo>
                  <a:lnTo>
                    <a:pt x="1324610" y="76073"/>
                  </a:lnTo>
                  <a:lnTo>
                    <a:pt x="1286510" y="0"/>
                  </a:lnTo>
                  <a:lnTo>
                    <a:pt x="1248410" y="76073"/>
                  </a:lnTo>
                  <a:lnTo>
                    <a:pt x="1273810" y="76073"/>
                  </a:lnTo>
                  <a:lnTo>
                    <a:pt x="1273810" y="242951"/>
                  </a:lnTo>
                  <a:lnTo>
                    <a:pt x="1257808" y="242951"/>
                  </a:lnTo>
                  <a:lnTo>
                    <a:pt x="1257808" y="254508"/>
                  </a:lnTo>
                  <a:lnTo>
                    <a:pt x="0" y="254508"/>
                  </a:lnTo>
                  <a:lnTo>
                    <a:pt x="0" y="279781"/>
                  </a:lnTo>
                  <a:lnTo>
                    <a:pt x="1299210" y="279781"/>
                  </a:lnTo>
                  <a:lnTo>
                    <a:pt x="1299210" y="268224"/>
                  </a:lnTo>
                  <a:lnTo>
                    <a:pt x="2746248" y="268224"/>
                  </a:lnTo>
                  <a:lnTo>
                    <a:pt x="3520821" y="268224"/>
                  </a:lnTo>
                  <a:lnTo>
                    <a:pt x="3637280" y="268224"/>
                  </a:lnTo>
                  <a:lnTo>
                    <a:pt x="3637280" y="557530"/>
                  </a:lnTo>
                  <a:lnTo>
                    <a:pt x="3662680" y="557530"/>
                  </a:lnTo>
                  <a:lnTo>
                    <a:pt x="3662680" y="268224"/>
                  </a:lnTo>
                  <a:lnTo>
                    <a:pt x="4654296" y="268224"/>
                  </a:lnTo>
                  <a:lnTo>
                    <a:pt x="4654296" y="255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0727" y="4030980"/>
              <a:ext cx="76073" cy="246380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876604" y="1074165"/>
            <a:ext cx="343598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148582" y="2167255"/>
            <a:ext cx="3293745" cy="944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345685" y="5164582"/>
            <a:ext cx="305181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Problem: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sequence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bottlenecked</a:t>
            </a:r>
            <a:r>
              <a:rPr dirty="0" sz="20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dirty="0" sz="200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ﬁxed-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sized</a:t>
            </a:r>
            <a:r>
              <a:rPr dirty="0" sz="2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vector.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T=1000?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7" name="object 7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6213" y="3139948"/>
            <a:ext cx="1856866" cy="2298700"/>
          </a:xfrm>
          <a:prstGeom prst="rect">
            <a:avLst/>
          </a:prstGeom>
        </p:spPr>
      </p:pic>
      <p:sp>
        <p:nvSpPr>
          <p:cNvPr id="78" name="object 78" descr=""/>
          <p:cNvSpPr txBox="1"/>
          <p:nvPr/>
        </p:nvSpPr>
        <p:spPr>
          <a:xfrm>
            <a:off x="78130" y="6164605"/>
            <a:ext cx="43770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96" y="-62992"/>
            <a:ext cx="6749415" cy="1708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6105" marR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dirty="0" spc="-190"/>
              <a:t> </a:t>
            </a:r>
            <a:r>
              <a:rPr dirty="0" spc="-80"/>
              <a:t>Ways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10"/>
              <a:t>Processing Sequences</a:t>
            </a:r>
          </a:p>
          <a:p>
            <a:pPr marL="12700">
              <a:lnSpc>
                <a:spcPts val="2685"/>
              </a:lnSpc>
              <a:tabLst>
                <a:tab pos="4851400" algn="l"/>
              </a:tabLst>
            </a:pPr>
            <a:r>
              <a:rPr dirty="0" sz="2400" spc="-10" b="0">
                <a:latin typeface="Calibri"/>
                <a:cs typeface="Calibri"/>
              </a:rPr>
              <a:t>Recurrent</a:t>
            </a:r>
            <a:r>
              <a:rPr dirty="0" sz="2400" spc="-1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Neural</a:t>
            </a:r>
            <a:r>
              <a:rPr dirty="0" sz="2400" spc="-12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Network</a:t>
            </a:r>
            <a:r>
              <a:rPr dirty="0" sz="2400" b="0">
                <a:latin typeface="Calibri"/>
                <a:cs typeface="Calibri"/>
              </a:rPr>
              <a:t>	1D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Convolution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1642" y="1914905"/>
            <a:ext cx="10170795" cy="176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9505315">
              <a:lnSpc>
                <a:spcPts val="615"/>
              </a:lnSpc>
              <a:tabLst>
                <a:tab pos="9779635" algn="l"/>
                <a:tab pos="10043160" algn="l"/>
              </a:tabLst>
            </a:pPr>
            <a:r>
              <a:rPr dirty="0" sz="650" spc="-25">
                <a:latin typeface="Calibri"/>
                <a:cs typeface="Calibri"/>
              </a:rPr>
              <a:t>Y</a:t>
            </a:r>
            <a:r>
              <a:rPr dirty="0" baseline="-6944" sz="600" spc="-37">
                <a:latin typeface="Calibri"/>
                <a:cs typeface="Calibri"/>
              </a:rPr>
              <a:t>1</a:t>
            </a:r>
            <a:r>
              <a:rPr dirty="0" baseline="-6944" sz="600">
                <a:latin typeface="Calibri"/>
                <a:cs typeface="Calibri"/>
              </a:rPr>
              <a:t>	</a:t>
            </a:r>
            <a:r>
              <a:rPr dirty="0" sz="650" spc="-25">
                <a:latin typeface="Calibri"/>
                <a:cs typeface="Calibri"/>
              </a:rPr>
              <a:t>Y</a:t>
            </a:r>
            <a:r>
              <a:rPr dirty="0" baseline="-13888" sz="600" spc="-37">
                <a:latin typeface="Calibri"/>
                <a:cs typeface="Calibri"/>
              </a:rPr>
              <a:t>2</a:t>
            </a:r>
            <a:r>
              <a:rPr dirty="0" baseline="-13888" sz="600">
                <a:latin typeface="Calibri"/>
                <a:cs typeface="Calibri"/>
              </a:rPr>
              <a:t>	</a:t>
            </a:r>
            <a:r>
              <a:rPr dirty="0" sz="650" spc="-25">
                <a:latin typeface="Calibri"/>
                <a:cs typeface="Calibri"/>
              </a:rPr>
              <a:t>Y</a:t>
            </a:r>
            <a:r>
              <a:rPr dirty="0" baseline="-6944" sz="600" spc="-37">
                <a:latin typeface="Calibri"/>
                <a:cs typeface="Calibri"/>
              </a:rPr>
              <a:t>3</a:t>
            </a:r>
            <a:endParaRPr baseline="-6944" sz="600">
              <a:latin typeface="Calibri"/>
              <a:cs typeface="Calibri"/>
            </a:endParaRPr>
          </a:p>
          <a:p>
            <a:pPr algn="ctr" marL="9518650">
              <a:lnSpc>
                <a:spcPts val="365"/>
              </a:lnSpc>
              <a:spcBef>
                <a:spcPts val="415"/>
              </a:spcBef>
            </a:pPr>
            <a:r>
              <a:rPr dirty="0" sz="450">
                <a:latin typeface="Calibri"/>
                <a:cs typeface="Calibri"/>
              </a:rPr>
              <a:t>Product(→),</a:t>
            </a:r>
            <a:r>
              <a:rPr dirty="0" sz="450" spc="225">
                <a:latin typeface="Calibri"/>
                <a:cs typeface="Calibri"/>
              </a:rPr>
              <a:t> </a:t>
            </a:r>
            <a:r>
              <a:rPr dirty="0" sz="450" spc="-10">
                <a:latin typeface="Calibri"/>
                <a:cs typeface="Calibri"/>
              </a:rPr>
              <a:t>Sum(↑)</a:t>
            </a:r>
            <a:endParaRPr sz="450">
              <a:latin typeface="Calibri"/>
              <a:cs typeface="Calibri"/>
            </a:endParaRPr>
          </a:p>
          <a:p>
            <a:pPr>
              <a:lnSpc>
                <a:spcPts val="2225"/>
              </a:lnSpc>
              <a:tabLst>
                <a:tab pos="938530" algn="l"/>
                <a:tab pos="1875789" algn="l"/>
                <a:tab pos="2811780" algn="l"/>
                <a:tab pos="4186554" algn="l"/>
                <a:tab pos="5125720" algn="l"/>
                <a:tab pos="6062980" algn="l"/>
                <a:tab pos="6998334" algn="l"/>
                <a:tab pos="9208770" algn="l"/>
                <a:tab pos="9510395" algn="l"/>
                <a:tab pos="9777095" algn="l"/>
                <a:tab pos="10046970" algn="l"/>
              </a:tabLst>
            </a:pP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1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2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3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4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1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2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3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-8333" sz="3000" spc="-37">
                <a:latin typeface="Calibri"/>
                <a:cs typeface="Calibri"/>
              </a:rPr>
              <a:t>y</a:t>
            </a:r>
            <a:r>
              <a:rPr dirty="0" baseline="-27777" sz="1950" spc="-37">
                <a:latin typeface="Calibri"/>
                <a:cs typeface="Calibri"/>
              </a:rPr>
              <a:t>4</a:t>
            </a:r>
            <a:r>
              <a:rPr dirty="0" baseline="-27777" sz="1950">
                <a:latin typeface="Calibri"/>
                <a:cs typeface="Calibri"/>
              </a:rPr>
              <a:t>	</a:t>
            </a:r>
            <a:r>
              <a:rPr dirty="0" baseline="12820" sz="975" spc="-37">
                <a:latin typeface="Calibri"/>
                <a:cs typeface="Calibri"/>
              </a:rPr>
              <a:t>V</a:t>
            </a:r>
            <a:r>
              <a:rPr dirty="0" baseline="6944" sz="600" spc="-37">
                <a:latin typeface="Calibri"/>
                <a:cs typeface="Calibri"/>
              </a:rPr>
              <a:t>3</a:t>
            </a:r>
            <a:r>
              <a:rPr dirty="0" baseline="6944" sz="6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1,3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2,3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3,3</a:t>
            </a:r>
            <a:endParaRPr sz="400">
              <a:latin typeface="Calibri"/>
              <a:cs typeface="Calibri"/>
            </a:endParaRPr>
          </a:p>
          <a:p>
            <a:pPr marL="9208770">
              <a:lnSpc>
                <a:spcPct val="100000"/>
              </a:lnSpc>
              <a:spcBef>
                <a:spcPts val="185"/>
              </a:spcBef>
              <a:tabLst>
                <a:tab pos="9510395" algn="l"/>
                <a:tab pos="9777095" algn="l"/>
                <a:tab pos="10046970" algn="l"/>
              </a:tabLst>
            </a:pPr>
            <a:r>
              <a:rPr dirty="0" baseline="12820" sz="975" spc="-37">
                <a:latin typeface="Calibri"/>
                <a:cs typeface="Calibri"/>
              </a:rPr>
              <a:t>V</a:t>
            </a:r>
            <a:r>
              <a:rPr dirty="0" baseline="6944" sz="600" spc="-37">
                <a:latin typeface="Calibri"/>
                <a:cs typeface="Calibri"/>
              </a:rPr>
              <a:t>2</a:t>
            </a:r>
            <a:r>
              <a:rPr dirty="0" baseline="6944" sz="6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1,2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2,2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3,2</a:t>
            </a:r>
            <a:endParaRPr sz="400">
              <a:latin typeface="Calibri"/>
              <a:cs typeface="Calibri"/>
            </a:endParaRPr>
          </a:p>
          <a:p>
            <a:pPr marL="9208770">
              <a:lnSpc>
                <a:spcPct val="100000"/>
              </a:lnSpc>
              <a:spcBef>
                <a:spcPts val="409"/>
              </a:spcBef>
              <a:tabLst>
                <a:tab pos="9510395" algn="l"/>
                <a:tab pos="9777095" algn="l"/>
                <a:tab pos="10046970" algn="l"/>
              </a:tabLst>
            </a:pPr>
            <a:r>
              <a:rPr dirty="0" baseline="12820" sz="975" spc="-37">
                <a:latin typeface="Calibri"/>
                <a:cs typeface="Calibri"/>
              </a:rPr>
              <a:t>V</a:t>
            </a:r>
            <a:r>
              <a:rPr dirty="0" baseline="13888" sz="600" spc="-37">
                <a:latin typeface="Calibri"/>
                <a:cs typeface="Calibri"/>
              </a:rPr>
              <a:t>1</a:t>
            </a:r>
            <a:r>
              <a:rPr dirty="0" baseline="13888" sz="6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1,1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2,1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A</a:t>
            </a:r>
            <a:r>
              <a:rPr dirty="0" sz="400" spc="-20">
                <a:latin typeface="Calibri"/>
                <a:cs typeface="Calibri"/>
              </a:rPr>
              <a:t>3,1</a:t>
            </a:r>
            <a:endParaRPr sz="400">
              <a:latin typeface="Calibri"/>
              <a:cs typeface="Calibri"/>
            </a:endParaRPr>
          </a:p>
          <a:p>
            <a:pPr algn="ctr" marL="9516110">
              <a:lnSpc>
                <a:spcPct val="100000"/>
              </a:lnSpc>
              <a:spcBef>
                <a:spcPts val="610"/>
              </a:spcBef>
            </a:pPr>
            <a:r>
              <a:rPr dirty="0" sz="450" spc="-10">
                <a:latin typeface="Calibri"/>
                <a:cs typeface="Calibri"/>
              </a:rPr>
              <a:t>Softmax(↑)</a:t>
            </a:r>
            <a:endParaRPr sz="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">
              <a:latin typeface="Calibri"/>
              <a:cs typeface="Calibri"/>
            </a:endParaRPr>
          </a:p>
          <a:p>
            <a:pPr marL="9239250">
              <a:lnSpc>
                <a:spcPct val="100000"/>
              </a:lnSpc>
              <a:spcBef>
                <a:spcPts val="280"/>
              </a:spcBef>
              <a:tabLst>
                <a:tab pos="9538970" algn="l"/>
                <a:tab pos="9805670" algn="l"/>
                <a:tab pos="10075545" algn="l"/>
              </a:tabLst>
            </a:pPr>
            <a:r>
              <a:rPr dirty="0" baseline="12820" sz="975" spc="-37">
                <a:latin typeface="Calibri"/>
                <a:cs typeface="Calibri"/>
              </a:rPr>
              <a:t>K</a:t>
            </a:r>
            <a:r>
              <a:rPr dirty="0" sz="400" spc="-25">
                <a:latin typeface="Calibri"/>
                <a:cs typeface="Calibri"/>
              </a:rPr>
              <a:t>3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1,3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2,3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60">
                <a:latin typeface="Calibri"/>
                <a:cs typeface="Calibri"/>
              </a:rPr>
              <a:t>E</a:t>
            </a:r>
            <a:r>
              <a:rPr dirty="0" sz="400" spc="-40">
                <a:latin typeface="Calibri"/>
                <a:cs typeface="Calibri"/>
              </a:rPr>
              <a:t>3,3</a:t>
            </a:r>
            <a:endParaRPr sz="400">
              <a:latin typeface="Calibri"/>
              <a:cs typeface="Calibri"/>
            </a:endParaRPr>
          </a:p>
          <a:p>
            <a:pPr marL="9239250">
              <a:lnSpc>
                <a:spcPct val="100000"/>
              </a:lnSpc>
              <a:spcBef>
                <a:spcPts val="300"/>
              </a:spcBef>
              <a:tabLst>
                <a:tab pos="9538970" algn="l"/>
                <a:tab pos="9805670" algn="l"/>
                <a:tab pos="10075545" algn="l"/>
              </a:tabLst>
            </a:pPr>
            <a:r>
              <a:rPr dirty="0" baseline="12820" sz="975" spc="-37">
                <a:latin typeface="Calibri"/>
                <a:cs typeface="Calibri"/>
              </a:rPr>
              <a:t>K</a:t>
            </a:r>
            <a:r>
              <a:rPr dirty="0" sz="400" spc="-25">
                <a:latin typeface="Calibri"/>
                <a:cs typeface="Calibri"/>
              </a:rPr>
              <a:t>2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1,2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2,2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60">
                <a:latin typeface="Calibri"/>
                <a:cs typeface="Calibri"/>
              </a:rPr>
              <a:t>E</a:t>
            </a:r>
            <a:r>
              <a:rPr dirty="0" sz="400" spc="-40">
                <a:latin typeface="Calibri"/>
                <a:cs typeface="Calibri"/>
              </a:rPr>
              <a:t>3,2</a:t>
            </a:r>
            <a:endParaRPr sz="400">
              <a:latin typeface="Calibri"/>
              <a:cs typeface="Calibri"/>
            </a:endParaRPr>
          </a:p>
          <a:p>
            <a:pPr marL="9239250">
              <a:lnSpc>
                <a:spcPct val="100000"/>
              </a:lnSpc>
              <a:spcBef>
                <a:spcPts val="400"/>
              </a:spcBef>
              <a:tabLst>
                <a:tab pos="9538970" algn="l"/>
                <a:tab pos="9805670" algn="l"/>
                <a:tab pos="10075545" algn="l"/>
              </a:tabLst>
            </a:pPr>
            <a:r>
              <a:rPr dirty="0" baseline="12820" sz="975" spc="-37">
                <a:latin typeface="Calibri"/>
                <a:cs typeface="Calibri"/>
              </a:rPr>
              <a:t>K</a:t>
            </a:r>
            <a:r>
              <a:rPr dirty="0" sz="400" spc="-25">
                <a:latin typeface="Calibri"/>
                <a:cs typeface="Calibri"/>
              </a:rPr>
              <a:t>1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1,1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30">
                <a:latin typeface="Calibri"/>
                <a:cs typeface="Calibri"/>
              </a:rPr>
              <a:t>E</a:t>
            </a:r>
            <a:r>
              <a:rPr dirty="0" sz="400" spc="-20">
                <a:latin typeface="Calibri"/>
                <a:cs typeface="Calibri"/>
              </a:rPr>
              <a:t>2,1</a:t>
            </a:r>
            <a:r>
              <a:rPr dirty="0" sz="400">
                <a:latin typeface="Calibri"/>
                <a:cs typeface="Calibri"/>
              </a:rPr>
              <a:t>	</a:t>
            </a:r>
            <a:r>
              <a:rPr dirty="0" baseline="12820" sz="975" spc="-60">
                <a:latin typeface="Calibri"/>
                <a:cs typeface="Calibri"/>
              </a:rPr>
              <a:t>E</a:t>
            </a:r>
            <a:r>
              <a:rPr dirty="0" sz="400" spc="-40">
                <a:latin typeface="Calibri"/>
                <a:cs typeface="Calibri"/>
              </a:rPr>
              <a:t>3,1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alibri"/>
              <a:cs typeface="Calibri"/>
            </a:endParaRPr>
          </a:p>
          <a:p>
            <a:pPr algn="r" marL="9556115" marR="1270" indent="-9533890">
              <a:lnSpc>
                <a:spcPct val="64000"/>
              </a:lnSpc>
              <a:tabLst>
                <a:tab pos="958215" algn="l"/>
                <a:tab pos="1895475" algn="l"/>
                <a:tab pos="2831465" algn="l"/>
                <a:tab pos="4207510" algn="l"/>
                <a:tab pos="5151120" algn="l"/>
                <a:tab pos="6080760" algn="l"/>
                <a:tab pos="7012305" algn="l"/>
                <a:tab pos="9546590" algn="l"/>
                <a:tab pos="9815195" algn="l"/>
                <a:tab pos="10083165" algn="l"/>
              </a:tabLst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r>
              <a:rPr dirty="0" baseline="-12820" sz="1950">
                <a:latin typeface="Calibri"/>
                <a:cs typeface="Calibri"/>
              </a:rPr>
              <a:t>	</a:t>
            </a:r>
            <a:r>
              <a:rPr dirty="0" baseline="59829" sz="975" spc="-37">
                <a:latin typeface="Calibri"/>
                <a:cs typeface="Calibri"/>
              </a:rPr>
              <a:t>Q</a:t>
            </a:r>
            <a:r>
              <a:rPr dirty="0" baseline="83333" sz="600" spc="-37">
                <a:latin typeface="Calibri"/>
                <a:cs typeface="Calibri"/>
              </a:rPr>
              <a:t>1</a:t>
            </a:r>
            <a:r>
              <a:rPr dirty="0" baseline="83333" sz="600">
                <a:latin typeface="Calibri"/>
                <a:cs typeface="Calibri"/>
              </a:rPr>
              <a:t>	</a:t>
            </a:r>
            <a:r>
              <a:rPr dirty="0" baseline="59829" sz="975" spc="-37">
                <a:latin typeface="Calibri"/>
                <a:cs typeface="Calibri"/>
              </a:rPr>
              <a:t>Q</a:t>
            </a:r>
            <a:r>
              <a:rPr dirty="0" baseline="83333" sz="600" spc="-37">
                <a:latin typeface="Calibri"/>
                <a:cs typeface="Calibri"/>
              </a:rPr>
              <a:t>2</a:t>
            </a:r>
            <a:r>
              <a:rPr dirty="0" baseline="83333" sz="600">
                <a:latin typeface="Calibri"/>
                <a:cs typeface="Calibri"/>
              </a:rPr>
              <a:t>	</a:t>
            </a:r>
            <a:r>
              <a:rPr dirty="0" baseline="59829" sz="975" spc="-60">
                <a:latin typeface="Calibri"/>
                <a:cs typeface="Calibri"/>
              </a:rPr>
              <a:t>Q</a:t>
            </a:r>
            <a:r>
              <a:rPr dirty="0" baseline="83333" sz="600" spc="-60">
                <a:latin typeface="Calibri"/>
                <a:cs typeface="Calibri"/>
              </a:rPr>
              <a:t>3</a:t>
            </a:r>
            <a:r>
              <a:rPr dirty="0" baseline="83333" sz="600" spc="750">
                <a:latin typeface="Calibri"/>
                <a:cs typeface="Calibri"/>
              </a:rPr>
              <a:t> </a:t>
            </a:r>
            <a:r>
              <a:rPr dirty="0" sz="650" spc="-25">
                <a:latin typeface="Calibri"/>
                <a:cs typeface="Calibri"/>
              </a:rPr>
              <a:t>X</a:t>
            </a:r>
            <a:r>
              <a:rPr dirty="0" baseline="-13888" sz="600" spc="-37">
                <a:latin typeface="Calibri"/>
                <a:cs typeface="Calibri"/>
              </a:rPr>
              <a:t>1</a:t>
            </a:r>
            <a:r>
              <a:rPr dirty="0" baseline="-13888" sz="600">
                <a:latin typeface="Calibri"/>
                <a:cs typeface="Calibri"/>
              </a:rPr>
              <a:t>	</a:t>
            </a:r>
            <a:r>
              <a:rPr dirty="0" baseline="-13888" sz="600" spc="-37">
                <a:latin typeface="Calibri"/>
                <a:cs typeface="Calibri"/>
              </a:rPr>
              <a:t> </a:t>
            </a:r>
            <a:r>
              <a:rPr dirty="0" sz="650">
                <a:latin typeface="Calibri"/>
                <a:cs typeface="Calibri"/>
              </a:rPr>
              <a:t>X</a:t>
            </a:r>
            <a:r>
              <a:rPr dirty="0" baseline="-13888" sz="600">
                <a:latin typeface="Calibri"/>
                <a:cs typeface="Calibri"/>
              </a:rPr>
              <a:t>2	</a:t>
            </a:r>
            <a:r>
              <a:rPr dirty="0" baseline="-13888" sz="600" spc="-37">
                <a:latin typeface="Calibri"/>
                <a:cs typeface="Calibri"/>
              </a:rPr>
              <a:t> </a:t>
            </a:r>
            <a:r>
              <a:rPr dirty="0" sz="650" spc="-20">
                <a:latin typeface="Calibri"/>
                <a:cs typeface="Calibri"/>
              </a:rPr>
              <a:t>X</a:t>
            </a:r>
            <a:r>
              <a:rPr dirty="0" baseline="-13888" sz="600" spc="-30">
                <a:latin typeface="Calibri"/>
                <a:cs typeface="Calibri"/>
              </a:rPr>
              <a:t>3</a:t>
            </a:r>
            <a:endParaRPr baseline="-13888" sz="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6654" y="4232909"/>
            <a:ext cx="339026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 sz="1800" spc="-30">
                <a:latin typeface="Calibri"/>
                <a:cs typeface="Calibri"/>
              </a:rPr>
              <a:t>Works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Ordered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Sequences</a:t>
            </a:r>
            <a:endParaRPr sz="1800">
              <a:latin typeface="Calibri"/>
              <a:cs typeface="Calibri"/>
            </a:endParaRPr>
          </a:p>
          <a:p>
            <a:pPr marL="38100" marR="82550">
              <a:lnSpc>
                <a:spcPts val="2140"/>
              </a:lnSpc>
              <a:spcBef>
                <a:spcPts val="5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Aher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one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RNN</a:t>
            </a:r>
            <a:r>
              <a:rPr dirty="0" sz="1800" spc="-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dirty="0" baseline="-11574" sz="1800" b="1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dirty="0" baseline="-11574" sz="1800" spc="179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”sees”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whole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125"/>
              </a:lnSpc>
            </a:pP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30"/>
              </a:spcBef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dirty="0" sz="1800" spc="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parallelizable: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hidden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states</a:t>
            </a:r>
            <a:r>
              <a:rPr dirty="0" sz="1800" spc="-6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sequen0ally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28921" y="4260850"/>
            <a:ext cx="3298825" cy="16675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1275">
              <a:lnSpc>
                <a:spcPct val="99300"/>
              </a:lnSpc>
              <a:spcBef>
                <a:spcPts val="114"/>
              </a:spcBef>
            </a:pPr>
            <a:r>
              <a:rPr dirty="0" sz="1800" spc="-20">
                <a:latin typeface="Calibri"/>
                <a:cs typeface="Calibri"/>
              </a:rPr>
              <a:t>Works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Multidimensional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Grids 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long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sequences: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dirty="0" sz="1800" spc="-35" b="1">
                <a:solidFill>
                  <a:srgbClr val="C00000"/>
                </a:solidFill>
                <a:latin typeface="Calibri"/>
                <a:cs typeface="Calibri"/>
              </a:rPr>
              <a:t> to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stack</a:t>
            </a:r>
            <a:r>
              <a:rPr dirty="0" sz="1800" spc="-9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dirty="0" sz="18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conv</a:t>
            </a:r>
            <a:r>
              <a:rPr dirty="0" sz="18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layers</a:t>
            </a:r>
            <a:r>
              <a:rPr dirty="0" sz="1800" spc="-8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outputs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18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“see”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18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whole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Highly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parallel: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computed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27211" y="4232909"/>
            <a:ext cx="3501390" cy="166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Works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Sets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40"/>
              </a:lnSpc>
              <a:spcBef>
                <a:spcPts val="55"/>
              </a:spcBef>
            </a:pP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)</a:t>
            </a:r>
            <a:r>
              <a:rPr dirty="0" sz="1800" spc="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Good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1800" spc="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long</a:t>
            </a:r>
            <a:r>
              <a:rPr dirty="0" sz="1800" spc="-3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sequences:</a:t>
            </a:r>
            <a:r>
              <a:rPr dirty="0" sz="18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aher</a:t>
            </a:r>
            <a:r>
              <a:rPr dirty="0" sz="1800" spc="-1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one self-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Attention</a:t>
            </a:r>
            <a:r>
              <a:rPr dirty="0" sz="1800" spc="18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layer,</a:t>
            </a:r>
            <a:r>
              <a:rPr dirty="0" sz="1800" spc="9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“sees”</a:t>
            </a:r>
            <a:r>
              <a:rPr dirty="0" sz="1800" spc="-8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dirty="0" sz="1800" spc="-6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inputs!</a:t>
            </a:r>
            <a:endParaRPr sz="1800">
              <a:latin typeface="Calibri"/>
              <a:cs typeface="Calibri"/>
            </a:endParaRPr>
          </a:p>
          <a:p>
            <a:pPr marL="12700" marR="207645">
              <a:lnSpc>
                <a:spcPts val="2100"/>
              </a:lnSpc>
              <a:spcBef>
                <a:spcPts val="150"/>
              </a:spcBef>
            </a:pP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(+)</a:t>
            </a:r>
            <a:r>
              <a:rPr dirty="0" sz="1800" spc="-2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Highly</a:t>
            </a:r>
            <a:r>
              <a:rPr dirty="0" sz="1800" spc="-5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parallel: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output</a:t>
            </a:r>
            <a:r>
              <a:rPr dirty="0" sz="18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6FAC46"/>
                </a:solidFill>
                <a:latin typeface="Calibri"/>
                <a:cs typeface="Calibri"/>
              </a:rPr>
              <a:t>can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dirty="0" sz="18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computed</a:t>
            </a:r>
            <a:r>
              <a:rPr dirty="0" sz="1800" spc="-7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dirty="0" sz="1800" spc="-3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6FAC46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3923" y="1834895"/>
            <a:ext cx="11681460" cy="2223135"/>
          </a:xfrm>
          <a:custGeom>
            <a:avLst/>
            <a:gdLst/>
            <a:ahLst/>
            <a:cxnLst/>
            <a:rect l="l" t="t" r="r" b="b"/>
            <a:pathLst>
              <a:path w="11681460" h="2223135">
                <a:moveTo>
                  <a:pt x="11680952" y="0"/>
                </a:moveTo>
                <a:lnTo>
                  <a:pt x="0" y="0"/>
                </a:lnTo>
                <a:lnTo>
                  <a:pt x="0" y="2223135"/>
                </a:lnTo>
                <a:lnTo>
                  <a:pt x="11680952" y="2223135"/>
                </a:lnTo>
                <a:lnTo>
                  <a:pt x="11680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318497" y="1253439"/>
            <a:ext cx="1767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Self-</a:t>
            </a:r>
            <a:r>
              <a:rPr dirty="0" sz="2400" spc="-10">
                <a:latin typeface="Calibri"/>
                <a:cs typeface="Calibri"/>
              </a:rPr>
              <a:t>Attention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427211" y="5917946"/>
            <a:ext cx="24587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(-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18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Very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dirty="0" sz="18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intensive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686" y="1835657"/>
            <a:ext cx="11681460" cy="22231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16865" rIns="0" bIns="0" rtlCol="0" vert="horz">
            <a:spAutoFit/>
          </a:bodyPr>
          <a:lstStyle/>
          <a:p>
            <a:pPr algn="ctr" marL="235585">
              <a:lnSpc>
                <a:spcPct val="100000"/>
              </a:lnSpc>
              <a:spcBef>
                <a:spcPts val="2495"/>
              </a:spcBef>
            </a:pPr>
            <a:r>
              <a:rPr dirty="0" sz="6600" spc="65">
                <a:latin typeface="Calibri"/>
                <a:cs typeface="Calibri"/>
              </a:rPr>
              <a:t>attention</a:t>
            </a:r>
            <a:r>
              <a:rPr dirty="0" sz="6600" spc="305">
                <a:latin typeface="Calibri"/>
                <a:cs typeface="Calibri"/>
              </a:rPr>
              <a:t> </a:t>
            </a:r>
            <a:r>
              <a:rPr dirty="0" sz="6600">
                <a:latin typeface="Calibri"/>
                <a:cs typeface="Calibri"/>
              </a:rPr>
              <a:t>is</a:t>
            </a:r>
            <a:r>
              <a:rPr dirty="0" sz="6600" spc="-40">
                <a:latin typeface="Calibri"/>
                <a:cs typeface="Calibri"/>
              </a:rPr>
              <a:t> </a:t>
            </a:r>
            <a:r>
              <a:rPr dirty="0" sz="6600">
                <a:latin typeface="Calibri"/>
                <a:cs typeface="Calibri"/>
              </a:rPr>
              <a:t>all</a:t>
            </a:r>
            <a:r>
              <a:rPr dirty="0" sz="6600" spc="-55">
                <a:latin typeface="Calibri"/>
                <a:cs typeface="Calibri"/>
              </a:rPr>
              <a:t> </a:t>
            </a:r>
            <a:r>
              <a:rPr dirty="0" sz="6600">
                <a:latin typeface="Calibri"/>
                <a:cs typeface="Calibri"/>
              </a:rPr>
              <a:t>you</a:t>
            </a:r>
            <a:r>
              <a:rPr dirty="0" sz="6600" spc="-70">
                <a:latin typeface="Calibri"/>
                <a:cs typeface="Calibri"/>
              </a:rPr>
              <a:t> </a:t>
            </a:r>
            <a:r>
              <a:rPr dirty="0" sz="6600" spc="-20">
                <a:latin typeface="Calibri"/>
                <a:cs typeface="Calibri"/>
              </a:rPr>
              <a:t>need</a:t>
            </a:r>
            <a:endParaRPr sz="6600">
              <a:latin typeface="Calibri"/>
              <a:cs typeface="Calibri"/>
            </a:endParaRPr>
          </a:p>
          <a:p>
            <a:pPr algn="ctr" marL="231775">
              <a:lnSpc>
                <a:spcPct val="100000"/>
              </a:lnSpc>
              <a:spcBef>
                <a:spcPts val="575"/>
              </a:spcBef>
            </a:pPr>
            <a:r>
              <a:rPr dirty="0" sz="2400" spc="-30">
                <a:latin typeface="Calibri"/>
                <a:cs typeface="Calibri"/>
              </a:rPr>
              <a:t>Vaswani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NeurIPS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2017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4835652"/>
            <a:ext cx="3668395" cy="611505"/>
            <a:chOff x="7039102" y="4835652"/>
            <a:chExt cx="3668395" cy="611505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2" y="4835652"/>
              <a:ext cx="76198" cy="1828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2" y="4835652"/>
              <a:ext cx="76198" cy="18288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8" y="4835652"/>
              <a:ext cx="76198" cy="1828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2" y="4835652"/>
              <a:ext cx="76198" cy="18288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9124" y="5172456"/>
              <a:ext cx="76200" cy="2743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6384" y="5172456"/>
              <a:ext cx="76200" cy="2743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20" y="5172456"/>
              <a:ext cx="76200" cy="2743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2428" y="5172456"/>
              <a:ext cx="76200" cy="27431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7045452" y="4439411"/>
            <a:ext cx="3656329" cy="341630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1118870">
              <a:lnSpc>
                <a:spcPct val="100000"/>
              </a:lnSpc>
              <a:spcBef>
                <a:spcPts val="145"/>
              </a:spcBef>
            </a:pPr>
            <a:r>
              <a:rPr dirty="0" sz="2000" spc="-25">
                <a:latin typeface="Calibri"/>
                <a:cs typeface="Calibri"/>
              </a:rPr>
              <a:t>Self-</a:t>
            </a:r>
            <a:r>
              <a:rPr dirty="0" sz="2000" spc="-10">
                <a:latin typeface="Calibri"/>
                <a:cs typeface="Calibri"/>
              </a:rPr>
              <a:t>Attention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4628" y="4248911"/>
            <a:ext cx="76198" cy="19050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133469" y="4291660"/>
            <a:ext cx="2294255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interact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5022799"/>
            <a:ext cx="3668395" cy="156210"/>
            <a:chOff x="7039102" y="5022799"/>
            <a:chExt cx="3668395" cy="156210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6" name="object 6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152003" y="4445253"/>
            <a:ext cx="143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Self-Attention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472171" y="3994658"/>
            <a:ext cx="2887980" cy="1024255"/>
            <a:chOff x="7472171" y="3994658"/>
            <a:chExt cx="2887980" cy="102425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627" y="4248912"/>
              <a:ext cx="76198" cy="1905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784717" y="3887800"/>
            <a:ext cx="177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469251" y="5172075"/>
            <a:ext cx="76200" cy="274955"/>
          </a:xfrm>
          <a:custGeom>
            <a:avLst/>
            <a:gdLst/>
            <a:ahLst/>
            <a:cxnLst/>
            <a:rect l="l" t="t" r="r" b="b"/>
            <a:pathLst>
              <a:path w="76200" h="274954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447"/>
                </a:lnTo>
                <a:lnTo>
                  <a:pt x="50800" y="274447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405748" y="5172075"/>
            <a:ext cx="76835" cy="274955"/>
          </a:xfrm>
          <a:custGeom>
            <a:avLst/>
            <a:gdLst/>
            <a:ahLst/>
            <a:cxnLst/>
            <a:rect l="l" t="t" r="r" b="b"/>
            <a:pathLst>
              <a:path w="76834" h="274954">
                <a:moveTo>
                  <a:pt x="38226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274447"/>
                </a:lnTo>
                <a:lnTo>
                  <a:pt x="50926" y="274447"/>
                </a:lnTo>
                <a:lnTo>
                  <a:pt x="50926" y="76200"/>
                </a:lnTo>
                <a:lnTo>
                  <a:pt x="76326" y="762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803135" y="4088891"/>
            <a:ext cx="1948814" cy="1024890"/>
          </a:xfrm>
          <a:custGeom>
            <a:avLst/>
            <a:gdLst/>
            <a:ahLst/>
            <a:cxnLst/>
            <a:rect l="l" t="t" r="r" b="b"/>
            <a:pathLst>
              <a:path w="1948815" h="1024889">
                <a:moveTo>
                  <a:pt x="1872234" y="0"/>
                </a:moveTo>
                <a:lnTo>
                  <a:pt x="1872234" y="25399"/>
                </a:lnTo>
                <a:lnTo>
                  <a:pt x="0" y="25399"/>
                </a:lnTo>
                <a:lnTo>
                  <a:pt x="0" y="1024508"/>
                </a:lnTo>
                <a:lnTo>
                  <a:pt x="241427" y="1024508"/>
                </a:lnTo>
                <a:lnTo>
                  <a:pt x="241427" y="999108"/>
                </a:lnTo>
                <a:lnTo>
                  <a:pt x="25400" y="999108"/>
                </a:lnTo>
                <a:lnTo>
                  <a:pt x="25400" y="50799"/>
                </a:lnTo>
                <a:lnTo>
                  <a:pt x="1872234" y="50799"/>
                </a:lnTo>
                <a:lnTo>
                  <a:pt x="1872234" y="76199"/>
                </a:lnTo>
                <a:lnTo>
                  <a:pt x="1948434" y="38099"/>
                </a:lnTo>
                <a:lnTo>
                  <a:pt x="187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9342373" y="5172075"/>
            <a:ext cx="76200" cy="274955"/>
          </a:xfrm>
          <a:custGeom>
            <a:avLst/>
            <a:gdLst/>
            <a:ahLst/>
            <a:cxnLst/>
            <a:rect l="l" t="t" r="r" b="b"/>
            <a:pathLst>
              <a:path w="76200" h="274954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447"/>
                </a:lnTo>
                <a:lnTo>
                  <a:pt x="50800" y="274447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0282301" y="5172075"/>
            <a:ext cx="76200" cy="274955"/>
          </a:xfrm>
          <a:custGeom>
            <a:avLst/>
            <a:gdLst/>
            <a:ahLst/>
            <a:cxnLst/>
            <a:rect l="l" t="t" r="r" b="b"/>
            <a:pathLst>
              <a:path w="76200" h="274954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447"/>
                </a:lnTo>
                <a:lnTo>
                  <a:pt x="50800" y="274447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133469" y="3814953"/>
            <a:ext cx="248983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connection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5022799"/>
            <a:ext cx="3668395" cy="156210"/>
            <a:chOff x="7039102" y="5022799"/>
            <a:chExt cx="3668395" cy="156210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6" name="object 6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152003" y="4445253"/>
            <a:ext cx="143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Self-Attention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45452" y="3419855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72171" y="3994658"/>
            <a:ext cx="2887980" cy="1024255"/>
            <a:chOff x="7472171" y="3994658"/>
            <a:chExt cx="2887980" cy="102425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627" y="4248912"/>
              <a:ext cx="76198" cy="1905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784717" y="3887800"/>
            <a:ext cx="177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803135" y="3816096"/>
            <a:ext cx="2108200" cy="1298575"/>
            <a:chOff x="6803135" y="3816096"/>
            <a:chExt cx="2108200" cy="1298575"/>
          </a:xfrm>
        </p:grpSpPr>
        <p:sp>
          <p:nvSpPr>
            <p:cNvPr id="20" name="object 20" descr=""/>
            <p:cNvSpPr/>
            <p:nvPr/>
          </p:nvSpPr>
          <p:spPr>
            <a:xfrm>
              <a:off x="6803136" y="4088892"/>
              <a:ext cx="1948814" cy="1025525"/>
            </a:xfrm>
            <a:custGeom>
              <a:avLst/>
              <a:gdLst/>
              <a:ahLst/>
              <a:cxnLst/>
              <a:rect l="l" t="t" r="r" b="b"/>
              <a:pathLst>
                <a:path w="1948815" h="1025525">
                  <a:moveTo>
                    <a:pt x="1948688" y="38100"/>
                  </a:moveTo>
                  <a:lnTo>
                    <a:pt x="1923288" y="25400"/>
                  </a:lnTo>
                  <a:lnTo>
                    <a:pt x="1872488" y="0"/>
                  </a:lnTo>
                  <a:lnTo>
                    <a:pt x="1872488" y="25400"/>
                  </a:lnTo>
                  <a:lnTo>
                    <a:pt x="0" y="25400"/>
                  </a:lnTo>
                  <a:lnTo>
                    <a:pt x="0" y="1025271"/>
                  </a:lnTo>
                  <a:lnTo>
                    <a:pt x="241427" y="1025271"/>
                  </a:lnTo>
                  <a:lnTo>
                    <a:pt x="241427" y="1012571"/>
                  </a:lnTo>
                  <a:lnTo>
                    <a:pt x="241414" y="999858"/>
                  </a:lnTo>
                  <a:lnTo>
                    <a:pt x="25400" y="999858"/>
                  </a:lnTo>
                  <a:lnTo>
                    <a:pt x="25400" y="50927"/>
                  </a:lnTo>
                  <a:lnTo>
                    <a:pt x="1872475" y="50927"/>
                  </a:lnTo>
                  <a:lnTo>
                    <a:pt x="1872475" y="38214"/>
                  </a:lnTo>
                  <a:lnTo>
                    <a:pt x="25400" y="38214"/>
                  </a:lnTo>
                  <a:lnTo>
                    <a:pt x="1872488" y="38100"/>
                  </a:lnTo>
                  <a:lnTo>
                    <a:pt x="1872488" y="76327"/>
                  </a:lnTo>
                  <a:lnTo>
                    <a:pt x="1923288" y="50927"/>
                  </a:lnTo>
                  <a:lnTo>
                    <a:pt x="19486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3816096"/>
              <a:ext cx="76198" cy="190500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7469123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405621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341993" y="5172455"/>
            <a:ext cx="76835" cy="274320"/>
          </a:xfrm>
          <a:custGeom>
            <a:avLst/>
            <a:gdLst/>
            <a:ahLst/>
            <a:cxnLst/>
            <a:rect l="l" t="t" r="r" b="b"/>
            <a:pathLst>
              <a:path w="76834" h="274320">
                <a:moveTo>
                  <a:pt x="38226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326" y="762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0281919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230530" y="1574419"/>
            <a:ext cx="3397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Recall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Layer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Normalization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0530" y="5225541"/>
            <a:ext cx="168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05740" y="1928825"/>
            <a:ext cx="1899285" cy="150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</a:t>
            </a:r>
            <a:r>
              <a:rPr dirty="0" baseline="-13888" sz="2400" spc="-37">
                <a:latin typeface="Calibri"/>
                <a:cs typeface="Calibri"/>
              </a:rPr>
              <a:t>N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scale: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𝛾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shift: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</a:pP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17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(1/D)∑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</a:t>
            </a:r>
            <a:r>
              <a:rPr dirty="0" baseline="-13888" sz="2400" spc="-30">
                <a:latin typeface="Calibri"/>
                <a:cs typeface="Calibri"/>
              </a:rPr>
              <a:t>i,j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83663" y="1940178"/>
            <a:ext cx="1320165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ts val="2865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76225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667380" y="3406520"/>
            <a:ext cx="915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06349" y="3406520"/>
            <a:ext cx="236474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i,j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𝜇</a:t>
            </a:r>
            <a:r>
              <a:rPr dirty="0" baseline="-13888" sz="2400" spc="-15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1/2</a:t>
            </a:r>
            <a:endParaRPr baseline="20833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1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𝜎</a:t>
            </a:r>
            <a:r>
              <a:rPr dirty="0" baseline="-13888" sz="2400" spc="-37">
                <a:latin typeface="Calibri"/>
                <a:cs typeface="Calibri"/>
              </a:rPr>
              <a:t>i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>
                <a:latin typeface="Cambria Math"/>
                <a:cs typeface="Cambria Math"/>
              </a:rPr>
              <a:t>𝛾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* 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6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133469" y="3814953"/>
            <a:ext cx="248983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connection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5022799"/>
            <a:ext cx="3668395" cy="156210"/>
            <a:chOff x="7039102" y="5022799"/>
            <a:chExt cx="3668395" cy="156210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6" name="object 6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152003" y="4445253"/>
            <a:ext cx="143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Self-Attention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45452" y="3419855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72171" y="3994658"/>
            <a:ext cx="2887980" cy="1024255"/>
            <a:chOff x="7472171" y="3994658"/>
            <a:chExt cx="2887980" cy="102425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627" y="4248912"/>
              <a:ext cx="76198" cy="1905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784717" y="3887800"/>
            <a:ext cx="177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803135" y="3816096"/>
            <a:ext cx="2108200" cy="1298575"/>
            <a:chOff x="6803135" y="3816096"/>
            <a:chExt cx="2108200" cy="1298575"/>
          </a:xfrm>
        </p:grpSpPr>
        <p:sp>
          <p:nvSpPr>
            <p:cNvPr id="20" name="object 20" descr=""/>
            <p:cNvSpPr/>
            <p:nvPr/>
          </p:nvSpPr>
          <p:spPr>
            <a:xfrm>
              <a:off x="6803136" y="4088892"/>
              <a:ext cx="1948814" cy="1025525"/>
            </a:xfrm>
            <a:custGeom>
              <a:avLst/>
              <a:gdLst/>
              <a:ahLst/>
              <a:cxnLst/>
              <a:rect l="l" t="t" r="r" b="b"/>
              <a:pathLst>
                <a:path w="1948815" h="1025525">
                  <a:moveTo>
                    <a:pt x="1948688" y="38100"/>
                  </a:moveTo>
                  <a:lnTo>
                    <a:pt x="1923288" y="25400"/>
                  </a:lnTo>
                  <a:lnTo>
                    <a:pt x="1872488" y="0"/>
                  </a:lnTo>
                  <a:lnTo>
                    <a:pt x="1872488" y="25400"/>
                  </a:lnTo>
                  <a:lnTo>
                    <a:pt x="0" y="25400"/>
                  </a:lnTo>
                  <a:lnTo>
                    <a:pt x="0" y="1025271"/>
                  </a:lnTo>
                  <a:lnTo>
                    <a:pt x="241427" y="1025271"/>
                  </a:lnTo>
                  <a:lnTo>
                    <a:pt x="241427" y="1012571"/>
                  </a:lnTo>
                  <a:lnTo>
                    <a:pt x="241414" y="999858"/>
                  </a:lnTo>
                  <a:lnTo>
                    <a:pt x="25400" y="999858"/>
                  </a:lnTo>
                  <a:lnTo>
                    <a:pt x="25400" y="50927"/>
                  </a:lnTo>
                  <a:lnTo>
                    <a:pt x="1872475" y="50927"/>
                  </a:lnTo>
                  <a:lnTo>
                    <a:pt x="1872475" y="38214"/>
                  </a:lnTo>
                  <a:lnTo>
                    <a:pt x="25400" y="38214"/>
                  </a:lnTo>
                  <a:lnTo>
                    <a:pt x="1872488" y="38100"/>
                  </a:lnTo>
                  <a:lnTo>
                    <a:pt x="1872488" y="76327"/>
                  </a:lnTo>
                  <a:lnTo>
                    <a:pt x="1923288" y="50927"/>
                  </a:lnTo>
                  <a:lnTo>
                    <a:pt x="19486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3816096"/>
              <a:ext cx="76198" cy="190500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7469123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405621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341993" y="5172455"/>
            <a:ext cx="76835" cy="274320"/>
          </a:xfrm>
          <a:custGeom>
            <a:avLst/>
            <a:gdLst/>
            <a:ahLst/>
            <a:cxnLst/>
            <a:rect l="l" t="t" r="r" b="b"/>
            <a:pathLst>
              <a:path w="76834" h="274320">
                <a:moveTo>
                  <a:pt x="38226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326" y="762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0281919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159752" y="2549651"/>
            <a:ext cx="664845" cy="396240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4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087868" y="2554223"/>
            <a:ext cx="664845" cy="396240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031223" y="2554223"/>
            <a:ext cx="664845" cy="396240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71531" y="2558795"/>
            <a:ext cx="664845" cy="396240"/>
          </a:xfrm>
          <a:prstGeom prst="rect">
            <a:avLst/>
          </a:prstGeom>
          <a:solidFill>
            <a:srgbClr val="EBDAF3"/>
          </a:solidFill>
          <a:ln w="12700">
            <a:solidFill>
              <a:srgbClr val="BB44C4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4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453883" y="2945892"/>
            <a:ext cx="2887980" cy="473709"/>
          </a:xfrm>
          <a:custGeom>
            <a:avLst/>
            <a:gdLst/>
            <a:ahLst/>
            <a:cxnLst/>
            <a:rect l="l" t="t" r="r" b="b"/>
            <a:pathLst>
              <a:path w="2887979" h="4737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49555"/>
                </a:lnTo>
                <a:lnTo>
                  <a:pt x="953389" y="249555"/>
                </a:lnTo>
                <a:lnTo>
                  <a:pt x="953389" y="251587"/>
                </a:lnTo>
                <a:lnTo>
                  <a:pt x="1407033" y="251587"/>
                </a:lnTo>
                <a:lnTo>
                  <a:pt x="1407033" y="473583"/>
                </a:lnTo>
                <a:lnTo>
                  <a:pt x="1432433" y="473583"/>
                </a:lnTo>
                <a:lnTo>
                  <a:pt x="1432433" y="254127"/>
                </a:lnTo>
                <a:lnTo>
                  <a:pt x="2862072" y="254127"/>
                </a:lnTo>
                <a:lnTo>
                  <a:pt x="2862072" y="85344"/>
                </a:lnTo>
                <a:lnTo>
                  <a:pt x="2887472" y="85344"/>
                </a:lnTo>
                <a:lnTo>
                  <a:pt x="2849372" y="9144"/>
                </a:lnTo>
                <a:lnTo>
                  <a:pt x="2811272" y="85344"/>
                </a:lnTo>
                <a:lnTo>
                  <a:pt x="2836672" y="85344"/>
                </a:lnTo>
                <a:lnTo>
                  <a:pt x="2836672" y="228600"/>
                </a:lnTo>
                <a:lnTo>
                  <a:pt x="1922652" y="228600"/>
                </a:lnTo>
                <a:lnTo>
                  <a:pt x="1922652" y="80518"/>
                </a:lnTo>
                <a:lnTo>
                  <a:pt x="1948052" y="80518"/>
                </a:lnTo>
                <a:lnTo>
                  <a:pt x="1909952" y="4191"/>
                </a:lnTo>
                <a:lnTo>
                  <a:pt x="1871980" y="80518"/>
                </a:lnTo>
                <a:lnTo>
                  <a:pt x="1897380" y="80518"/>
                </a:lnTo>
                <a:lnTo>
                  <a:pt x="1897380" y="226187"/>
                </a:lnTo>
                <a:lnTo>
                  <a:pt x="1432433" y="226187"/>
                </a:lnTo>
                <a:lnTo>
                  <a:pt x="1432433" y="224155"/>
                </a:lnTo>
                <a:lnTo>
                  <a:pt x="978789" y="224155"/>
                </a:lnTo>
                <a:lnTo>
                  <a:pt x="978789" y="80518"/>
                </a:lnTo>
                <a:lnTo>
                  <a:pt x="1004189" y="80518"/>
                </a:lnTo>
                <a:lnTo>
                  <a:pt x="966089" y="4191"/>
                </a:lnTo>
                <a:lnTo>
                  <a:pt x="927989" y="80518"/>
                </a:lnTo>
                <a:lnTo>
                  <a:pt x="953389" y="80518"/>
                </a:lnTo>
                <a:lnTo>
                  <a:pt x="953389" y="224155"/>
                </a:lnTo>
                <a:lnTo>
                  <a:pt x="50800" y="224155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478268" y="2168651"/>
            <a:ext cx="2837180" cy="390525"/>
          </a:xfrm>
          <a:custGeom>
            <a:avLst/>
            <a:gdLst/>
            <a:ahLst/>
            <a:cxnLst/>
            <a:rect l="l" t="t" r="r" b="b"/>
            <a:pathLst>
              <a:path w="2837179" h="390525">
                <a:moveTo>
                  <a:pt x="1424177" y="0"/>
                </a:moveTo>
                <a:lnTo>
                  <a:pt x="1386077" y="75946"/>
                </a:lnTo>
                <a:lnTo>
                  <a:pt x="1411477" y="75946"/>
                </a:lnTo>
                <a:lnTo>
                  <a:pt x="1411477" y="177800"/>
                </a:lnTo>
                <a:lnTo>
                  <a:pt x="0" y="177800"/>
                </a:lnTo>
                <a:lnTo>
                  <a:pt x="0" y="381000"/>
                </a:lnTo>
                <a:lnTo>
                  <a:pt x="25400" y="381000"/>
                </a:lnTo>
                <a:lnTo>
                  <a:pt x="25400" y="203200"/>
                </a:lnTo>
                <a:lnTo>
                  <a:pt x="928115" y="203200"/>
                </a:lnTo>
                <a:lnTo>
                  <a:pt x="928115" y="385318"/>
                </a:lnTo>
                <a:lnTo>
                  <a:pt x="953515" y="385318"/>
                </a:lnTo>
                <a:lnTo>
                  <a:pt x="953515" y="205359"/>
                </a:lnTo>
                <a:lnTo>
                  <a:pt x="1411477" y="205359"/>
                </a:lnTo>
                <a:lnTo>
                  <a:pt x="1411477" y="207772"/>
                </a:lnTo>
                <a:lnTo>
                  <a:pt x="1872233" y="207772"/>
                </a:lnTo>
                <a:lnTo>
                  <a:pt x="1872233" y="385318"/>
                </a:lnTo>
                <a:lnTo>
                  <a:pt x="1897633" y="385318"/>
                </a:lnTo>
                <a:lnTo>
                  <a:pt x="1897633" y="207772"/>
                </a:lnTo>
                <a:lnTo>
                  <a:pt x="2811779" y="207772"/>
                </a:lnTo>
                <a:lnTo>
                  <a:pt x="2811779" y="390144"/>
                </a:lnTo>
                <a:lnTo>
                  <a:pt x="2837179" y="390144"/>
                </a:lnTo>
                <a:lnTo>
                  <a:pt x="2837179" y="182372"/>
                </a:lnTo>
                <a:lnTo>
                  <a:pt x="1897633" y="182372"/>
                </a:lnTo>
                <a:lnTo>
                  <a:pt x="1897633" y="179959"/>
                </a:lnTo>
                <a:lnTo>
                  <a:pt x="1436877" y="179959"/>
                </a:lnTo>
                <a:lnTo>
                  <a:pt x="1436877" y="75946"/>
                </a:lnTo>
                <a:lnTo>
                  <a:pt x="1462277" y="75946"/>
                </a:lnTo>
                <a:lnTo>
                  <a:pt x="1424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30530" y="1574419"/>
            <a:ext cx="3397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Recall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Layer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Normalization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0530" y="5225541"/>
            <a:ext cx="168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05740" y="1928825"/>
            <a:ext cx="1899285" cy="150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</a:t>
            </a:r>
            <a:r>
              <a:rPr dirty="0" baseline="-13888" sz="2400" spc="-37">
                <a:latin typeface="Calibri"/>
                <a:cs typeface="Calibri"/>
              </a:rPr>
              <a:t>N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scale: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𝛾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shift: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</a:pP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17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(1/D)∑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</a:t>
            </a:r>
            <a:r>
              <a:rPr dirty="0" baseline="-13888" sz="2400" spc="-30">
                <a:latin typeface="Calibri"/>
                <a:cs typeface="Calibri"/>
              </a:rPr>
              <a:t>i,j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83663" y="1940178"/>
            <a:ext cx="1320165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ts val="2865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76225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667380" y="3406520"/>
            <a:ext cx="915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06349" y="3406520"/>
            <a:ext cx="236474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i,j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𝜇</a:t>
            </a:r>
            <a:r>
              <a:rPr dirty="0" baseline="-13888" sz="2400" spc="-15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1/2</a:t>
            </a:r>
            <a:endParaRPr baseline="20833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1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𝜎</a:t>
            </a:r>
            <a:r>
              <a:rPr dirty="0" baseline="-13888" sz="2400" spc="-37">
                <a:latin typeface="Calibri"/>
                <a:cs typeface="Calibri"/>
              </a:rPr>
              <a:t>i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>
                <a:latin typeface="Cambria Math"/>
                <a:cs typeface="Cambria Math"/>
              </a:rPr>
              <a:t>𝛾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* 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6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133469" y="3814953"/>
            <a:ext cx="248983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connection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138676" y="2383663"/>
            <a:ext cx="241490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MLP</a:t>
            </a:r>
            <a:r>
              <a:rPr dirty="0" sz="2400" spc="-20">
                <a:latin typeface="Calibri"/>
                <a:cs typeface="Calibri"/>
              </a:rPr>
              <a:t> independently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5022799"/>
            <a:ext cx="3668395" cy="156210"/>
            <a:chOff x="7039102" y="5022799"/>
            <a:chExt cx="3668395" cy="156210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6" name="object 6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152003" y="4445253"/>
            <a:ext cx="143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Self-Attention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45452" y="3419855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72171" y="3994658"/>
            <a:ext cx="2887980" cy="1024255"/>
            <a:chOff x="7472171" y="3994658"/>
            <a:chExt cx="2887980" cy="102425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627" y="4248912"/>
              <a:ext cx="76198" cy="1905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784717" y="3887800"/>
            <a:ext cx="177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153402" y="2543289"/>
            <a:ext cx="676910" cy="408940"/>
            <a:chOff x="7153402" y="2543289"/>
            <a:chExt cx="676910" cy="408940"/>
          </a:xfrm>
        </p:grpSpPr>
        <p:sp>
          <p:nvSpPr>
            <p:cNvPr id="20" name="object 20" descr=""/>
            <p:cNvSpPr/>
            <p:nvPr/>
          </p:nvSpPr>
          <p:spPr>
            <a:xfrm>
              <a:off x="7159752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59752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803135" y="3816096"/>
            <a:ext cx="2108200" cy="1298575"/>
            <a:chOff x="6803135" y="3816096"/>
            <a:chExt cx="2108200" cy="1298575"/>
          </a:xfrm>
        </p:grpSpPr>
        <p:sp>
          <p:nvSpPr>
            <p:cNvPr id="23" name="object 23" descr=""/>
            <p:cNvSpPr/>
            <p:nvPr/>
          </p:nvSpPr>
          <p:spPr>
            <a:xfrm>
              <a:off x="6803136" y="4088892"/>
              <a:ext cx="1948814" cy="1025525"/>
            </a:xfrm>
            <a:custGeom>
              <a:avLst/>
              <a:gdLst/>
              <a:ahLst/>
              <a:cxnLst/>
              <a:rect l="l" t="t" r="r" b="b"/>
              <a:pathLst>
                <a:path w="1948815" h="1025525">
                  <a:moveTo>
                    <a:pt x="1948688" y="38100"/>
                  </a:moveTo>
                  <a:lnTo>
                    <a:pt x="1923288" y="25400"/>
                  </a:lnTo>
                  <a:lnTo>
                    <a:pt x="1872488" y="0"/>
                  </a:lnTo>
                  <a:lnTo>
                    <a:pt x="1872488" y="25400"/>
                  </a:lnTo>
                  <a:lnTo>
                    <a:pt x="0" y="25400"/>
                  </a:lnTo>
                  <a:lnTo>
                    <a:pt x="0" y="1025271"/>
                  </a:lnTo>
                  <a:lnTo>
                    <a:pt x="241427" y="1025271"/>
                  </a:lnTo>
                  <a:lnTo>
                    <a:pt x="241427" y="1012571"/>
                  </a:lnTo>
                  <a:lnTo>
                    <a:pt x="241414" y="999858"/>
                  </a:lnTo>
                  <a:lnTo>
                    <a:pt x="25400" y="999858"/>
                  </a:lnTo>
                  <a:lnTo>
                    <a:pt x="25400" y="50927"/>
                  </a:lnTo>
                  <a:lnTo>
                    <a:pt x="1872475" y="50927"/>
                  </a:lnTo>
                  <a:lnTo>
                    <a:pt x="1872475" y="38214"/>
                  </a:lnTo>
                  <a:lnTo>
                    <a:pt x="25400" y="38214"/>
                  </a:lnTo>
                  <a:lnTo>
                    <a:pt x="1872488" y="38100"/>
                  </a:lnTo>
                  <a:lnTo>
                    <a:pt x="1872488" y="76327"/>
                  </a:lnTo>
                  <a:lnTo>
                    <a:pt x="1923288" y="50927"/>
                  </a:lnTo>
                  <a:lnTo>
                    <a:pt x="19486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3816096"/>
              <a:ext cx="76198" cy="190500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7469123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405621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9341993" y="5172455"/>
            <a:ext cx="76835" cy="274320"/>
          </a:xfrm>
          <a:custGeom>
            <a:avLst/>
            <a:gdLst/>
            <a:ahLst/>
            <a:cxnLst/>
            <a:rect l="l" t="t" r="r" b="b"/>
            <a:pathLst>
              <a:path w="76834" h="274320">
                <a:moveTo>
                  <a:pt x="38226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326" y="762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281919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159752" y="2549639"/>
            <a:ext cx="664210" cy="3962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4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081518" y="2547861"/>
            <a:ext cx="676910" cy="408940"/>
            <a:chOff x="8081518" y="2547861"/>
            <a:chExt cx="676910" cy="408940"/>
          </a:xfrm>
        </p:grpSpPr>
        <p:sp>
          <p:nvSpPr>
            <p:cNvPr id="31" name="object 31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087868" y="2554211"/>
            <a:ext cx="66421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024873" y="2547873"/>
            <a:ext cx="677545" cy="408940"/>
            <a:chOff x="9024873" y="2547873"/>
            <a:chExt cx="677545" cy="408940"/>
          </a:xfrm>
        </p:grpSpPr>
        <p:sp>
          <p:nvSpPr>
            <p:cNvPr id="35" name="object 35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031223" y="2554223"/>
            <a:ext cx="66484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9965181" y="2552445"/>
            <a:ext cx="677545" cy="408940"/>
            <a:chOff x="9965181" y="2552445"/>
            <a:chExt cx="677545" cy="408940"/>
          </a:xfrm>
        </p:grpSpPr>
        <p:sp>
          <p:nvSpPr>
            <p:cNvPr id="39" name="object 39" descr=""/>
            <p:cNvSpPr/>
            <p:nvPr/>
          </p:nvSpPr>
          <p:spPr>
            <a:xfrm>
              <a:off x="9971531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971531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0063098" y="2563749"/>
            <a:ext cx="4756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8782050" y="1925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25" y="74422"/>
                </a:lnTo>
                <a:lnTo>
                  <a:pt x="35686" y="35687"/>
                </a:lnTo>
                <a:lnTo>
                  <a:pt x="74422" y="9525"/>
                </a:lnTo>
                <a:lnTo>
                  <a:pt x="121920" y="0"/>
                </a:lnTo>
                <a:lnTo>
                  <a:pt x="169418" y="9525"/>
                </a:lnTo>
                <a:lnTo>
                  <a:pt x="208152" y="35687"/>
                </a:lnTo>
                <a:lnTo>
                  <a:pt x="234188" y="74422"/>
                </a:lnTo>
                <a:lnTo>
                  <a:pt x="243840" y="121920"/>
                </a:lnTo>
                <a:lnTo>
                  <a:pt x="234188" y="169417"/>
                </a:lnTo>
                <a:lnTo>
                  <a:pt x="208152" y="208152"/>
                </a:lnTo>
                <a:lnTo>
                  <a:pt x="169418" y="234187"/>
                </a:lnTo>
                <a:lnTo>
                  <a:pt x="121920" y="243839"/>
                </a:lnTo>
                <a:lnTo>
                  <a:pt x="74422" y="234187"/>
                </a:lnTo>
                <a:lnTo>
                  <a:pt x="35686" y="208152"/>
                </a:lnTo>
                <a:lnTo>
                  <a:pt x="9525" y="169417"/>
                </a:lnTo>
                <a:lnTo>
                  <a:pt x="0" y="12192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8814307" y="180606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6807708" y="2008631"/>
            <a:ext cx="3534410" cy="1410970"/>
          </a:xfrm>
          <a:custGeom>
            <a:avLst/>
            <a:gdLst/>
            <a:ahLst/>
            <a:cxnLst/>
            <a:rect l="l" t="t" r="r" b="b"/>
            <a:pathLst>
              <a:path w="3534409" h="1410970">
                <a:moveTo>
                  <a:pt x="3508629" y="342519"/>
                </a:moveTo>
                <a:lnTo>
                  <a:pt x="2568956" y="342519"/>
                </a:lnTo>
                <a:lnTo>
                  <a:pt x="2568956" y="339979"/>
                </a:lnTo>
                <a:lnTo>
                  <a:pt x="2108073" y="339979"/>
                </a:lnTo>
                <a:lnTo>
                  <a:pt x="2108073" y="235839"/>
                </a:lnTo>
                <a:lnTo>
                  <a:pt x="2133473" y="235839"/>
                </a:lnTo>
                <a:lnTo>
                  <a:pt x="2095373" y="159639"/>
                </a:lnTo>
                <a:lnTo>
                  <a:pt x="2057273" y="235839"/>
                </a:lnTo>
                <a:lnTo>
                  <a:pt x="2082673" y="235839"/>
                </a:lnTo>
                <a:lnTo>
                  <a:pt x="2082673" y="337947"/>
                </a:lnTo>
                <a:lnTo>
                  <a:pt x="670941" y="337947"/>
                </a:lnTo>
                <a:lnTo>
                  <a:pt x="670941" y="541655"/>
                </a:lnTo>
                <a:lnTo>
                  <a:pt x="696341" y="541655"/>
                </a:lnTo>
                <a:lnTo>
                  <a:pt x="696341" y="363347"/>
                </a:lnTo>
                <a:lnTo>
                  <a:pt x="1599311" y="363347"/>
                </a:lnTo>
                <a:lnTo>
                  <a:pt x="1599311" y="545846"/>
                </a:lnTo>
                <a:lnTo>
                  <a:pt x="1624711" y="545846"/>
                </a:lnTo>
                <a:lnTo>
                  <a:pt x="1624711" y="365379"/>
                </a:lnTo>
                <a:lnTo>
                  <a:pt x="2082673" y="365379"/>
                </a:lnTo>
                <a:lnTo>
                  <a:pt x="2082673" y="367919"/>
                </a:lnTo>
                <a:lnTo>
                  <a:pt x="2543556" y="367919"/>
                </a:lnTo>
                <a:lnTo>
                  <a:pt x="2543556" y="545846"/>
                </a:lnTo>
                <a:lnTo>
                  <a:pt x="2568956" y="545846"/>
                </a:lnTo>
                <a:lnTo>
                  <a:pt x="2568956" y="367919"/>
                </a:lnTo>
                <a:lnTo>
                  <a:pt x="3483229" y="367919"/>
                </a:lnTo>
                <a:lnTo>
                  <a:pt x="3483229" y="550672"/>
                </a:lnTo>
                <a:lnTo>
                  <a:pt x="3508629" y="550672"/>
                </a:lnTo>
                <a:lnTo>
                  <a:pt x="3508629" y="342519"/>
                </a:lnTo>
                <a:close/>
              </a:path>
              <a:path w="3534409" h="1410970">
                <a:moveTo>
                  <a:pt x="3534029" y="1022858"/>
                </a:moveTo>
                <a:lnTo>
                  <a:pt x="3495929" y="946658"/>
                </a:lnTo>
                <a:lnTo>
                  <a:pt x="3457829" y="1022858"/>
                </a:lnTo>
                <a:lnTo>
                  <a:pt x="3483229" y="1022858"/>
                </a:lnTo>
                <a:lnTo>
                  <a:pt x="3483229" y="1166114"/>
                </a:lnTo>
                <a:lnTo>
                  <a:pt x="2568956" y="1166114"/>
                </a:lnTo>
                <a:lnTo>
                  <a:pt x="2568956" y="1018032"/>
                </a:lnTo>
                <a:lnTo>
                  <a:pt x="2594356" y="1018032"/>
                </a:lnTo>
                <a:lnTo>
                  <a:pt x="2556256" y="941832"/>
                </a:lnTo>
                <a:lnTo>
                  <a:pt x="2518156" y="1018032"/>
                </a:lnTo>
                <a:lnTo>
                  <a:pt x="2543556" y="1018032"/>
                </a:lnTo>
                <a:lnTo>
                  <a:pt x="2543556" y="1163701"/>
                </a:lnTo>
                <a:lnTo>
                  <a:pt x="2078482" y="1163701"/>
                </a:lnTo>
                <a:lnTo>
                  <a:pt x="2078482" y="1161542"/>
                </a:lnTo>
                <a:lnTo>
                  <a:pt x="1624711" y="1161542"/>
                </a:lnTo>
                <a:lnTo>
                  <a:pt x="1624711" y="1018032"/>
                </a:lnTo>
                <a:lnTo>
                  <a:pt x="1650111" y="1018032"/>
                </a:lnTo>
                <a:lnTo>
                  <a:pt x="1612011" y="941832"/>
                </a:lnTo>
                <a:lnTo>
                  <a:pt x="1573911" y="1018032"/>
                </a:lnTo>
                <a:lnTo>
                  <a:pt x="1599311" y="1018032"/>
                </a:lnTo>
                <a:lnTo>
                  <a:pt x="1599311" y="1161542"/>
                </a:lnTo>
                <a:lnTo>
                  <a:pt x="696341" y="1161542"/>
                </a:lnTo>
                <a:lnTo>
                  <a:pt x="696341" y="1013841"/>
                </a:lnTo>
                <a:lnTo>
                  <a:pt x="721868" y="1013841"/>
                </a:lnTo>
                <a:lnTo>
                  <a:pt x="683641" y="937641"/>
                </a:lnTo>
                <a:lnTo>
                  <a:pt x="645541" y="1013841"/>
                </a:lnTo>
                <a:lnTo>
                  <a:pt x="670941" y="1013841"/>
                </a:lnTo>
                <a:lnTo>
                  <a:pt x="670941" y="1186942"/>
                </a:lnTo>
                <a:lnTo>
                  <a:pt x="1599311" y="1186942"/>
                </a:lnTo>
                <a:lnTo>
                  <a:pt x="1599311" y="1189101"/>
                </a:lnTo>
                <a:lnTo>
                  <a:pt x="2053082" y="1189101"/>
                </a:lnTo>
                <a:lnTo>
                  <a:pt x="2053082" y="1287526"/>
                </a:lnTo>
                <a:lnTo>
                  <a:pt x="25400" y="1287526"/>
                </a:lnTo>
                <a:lnTo>
                  <a:pt x="25400" y="50800"/>
                </a:lnTo>
                <a:lnTo>
                  <a:pt x="1897634" y="50800"/>
                </a:lnTo>
                <a:lnTo>
                  <a:pt x="1897634" y="76200"/>
                </a:lnTo>
                <a:lnTo>
                  <a:pt x="1973834" y="38100"/>
                </a:lnTo>
                <a:lnTo>
                  <a:pt x="1897634" y="0"/>
                </a:lnTo>
                <a:lnTo>
                  <a:pt x="1897634" y="25400"/>
                </a:lnTo>
                <a:lnTo>
                  <a:pt x="0" y="25400"/>
                </a:lnTo>
                <a:lnTo>
                  <a:pt x="0" y="1312926"/>
                </a:lnTo>
                <a:lnTo>
                  <a:pt x="2053082" y="1312926"/>
                </a:lnTo>
                <a:lnTo>
                  <a:pt x="2053082" y="1410843"/>
                </a:lnTo>
                <a:lnTo>
                  <a:pt x="2078482" y="1410843"/>
                </a:lnTo>
                <a:lnTo>
                  <a:pt x="2078482" y="1191514"/>
                </a:lnTo>
                <a:lnTo>
                  <a:pt x="3508629" y="1191514"/>
                </a:lnTo>
                <a:lnTo>
                  <a:pt x="3508629" y="1022858"/>
                </a:lnTo>
                <a:lnTo>
                  <a:pt x="3534029" y="1022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230530" y="1574419"/>
            <a:ext cx="3397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Recall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Layer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Normalization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30530" y="5225541"/>
            <a:ext cx="168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05740" y="1928825"/>
            <a:ext cx="1899285" cy="150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</a:t>
            </a:r>
            <a:r>
              <a:rPr dirty="0" baseline="-13888" sz="2400" spc="-37">
                <a:latin typeface="Calibri"/>
                <a:cs typeface="Calibri"/>
              </a:rPr>
              <a:t>N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scale: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𝛾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shift: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</a:pP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17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(1/D)∑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</a:t>
            </a:r>
            <a:r>
              <a:rPr dirty="0" baseline="-13888" sz="2400" spc="-30">
                <a:latin typeface="Calibri"/>
                <a:cs typeface="Calibri"/>
              </a:rPr>
              <a:t>i,j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383663" y="1940178"/>
            <a:ext cx="1320165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ts val="2865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76225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667380" y="3406520"/>
            <a:ext cx="915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06349" y="3406520"/>
            <a:ext cx="236474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i,j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𝜇</a:t>
            </a:r>
            <a:r>
              <a:rPr dirty="0" baseline="-13888" sz="2400" spc="-15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1/2</a:t>
            </a:r>
            <a:endParaRPr baseline="20833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1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𝜎</a:t>
            </a:r>
            <a:r>
              <a:rPr dirty="0" baseline="-13888" sz="2400" spc="-37">
                <a:latin typeface="Calibri"/>
                <a:cs typeface="Calibri"/>
              </a:rPr>
              <a:t>i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>
                <a:latin typeface="Cambria Math"/>
                <a:cs typeface="Cambria Math"/>
              </a:rPr>
              <a:t>𝛾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* 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6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133469" y="3814953"/>
            <a:ext cx="248983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connection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133469" y="1803019"/>
            <a:ext cx="2473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connec$on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139565" y="2389759"/>
            <a:ext cx="2414905" cy="7607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MLP</a:t>
            </a:r>
            <a:r>
              <a:rPr dirty="0" sz="2400" spc="-20">
                <a:latin typeface="Calibri"/>
                <a:cs typeface="Calibri"/>
              </a:rPr>
              <a:t> independently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39102" y="5022799"/>
            <a:ext cx="3668395" cy="156210"/>
            <a:chOff x="7039102" y="5022799"/>
            <a:chExt cx="3668395" cy="156210"/>
          </a:xfrm>
        </p:grpSpPr>
        <p:sp>
          <p:nvSpPr>
            <p:cNvPr id="3" name="object 3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6" name="object 6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269303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152003" y="4445253"/>
            <a:ext cx="1437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Self-Attention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45452" y="3419855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72171" y="3994658"/>
            <a:ext cx="2887980" cy="1024255"/>
            <a:chOff x="7472171" y="3994658"/>
            <a:chExt cx="2887980" cy="102425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627" y="4248912"/>
              <a:ext cx="76198" cy="1905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784717" y="3887800"/>
            <a:ext cx="177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153402" y="2543289"/>
            <a:ext cx="676910" cy="408940"/>
            <a:chOff x="7153402" y="2543289"/>
            <a:chExt cx="676910" cy="408940"/>
          </a:xfrm>
        </p:grpSpPr>
        <p:sp>
          <p:nvSpPr>
            <p:cNvPr id="20" name="object 20" descr=""/>
            <p:cNvSpPr/>
            <p:nvPr/>
          </p:nvSpPr>
          <p:spPr>
            <a:xfrm>
              <a:off x="7159752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59752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803135" y="3816096"/>
            <a:ext cx="2108200" cy="1298575"/>
            <a:chOff x="6803135" y="3816096"/>
            <a:chExt cx="2108200" cy="1298575"/>
          </a:xfrm>
        </p:grpSpPr>
        <p:sp>
          <p:nvSpPr>
            <p:cNvPr id="23" name="object 23" descr=""/>
            <p:cNvSpPr/>
            <p:nvPr/>
          </p:nvSpPr>
          <p:spPr>
            <a:xfrm>
              <a:off x="6803136" y="4088892"/>
              <a:ext cx="1948814" cy="1025525"/>
            </a:xfrm>
            <a:custGeom>
              <a:avLst/>
              <a:gdLst/>
              <a:ahLst/>
              <a:cxnLst/>
              <a:rect l="l" t="t" r="r" b="b"/>
              <a:pathLst>
                <a:path w="1948815" h="1025525">
                  <a:moveTo>
                    <a:pt x="1948688" y="38100"/>
                  </a:moveTo>
                  <a:lnTo>
                    <a:pt x="1923288" y="25400"/>
                  </a:lnTo>
                  <a:lnTo>
                    <a:pt x="1872488" y="0"/>
                  </a:lnTo>
                  <a:lnTo>
                    <a:pt x="1872488" y="25400"/>
                  </a:lnTo>
                  <a:lnTo>
                    <a:pt x="0" y="25400"/>
                  </a:lnTo>
                  <a:lnTo>
                    <a:pt x="0" y="1025271"/>
                  </a:lnTo>
                  <a:lnTo>
                    <a:pt x="241427" y="1025271"/>
                  </a:lnTo>
                  <a:lnTo>
                    <a:pt x="241427" y="1012571"/>
                  </a:lnTo>
                  <a:lnTo>
                    <a:pt x="241414" y="999858"/>
                  </a:lnTo>
                  <a:lnTo>
                    <a:pt x="25400" y="999858"/>
                  </a:lnTo>
                  <a:lnTo>
                    <a:pt x="25400" y="50927"/>
                  </a:lnTo>
                  <a:lnTo>
                    <a:pt x="1872475" y="50927"/>
                  </a:lnTo>
                  <a:lnTo>
                    <a:pt x="1872475" y="38214"/>
                  </a:lnTo>
                  <a:lnTo>
                    <a:pt x="25400" y="38214"/>
                  </a:lnTo>
                  <a:lnTo>
                    <a:pt x="1872488" y="38100"/>
                  </a:lnTo>
                  <a:lnTo>
                    <a:pt x="1872488" y="76327"/>
                  </a:lnTo>
                  <a:lnTo>
                    <a:pt x="1923288" y="50927"/>
                  </a:lnTo>
                  <a:lnTo>
                    <a:pt x="19486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3816096"/>
              <a:ext cx="76198" cy="190500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7469123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405621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9341993" y="5172455"/>
            <a:ext cx="76835" cy="274320"/>
          </a:xfrm>
          <a:custGeom>
            <a:avLst/>
            <a:gdLst/>
            <a:ahLst/>
            <a:cxnLst/>
            <a:rect l="l" t="t" r="r" b="b"/>
            <a:pathLst>
              <a:path w="76834" h="274320">
                <a:moveTo>
                  <a:pt x="38226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326" y="762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281919" y="517245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274320"/>
                </a:lnTo>
                <a:lnTo>
                  <a:pt x="50800" y="274320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159752" y="2549639"/>
            <a:ext cx="664210" cy="3962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4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081518" y="2547861"/>
            <a:ext cx="676910" cy="408940"/>
            <a:chOff x="8081518" y="2547861"/>
            <a:chExt cx="676910" cy="408940"/>
          </a:xfrm>
        </p:grpSpPr>
        <p:sp>
          <p:nvSpPr>
            <p:cNvPr id="31" name="object 31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087868" y="2554211"/>
            <a:ext cx="66421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024873" y="2547873"/>
            <a:ext cx="677545" cy="408940"/>
            <a:chOff x="9024873" y="2547873"/>
            <a:chExt cx="677545" cy="408940"/>
          </a:xfrm>
        </p:grpSpPr>
        <p:sp>
          <p:nvSpPr>
            <p:cNvPr id="35" name="object 35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031223" y="2554223"/>
            <a:ext cx="66484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9965181" y="2552445"/>
            <a:ext cx="677545" cy="408940"/>
            <a:chOff x="9965181" y="2552445"/>
            <a:chExt cx="677545" cy="408940"/>
          </a:xfrm>
        </p:grpSpPr>
        <p:sp>
          <p:nvSpPr>
            <p:cNvPr id="39" name="object 39" descr=""/>
            <p:cNvSpPr/>
            <p:nvPr/>
          </p:nvSpPr>
          <p:spPr>
            <a:xfrm>
              <a:off x="9971531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971531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0063098" y="2563749"/>
            <a:ext cx="4756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8782050" y="192557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25" y="74422"/>
                </a:lnTo>
                <a:lnTo>
                  <a:pt x="35686" y="35687"/>
                </a:lnTo>
                <a:lnTo>
                  <a:pt x="74422" y="9525"/>
                </a:lnTo>
                <a:lnTo>
                  <a:pt x="121920" y="0"/>
                </a:lnTo>
                <a:lnTo>
                  <a:pt x="169418" y="9525"/>
                </a:lnTo>
                <a:lnTo>
                  <a:pt x="208152" y="35687"/>
                </a:lnTo>
                <a:lnTo>
                  <a:pt x="234188" y="74422"/>
                </a:lnTo>
                <a:lnTo>
                  <a:pt x="243840" y="121920"/>
                </a:lnTo>
                <a:lnTo>
                  <a:pt x="234188" y="169417"/>
                </a:lnTo>
                <a:lnTo>
                  <a:pt x="208152" y="208152"/>
                </a:lnTo>
                <a:lnTo>
                  <a:pt x="169418" y="234187"/>
                </a:lnTo>
                <a:lnTo>
                  <a:pt x="121920" y="243839"/>
                </a:lnTo>
                <a:lnTo>
                  <a:pt x="74422" y="234187"/>
                </a:lnTo>
                <a:lnTo>
                  <a:pt x="35686" y="208152"/>
                </a:lnTo>
                <a:lnTo>
                  <a:pt x="9525" y="169417"/>
                </a:lnTo>
                <a:lnTo>
                  <a:pt x="0" y="12192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8814307" y="180606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807707" y="1749551"/>
            <a:ext cx="3534410" cy="1670050"/>
            <a:chOff x="6807707" y="1749551"/>
            <a:chExt cx="3534410" cy="1670050"/>
          </a:xfrm>
        </p:grpSpPr>
        <p:sp>
          <p:nvSpPr>
            <p:cNvPr id="45" name="object 45" descr=""/>
            <p:cNvSpPr/>
            <p:nvPr/>
          </p:nvSpPr>
          <p:spPr>
            <a:xfrm>
              <a:off x="6807708" y="2008631"/>
              <a:ext cx="3534410" cy="1410970"/>
            </a:xfrm>
            <a:custGeom>
              <a:avLst/>
              <a:gdLst/>
              <a:ahLst/>
              <a:cxnLst/>
              <a:rect l="l" t="t" r="r" b="b"/>
              <a:pathLst>
                <a:path w="3534409" h="1410970">
                  <a:moveTo>
                    <a:pt x="3508629" y="342519"/>
                  </a:moveTo>
                  <a:lnTo>
                    <a:pt x="2568956" y="342519"/>
                  </a:lnTo>
                  <a:lnTo>
                    <a:pt x="2568956" y="339979"/>
                  </a:lnTo>
                  <a:lnTo>
                    <a:pt x="2108073" y="339979"/>
                  </a:lnTo>
                  <a:lnTo>
                    <a:pt x="2108073" y="235839"/>
                  </a:lnTo>
                  <a:lnTo>
                    <a:pt x="2133473" y="235839"/>
                  </a:lnTo>
                  <a:lnTo>
                    <a:pt x="2095373" y="159639"/>
                  </a:lnTo>
                  <a:lnTo>
                    <a:pt x="2057273" y="235839"/>
                  </a:lnTo>
                  <a:lnTo>
                    <a:pt x="2082673" y="235839"/>
                  </a:lnTo>
                  <a:lnTo>
                    <a:pt x="2082673" y="337947"/>
                  </a:lnTo>
                  <a:lnTo>
                    <a:pt x="670941" y="337947"/>
                  </a:lnTo>
                  <a:lnTo>
                    <a:pt x="670941" y="541655"/>
                  </a:lnTo>
                  <a:lnTo>
                    <a:pt x="696341" y="541655"/>
                  </a:lnTo>
                  <a:lnTo>
                    <a:pt x="696341" y="363347"/>
                  </a:lnTo>
                  <a:lnTo>
                    <a:pt x="1599311" y="363347"/>
                  </a:lnTo>
                  <a:lnTo>
                    <a:pt x="1599311" y="545846"/>
                  </a:lnTo>
                  <a:lnTo>
                    <a:pt x="1624711" y="545846"/>
                  </a:lnTo>
                  <a:lnTo>
                    <a:pt x="1624711" y="365379"/>
                  </a:lnTo>
                  <a:lnTo>
                    <a:pt x="2082673" y="365379"/>
                  </a:lnTo>
                  <a:lnTo>
                    <a:pt x="2082673" y="367919"/>
                  </a:lnTo>
                  <a:lnTo>
                    <a:pt x="2543556" y="367919"/>
                  </a:lnTo>
                  <a:lnTo>
                    <a:pt x="2543556" y="545846"/>
                  </a:lnTo>
                  <a:lnTo>
                    <a:pt x="2568956" y="545846"/>
                  </a:lnTo>
                  <a:lnTo>
                    <a:pt x="2568956" y="367919"/>
                  </a:lnTo>
                  <a:lnTo>
                    <a:pt x="3483229" y="367919"/>
                  </a:lnTo>
                  <a:lnTo>
                    <a:pt x="3483229" y="550672"/>
                  </a:lnTo>
                  <a:lnTo>
                    <a:pt x="3508629" y="550672"/>
                  </a:lnTo>
                  <a:lnTo>
                    <a:pt x="3508629" y="342519"/>
                  </a:lnTo>
                  <a:close/>
                </a:path>
                <a:path w="3534409" h="1410970">
                  <a:moveTo>
                    <a:pt x="3534029" y="1022858"/>
                  </a:moveTo>
                  <a:lnTo>
                    <a:pt x="3495929" y="946658"/>
                  </a:lnTo>
                  <a:lnTo>
                    <a:pt x="3457829" y="1022858"/>
                  </a:lnTo>
                  <a:lnTo>
                    <a:pt x="3483229" y="1022858"/>
                  </a:lnTo>
                  <a:lnTo>
                    <a:pt x="3483229" y="1166114"/>
                  </a:lnTo>
                  <a:lnTo>
                    <a:pt x="2568956" y="1166114"/>
                  </a:lnTo>
                  <a:lnTo>
                    <a:pt x="2568956" y="1018032"/>
                  </a:lnTo>
                  <a:lnTo>
                    <a:pt x="2594356" y="1018032"/>
                  </a:lnTo>
                  <a:lnTo>
                    <a:pt x="2556256" y="941832"/>
                  </a:lnTo>
                  <a:lnTo>
                    <a:pt x="2518156" y="1018032"/>
                  </a:lnTo>
                  <a:lnTo>
                    <a:pt x="2543556" y="1018032"/>
                  </a:lnTo>
                  <a:lnTo>
                    <a:pt x="2543556" y="1163701"/>
                  </a:lnTo>
                  <a:lnTo>
                    <a:pt x="2078482" y="1163701"/>
                  </a:lnTo>
                  <a:lnTo>
                    <a:pt x="2078482" y="1161542"/>
                  </a:lnTo>
                  <a:lnTo>
                    <a:pt x="1624711" y="1161542"/>
                  </a:lnTo>
                  <a:lnTo>
                    <a:pt x="1624711" y="1018032"/>
                  </a:lnTo>
                  <a:lnTo>
                    <a:pt x="1650111" y="1018032"/>
                  </a:lnTo>
                  <a:lnTo>
                    <a:pt x="1612011" y="941832"/>
                  </a:lnTo>
                  <a:lnTo>
                    <a:pt x="1573911" y="1018032"/>
                  </a:lnTo>
                  <a:lnTo>
                    <a:pt x="1599311" y="1018032"/>
                  </a:lnTo>
                  <a:lnTo>
                    <a:pt x="1599311" y="1161542"/>
                  </a:lnTo>
                  <a:lnTo>
                    <a:pt x="696341" y="1161542"/>
                  </a:lnTo>
                  <a:lnTo>
                    <a:pt x="696341" y="1013841"/>
                  </a:lnTo>
                  <a:lnTo>
                    <a:pt x="721868" y="1013841"/>
                  </a:lnTo>
                  <a:lnTo>
                    <a:pt x="683641" y="937641"/>
                  </a:lnTo>
                  <a:lnTo>
                    <a:pt x="645541" y="1013841"/>
                  </a:lnTo>
                  <a:lnTo>
                    <a:pt x="670941" y="1013841"/>
                  </a:lnTo>
                  <a:lnTo>
                    <a:pt x="670941" y="1186942"/>
                  </a:lnTo>
                  <a:lnTo>
                    <a:pt x="1599311" y="1186942"/>
                  </a:lnTo>
                  <a:lnTo>
                    <a:pt x="1599311" y="1189101"/>
                  </a:lnTo>
                  <a:lnTo>
                    <a:pt x="2053082" y="1189101"/>
                  </a:lnTo>
                  <a:lnTo>
                    <a:pt x="2053082" y="1287526"/>
                  </a:lnTo>
                  <a:lnTo>
                    <a:pt x="25400" y="1287526"/>
                  </a:lnTo>
                  <a:lnTo>
                    <a:pt x="25400" y="50800"/>
                  </a:lnTo>
                  <a:lnTo>
                    <a:pt x="1897634" y="50800"/>
                  </a:lnTo>
                  <a:lnTo>
                    <a:pt x="1897634" y="76200"/>
                  </a:lnTo>
                  <a:lnTo>
                    <a:pt x="1973834" y="38100"/>
                  </a:lnTo>
                  <a:lnTo>
                    <a:pt x="1897634" y="0"/>
                  </a:lnTo>
                  <a:lnTo>
                    <a:pt x="1897634" y="25400"/>
                  </a:lnTo>
                  <a:lnTo>
                    <a:pt x="0" y="25400"/>
                  </a:lnTo>
                  <a:lnTo>
                    <a:pt x="0" y="1312926"/>
                  </a:lnTo>
                  <a:lnTo>
                    <a:pt x="2053082" y="1312926"/>
                  </a:lnTo>
                  <a:lnTo>
                    <a:pt x="2053082" y="1410843"/>
                  </a:lnTo>
                  <a:lnTo>
                    <a:pt x="2078482" y="1410843"/>
                  </a:lnTo>
                  <a:lnTo>
                    <a:pt x="2078482" y="1191514"/>
                  </a:lnTo>
                  <a:lnTo>
                    <a:pt x="3508629" y="1191514"/>
                  </a:lnTo>
                  <a:lnTo>
                    <a:pt x="3508629" y="1022858"/>
                  </a:lnTo>
                  <a:lnTo>
                    <a:pt x="3534029" y="1022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5107" y="1749551"/>
              <a:ext cx="76198" cy="175260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7074407" y="1353311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8195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271004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214359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144000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075164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3216" y="1092708"/>
            <a:ext cx="76200" cy="260476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8095" y="1092708"/>
            <a:ext cx="76200" cy="260476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04019" y="1092708"/>
            <a:ext cx="76200" cy="260476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64140" y="1092708"/>
            <a:ext cx="76200" cy="260476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230530" y="1574419"/>
            <a:ext cx="3397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Recall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Layer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Normalization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30530" y="5225541"/>
            <a:ext cx="168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05740" y="1928825"/>
            <a:ext cx="1899285" cy="150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</a:t>
            </a:r>
            <a:r>
              <a:rPr dirty="0" baseline="-13888" sz="2400" spc="-37">
                <a:latin typeface="Calibri"/>
                <a:cs typeface="Calibri"/>
              </a:rPr>
              <a:t>N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scale: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𝛾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shift: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55"/>
              </a:lnSpc>
            </a:pP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17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(1/D)∑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</a:t>
            </a:r>
            <a:r>
              <a:rPr dirty="0" baseline="-13888" sz="2400" spc="-30">
                <a:latin typeface="Calibri"/>
                <a:cs typeface="Calibri"/>
              </a:rPr>
              <a:t>i,j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383663" y="1940178"/>
            <a:ext cx="1320165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ts val="2865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(Shape: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D)</a:t>
            </a:r>
            <a:endParaRPr sz="2400">
              <a:latin typeface="Calibri"/>
              <a:cs typeface="Calibri"/>
            </a:endParaRPr>
          </a:p>
          <a:p>
            <a:pPr marL="276225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667380" y="3406520"/>
            <a:ext cx="915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(scalar)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06349" y="3406520"/>
            <a:ext cx="236474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(∑</a:t>
            </a:r>
            <a:r>
              <a:rPr dirty="0" baseline="-13888" sz="2400">
                <a:latin typeface="Calibri"/>
                <a:cs typeface="Calibri"/>
              </a:rPr>
              <a:t>j</a:t>
            </a:r>
            <a:r>
              <a:rPr dirty="0" baseline="-13888" sz="2400" spc="26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i,j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𝜇</a:t>
            </a:r>
            <a:r>
              <a:rPr dirty="0" baseline="-13888" sz="2400" spc="-15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baseline="20833" sz="2400" spc="-15">
                <a:latin typeface="Calibri"/>
                <a:cs typeface="Calibri"/>
              </a:rPr>
              <a:t>1/2</a:t>
            </a:r>
            <a:endParaRPr baseline="20833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(h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1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𝜇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𝜎</a:t>
            </a:r>
            <a:r>
              <a:rPr dirty="0" baseline="-13888" sz="2400" spc="-37">
                <a:latin typeface="Calibri"/>
                <a:cs typeface="Calibri"/>
              </a:rPr>
              <a:t>i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3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>
                <a:latin typeface="Cambria Math"/>
                <a:cs typeface="Cambria Math"/>
              </a:rPr>
              <a:t>𝛾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* z</a:t>
            </a:r>
            <a:r>
              <a:rPr dirty="0" baseline="-13888" sz="2400">
                <a:latin typeface="Calibri"/>
                <a:cs typeface="Calibri"/>
              </a:rPr>
              <a:t>i</a:t>
            </a:r>
            <a:r>
              <a:rPr dirty="0" baseline="-13888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6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133469" y="3814953"/>
            <a:ext cx="248983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connection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133469" y="1803019"/>
            <a:ext cx="2473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Residual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connec$on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139565" y="2389759"/>
            <a:ext cx="2414905" cy="7607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MLP</a:t>
            </a:r>
            <a:r>
              <a:rPr dirty="0" sz="2400" spc="-20">
                <a:latin typeface="Calibri"/>
                <a:cs typeface="Calibri"/>
              </a:rPr>
              <a:t> independently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46164" y="1216152"/>
            <a:ext cx="4227195" cy="4117975"/>
            <a:chOff x="6646164" y="1216152"/>
            <a:chExt cx="4227195" cy="4117975"/>
          </a:xfrm>
        </p:grpSpPr>
        <p:sp>
          <p:nvSpPr>
            <p:cNvPr id="3" name="object 3" descr=""/>
            <p:cNvSpPr/>
            <p:nvPr/>
          </p:nvSpPr>
          <p:spPr>
            <a:xfrm>
              <a:off x="6646164" y="1216152"/>
              <a:ext cx="4227195" cy="4117975"/>
            </a:xfrm>
            <a:custGeom>
              <a:avLst/>
              <a:gdLst/>
              <a:ahLst/>
              <a:cxnLst/>
              <a:rect l="l" t="t" r="r" b="b"/>
              <a:pathLst>
                <a:path w="4227195" h="4117975">
                  <a:moveTo>
                    <a:pt x="4227195" y="0"/>
                  </a:moveTo>
                  <a:lnTo>
                    <a:pt x="0" y="0"/>
                  </a:lnTo>
                  <a:lnTo>
                    <a:pt x="0" y="4117848"/>
                  </a:lnTo>
                  <a:lnTo>
                    <a:pt x="4227195" y="4117848"/>
                  </a:lnTo>
                  <a:lnTo>
                    <a:pt x="422719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3655695" y="0"/>
                  </a:moveTo>
                  <a:lnTo>
                    <a:pt x="0" y="0"/>
                  </a:lnTo>
                  <a:lnTo>
                    <a:pt x="0" y="142925"/>
                  </a:lnTo>
                  <a:lnTo>
                    <a:pt x="3655695" y="1429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7E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5452" y="5029149"/>
              <a:ext cx="3655695" cy="143510"/>
            </a:xfrm>
            <a:custGeom>
              <a:avLst/>
              <a:gdLst/>
              <a:ahLst/>
              <a:cxnLst/>
              <a:rect l="l" t="t" r="r" b="b"/>
              <a:pathLst>
                <a:path w="3655695" h="143510">
                  <a:moveTo>
                    <a:pt x="0" y="142925"/>
                  </a:moveTo>
                  <a:lnTo>
                    <a:pt x="3655695" y="1429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142925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284" y="-62992"/>
            <a:ext cx="3134360" cy="2501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4025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 </a:t>
            </a:r>
            <a:r>
              <a:rPr dirty="0" spc="-100"/>
              <a:t>Transformer</a:t>
            </a:r>
          </a:p>
          <a:p>
            <a:pPr marL="12700" marR="191135">
              <a:lnSpc>
                <a:spcPct val="101099"/>
              </a:lnSpc>
              <a:spcBef>
                <a:spcPts val="195"/>
              </a:spcBef>
            </a:pPr>
            <a:r>
              <a:rPr dirty="0" u="heavy" sz="24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Transformer</a:t>
            </a:r>
            <a:r>
              <a:rPr dirty="0" u="heavy" sz="2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r>
              <a:rPr dirty="0" sz="2400" spc="-10" b="1">
                <a:latin typeface="Calibri"/>
                <a:cs typeface="Calibri"/>
              </a:rPr>
              <a:t>: </a:t>
            </a: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6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Set</a:t>
            </a:r>
            <a:r>
              <a:rPr dirty="0" sz="2400" spc="-8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of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vectors</a:t>
            </a:r>
            <a:r>
              <a:rPr dirty="0" sz="2400" spc="-65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x </a:t>
            </a: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4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Set</a:t>
            </a:r>
            <a:r>
              <a:rPr dirty="0" sz="2400" spc="-7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of</a:t>
            </a:r>
            <a:r>
              <a:rPr dirty="0" sz="2400" spc="-6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vectors</a:t>
            </a:r>
            <a:r>
              <a:rPr dirty="0" sz="2400" spc="-65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28916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5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7227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01911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95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31552" y="5437632"/>
            <a:ext cx="38100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95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039102" y="4433049"/>
            <a:ext cx="3668395" cy="408940"/>
            <a:chOff x="7039102" y="4433049"/>
            <a:chExt cx="3668395" cy="408940"/>
          </a:xfrm>
        </p:grpSpPr>
        <p:sp>
          <p:nvSpPr>
            <p:cNvPr id="12" name="object 12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3655695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3655695" y="396125"/>
                  </a:lnTo>
                  <a:lnTo>
                    <a:pt x="365569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45452" y="4439399"/>
              <a:ext cx="3655695" cy="396240"/>
            </a:xfrm>
            <a:custGeom>
              <a:avLst/>
              <a:gdLst/>
              <a:ahLst/>
              <a:cxnLst/>
              <a:rect l="l" t="t" r="r" b="b"/>
              <a:pathLst>
                <a:path w="3655695" h="396239">
                  <a:moveTo>
                    <a:pt x="0" y="396125"/>
                  </a:moveTo>
                  <a:lnTo>
                    <a:pt x="3655695" y="396125"/>
                  </a:lnTo>
                  <a:lnTo>
                    <a:pt x="3655695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045452" y="3419855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803135" y="2543289"/>
            <a:ext cx="3557270" cy="2571115"/>
            <a:chOff x="6803135" y="2543289"/>
            <a:chExt cx="3557270" cy="257111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171" y="4835652"/>
              <a:ext cx="76198" cy="18288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431" y="4835652"/>
              <a:ext cx="76198" cy="18288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167" y="4835652"/>
              <a:ext cx="76198" cy="18288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3951" y="4835652"/>
              <a:ext cx="76198" cy="18288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807" y="4006596"/>
              <a:ext cx="243840" cy="43281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751569" y="4007358"/>
              <a:ext cx="243840" cy="242570"/>
            </a:xfrm>
            <a:custGeom>
              <a:avLst/>
              <a:gdLst/>
              <a:ahLst/>
              <a:cxnLst/>
              <a:rect l="l" t="t" r="r" b="b"/>
              <a:pathLst>
                <a:path w="243840" h="242570">
                  <a:moveTo>
                    <a:pt x="0" y="121158"/>
                  </a:moveTo>
                  <a:lnTo>
                    <a:pt x="9525" y="74041"/>
                  </a:lnTo>
                  <a:lnTo>
                    <a:pt x="35686" y="35433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433"/>
                  </a:lnTo>
                  <a:lnTo>
                    <a:pt x="234187" y="74041"/>
                  </a:lnTo>
                  <a:lnTo>
                    <a:pt x="243839" y="121158"/>
                  </a:lnTo>
                  <a:lnTo>
                    <a:pt x="234187" y="168275"/>
                  </a:lnTo>
                  <a:lnTo>
                    <a:pt x="208152" y="206756"/>
                  </a:lnTo>
                  <a:lnTo>
                    <a:pt x="169418" y="232791"/>
                  </a:lnTo>
                  <a:lnTo>
                    <a:pt x="121920" y="242316"/>
                  </a:lnTo>
                  <a:lnTo>
                    <a:pt x="74422" y="232791"/>
                  </a:lnTo>
                  <a:lnTo>
                    <a:pt x="35686" y="206756"/>
                  </a:lnTo>
                  <a:lnTo>
                    <a:pt x="9525" y="168275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03136" y="4088891"/>
              <a:ext cx="1948814" cy="1025525"/>
            </a:xfrm>
            <a:custGeom>
              <a:avLst/>
              <a:gdLst/>
              <a:ahLst/>
              <a:cxnLst/>
              <a:rect l="l" t="t" r="r" b="b"/>
              <a:pathLst>
                <a:path w="1948815" h="1025525">
                  <a:moveTo>
                    <a:pt x="1948688" y="38100"/>
                  </a:moveTo>
                  <a:lnTo>
                    <a:pt x="1923288" y="25400"/>
                  </a:lnTo>
                  <a:lnTo>
                    <a:pt x="1872488" y="0"/>
                  </a:lnTo>
                  <a:lnTo>
                    <a:pt x="1872488" y="25400"/>
                  </a:lnTo>
                  <a:lnTo>
                    <a:pt x="0" y="25400"/>
                  </a:lnTo>
                  <a:lnTo>
                    <a:pt x="0" y="1025271"/>
                  </a:lnTo>
                  <a:lnTo>
                    <a:pt x="241427" y="1025271"/>
                  </a:lnTo>
                  <a:lnTo>
                    <a:pt x="241427" y="1012571"/>
                  </a:lnTo>
                  <a:lnTo>
                    <a:pt x="241414" y="999858"/>
                  </a:lnTo>
                  <a:lnTo>
                    <a:pt x="25400" y="999858"/>
                  </a:lnTo>
                  <a:lnTo>
                    <a:pt x="25400" y="50927"/>
                  </a:lnTo>
                  <a:lnTo>
                    <a:pt x="1872475" y="50927"/>
                  </a:lnTo>
                  <a:lnTo>
                    <a:pt x="1872475" y="38214"/>
                  </a:lnTo>
                  <a:lnTo>
                    <a:pt x="25400" y="38214"/>
                  </a:lnTo>
                  <a:lnTo>
                    <a:pt x="1872488" y="38100"/>
                  </a:lnTo>
                  <a:lnTo>
                    <a:pt x="1872488" y="76327"/>
                  </a:lnTo>
                  <a:lnTo>
                    <a:pt x="1923288" y="50927"/>
                  </a:lnTo>
                  <a:lnTo>
                    <a:pt x="19486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3816096"/>
              <a:ext cx="76198" cy="1905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7159751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59751" y="2549639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59752" y="2549639"/>
            <a:ext cx="664210" cy="3962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4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081518" y="2547861"/>
            <a:ext cx="676910" cy="408940"/>
            <a:chOff x="8081518" y="2547861"/>
            <a:chExt cx="676910" cy="408940"/>
          </a:xfrm>
        </p:grpSpPr>
        <p:sp>
          <p:nvSpPr>
            <p:cNvPr id="28" name="object 28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663892" y="0"/>
                  </a:moveTo>
                  <a:lnTo>
                    <a:pt x="0" y="0"/>
                  </a:lnTo>
                  <a:lnTo>
                    <a:pt x="0" y="396125"/>
                  </a:lnTo>
                  <a:lnTo>
                    <a:pt x="663892" y="396125"/>
                  </a:lnTo>
                  <a:lnTo>
                    <a:pt x="663892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87868" y="2554211"/>
              <a:ext cx="664210" cy="396240"/>
            </a:xfrm>
            <a:custGeom>
              <a:avLst/>
              <a:gdLst/>
              <a:ahLst/>
              <a:cxnLst/>
              <a:rect l="l" t="t" r="r" b="b"/>
              <a:pathLst>
                <a:path w="664209" h="396239">
                  <a:moveTo>
                    <a:pt x="0" y="396125"/>
                  </a:moveTo>
                  <a:lnTo>
                    <a:pt x="663892" y="396125"/>
                  </a:lnTo>
                  <a:lnTo>
                    <a:pt x="663892" y="0"/>
                  </a:lnTo>
                  <a:lnTo>
                    <a:pt x="0" y="0"/>
                  </a:lnTo>
                  <a:lnTo>
                    <a:pt x="0" y="396125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087868" y="2554211"/>
            <a:ext cx="66421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024873" y="2547873"/>
            <a:ext cx="677545" cy="408940"/>
            <a:chOff x="9024873" y="2547873"/>
            <a:chExt cx="677545" cy="408940"/>
          </a:xfrm>
        </p:grpSpPr>
        <p:sp>
          <p:nvSpPr>
            <p:cNvPr id="32" name="object 32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031223" y="2554223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031223" y="2554223"/>
            <a:ext cx="66484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30"/>
              </a:spcBef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769350" y="1912873"/>
            <a:ext cx="1873250" cy="1049020"/>
            <a:chOff x="8769350" y="1912873"/>
            <a:chExt cx="1873250" cy="1049020"/>
          </a:xfrm>
        </p:grpSpPr>
        <p:sp>
          <p:nvSpPr>
            <p:cNvPr id="36" name="object 36" descr=""/>
            <p:cNvSpPr/>
            <p:nvPr/>
          </p:nvSpPr>
          <p:spPr>
            <a:xfrm>
              <a:off x="9971532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664464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664464" y="396239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971532" y="2558795"/>
              <a:ext cx="664845" cy="396240"/>
            </a:xfrm>
            <a:custGeom>
              <a:avLst/>
              <a:gdLst/>
              <a:ahLst/>
              <a:cxnLst/>
              <a:rect l="l" t="t" r="r" b="b"/>
              <a:pathLst>
                <a:path w="664845" h="396239">
                  <a:moveTo>
                    <a:pt x="0" y="396239"/>
                  </a:moveTo>
                  <a:lnTo>
                    <a:pt x="664464" y="396239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1287" y="1924811"/>
              <a:ext cx="243840" cy="24383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8782050" y="1925573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20"/>
                  </a:moveTo>
                  <a:lnTo>
                    <a:pt x="9525" y="74422"/>
                  </a:lnTo>
                  <a:lnTo>
                    <a:pt x="35686" y="35687"/>
                  </a:lnTo>
                  <a:lnTo>
                    <a:pt x="74422" y="9525"/>
                  </a:lnTo>
                  <a:lnTo>
                    <a:pt x="121920" y="0"/>
                  </a:lnTo>
                  <a:lnTo>
                    <a:pt x="169418" y="9525"/>
                  </a:lnTo>
                  <a:lnTo>
                    <a:pt x="208152" y="35687"/>
                  </a:lnTo>
                  <a:lnTo>
                    <a:pt x="234188" y="74422"/>
                  </a:lnTo>
                  <a:lnTo>
                    <a:pt x="243840" y="121920"/>
                  </a:lnTo>
                  <a:lnTo>
                    <a:pt x="234188" y="169417"/>
                  </a:lnTo>
                  <a:lnTo>
                    <a:pt x="208152" y="208152"/>
                  </a:lnTo>
                  <a:lnTo>
                    <a:pt x="169418" y="234187"/>
                  </a:lnTo>
                  <a:lnTo>
                    <a:pt x="121920" y="243839"/>
                  </a:lnTo>
                  <a:lnTo>
                    <a:pt x="74422" y="234187"/>
                  </a:lnTo>
                  <a:lnTo>
                    <a:pt x="35686" y="208152"/>
                  </a:lnTo>
                  <a:lnTo>
                    <a:pt x="9525" y="169417"/>
                  </a:lnTo>
                  <a:lnTo>
                    <a:pt x="0" y="1219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646164" y="1216152"/>
            <a:ext cx="4227195" cy="411797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285750">
              <a:lnSpc>
                <a:spcPct val="100000"/>
              </a:lnSpc>
              <a:spcBef>
                <a:spcPts val="1985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algn="r" marR="339725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MLP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libri"/>
              <a:cs typeface="Calibri"/>
            </a:endParaRPr>
          </a:p>
          <a:p>
            <a:pPr algn="ctr" marL="22669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algn="ctr" marL="221615">
              <a:lnSpc>
                <a:spcPct val="100000"/>
              </a:lnSpc>
              <a:spcBef>
                <a:spcPts val="1510"/>
              </a:spcBef>
            </a:pPr>
            <a:r>
              <a:rPr dirty="0" sz="2000" spc="-20">
                <a:latin typeface="Calibri"/>
                <a:cs typeface="Calibri"/>
              </a:rPr>
              <a:t>Self-</a:t>
            </a:r>
            <a:r>
              <a:rPr dirty="0" sz="2000" spc="-10">
                <a:latin typeface="Calibri"/>
                <a:cs typeface="Calibri"/>
              </a:rPr>
              <a:t>Attention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807708" y="2008631"/>
            <a:ext cx="3534410" cy="1410970"/>
          </a:xfrm>
          <a:custGeom>
            <a:avLst/>
            <a:gdLst/>
            <a:ahLst/>
            <a:cxnLst/>
            <a:rect l="l" t="t" r="r" b="b"/>
            <a:pathLst>
              <a:path w="3534409" h="1410970">
                <a:moveTo>
                  <a:pt x="3508629" y="342519"/>
                </a:moveTo>
                <a:lnTo>
                  <a:pt x="2568956" y="342519"/>
                </a:lnTo>
                <a:lnTo>
                  <a:pt x="2568956" y="339979"/>
                </a:lnTo>
                <a:lnTo>
                  <a:pt x="2108073" y="339979"/>
                </a:lnTo>
                <a:lnTo>
                  <a:pt x="2108073" y="235839"/>
                </a:lnTo>
                <a:lnTo>
                  <a:pt x="2133473" y="235839"/>
                </a:lnTo>
                <a:lnTo>
                  <a:pt x="2095373" y="159639"/>
                </a:lnTo>
                <a:lnTo>
                  <a:pt x="2057273" y="235839"/>
                </a:lnTo>
                <a:lnTo>
                  <a:pt x="2082673" y="235839"/>
                </a:lnTo>
                <a:lnTo>
                  <a:pt x="2082673" y="337947"/>
                </a:lnTo>
                <a:lnTo>
                  <a:pt x="670941" y="337947"/>
                </a:lnTo>
                <a:lnTo>
                  <a:pt x="670941" y="541655"/>
                </a:lnTo>
                <a:lnTo>
                  <a:pt x="696341" y="541655"/>
                </a:lnTo>
                <a:lnTo>
                  <a:pt x="696341" y="363347"/>
                </a:lnTo>
                <a:lnTo>
                  <a:pt x="1599311" y="363347"/>
                </a:lnTo>
                <a:lnTo>
                  <a:pt x="1599311" y="545846"/>
                </a:lnTo>
                <a:lnTo>
                  <a:pt x="1624711" y="545846"/>
                </a:lnTo>
                <a:lnTo>
                  <a:pt x="1624711" y="365379"/>
                </a:lnTo>
                <a:lnTo>
                  <a:pt x="2082673" y="365379"/>
                </a:lnTo>
                <a:lnTo>
                  <a:pt x="2082673" y="367919"/>
                </a:lnTo>
                <a:lnTo>
                  <a:pt x="2543556" y="367919"/>
                </a:lnTo>
                <a:lnTo>
                  <a:pt x="2543556" y="545846"/>
                </a:lnTo>
                <a:lnTo>
                  <a:pt x="2568956" y="545846"/>
                </a:lnTo>
                <a:lnTo>
                  <a:pt x="2568956" y="367919"/>
                </a:lnTo>
                <a:lnTo>
                  <a:pt x="3483229" y="367919"/>
                </a:lnTo>
                <a:lnTo>
                  <a:pt x="3483229" y="550672"/>
                </a:lnTo>
                <a:lnTo>
                  <a:pt x="3508629" y="550672"/>
                </a:lnTo>
                <a:lnTo>
                  <a:pt x="3508629" y="342519"/>
                </a:lnTo>
                <a:close/>
              </a:path>
              <a:path w="3534409" h="1410970">
                <a:moveTo>
                  <a:pt x="3534029" y="1022858"/>
                </a:moveTo>
                <a:lnTo>
                  <a:pt x="3495929" y="946658"/>
                </a:lnTo>
                <a:lnTo>
                  <a:pt x="3457829" y="1022858"/>
                </a:lnTo>
                <a:lnTo>
                  <a:pt x="3483229" y="1022858"/>
                </a:lnTo>
                <a:lnTo>
                  <a:pt x="3483229" y="1166114"/>
                </a:lnTo>
                <a:lnTo>
                  <a:pt x="2568956" y="1166114"/>
                </a:lnTo>
                <a:lnTo>
                  <a:pt x="2568956" y="1018032"/>
                </a:lnTo>
                <a:lnTo>
                  <a:pt x="2594356" y="1018032"/>
                </a:lnTo>
                <a:lnTo>
                  <a:pt x="2556256" y="941832"/>
                </a:lnTo>
                <a:lnTo>
                  <a:pt x="2518156" y="1018032"/>
                </a:lnTo>
                <a:lnTo>
                  <a:pt x="2543556" y="1018032"/>
                </a:lnTo>
                <a:lnTo>
                  <a:pt x="2543556" y="1163701"/>
                </a:lnTo>
                <a:lnTo>
                  <a:pt x="2078482" y="1163701"/>
                </a:lnTo>
                <a:lnTo>
                  <a:pt x="2078482" y="1161542"/>
                </a:lnTo>
                <a:lnTo>
                  <a:pt x="1624711" y="1161542"/>
                </a:lnTo>
                <a:lnTo>
                  <a:pt x="1624711" y="1018032"/>
                </a:lnTo>
                <a:lnTo>
                  <a:pt x="1650111" y="1018032"/>
                </a:lnTo>
                <a:lnTo>
                  <a:pt x="1612011" y="941832"/>
                </a:lnTo>
                <a:lnTo>
                  <a:pt x="1573911" y="1018032"/>
                </a:lnTo>
                <a:lnTo>
                  <a:pt x="1599311" y="1018032"/>
                </a:lnTo>
                <a:lnTo>
                  <a:pt x="1599311" y="1161542"/>
                </a:lnTo>
                <a:lnTo>
                  <a:pt x="696341" y="1161542"/>
                </a:lnTo>
                <a:lnTo>
                  <a:pt x="696341" y="1013841"/>
                </a:lnTo>
                <a:lnTo>
                  <a:pt x="721868" y="1013841"/>
                </a:lnTo>
                <a:lnTo>
                  <a:pt x="683641" y="937641"/>
                </a:lnTo>
                <a:lnTo>
                  <a:pt x="645541" y="1013841"/>
                </a:lnTo>
                <a:lnTo>
                  <a:pt x="670941" y="1013841"/>
                </a:lnTo>
                <a:lnTo>
                  <a:pt x="670941" y="1186942"/>
                </a:lnTo>
                <a:lnTo>
                  <a:pt x="1599311" y="1186942"/>
                </a:lnTo>
                <a:lnTo>
                  <a:pt x="1599311" y="1189101"/>
                </a:lnTo>
                <a:lnTo>
                  <a:pt x="2053082" y="1189101"/>
                </a:lnTo>
                <a:lnTo>
                  <a:pt x="2053082" y="1287526"/>
                </a:lnTo>
                <a:lnTo>
                  <a:pt x="25400" y="1287526"/>
                </a:lnTo>
                <a:lnTo>
                  <a:pt x="25400" y="50800"/>
                </a:lnTo>
                <a:lnTo>
                  <a:pt x="1897634" y="50800"/>
                </a:lnTo>
                <a:lnTo>
                  <a:pt x="1897634" y="76200"/>
                </a:lnTo>
                <a:lnTo>
                  <a:pt x="1973834" y="38100"/>
                </a:lnTo>
                <a:lnTo>
                  <a:pt x="1897634" y="0"/>
                </a:lnTo>
                <a:lnTo>
                  <a:pt x="1897634" y="25400"/>
                </a:lnTo>
                <a:lnTo>
                  <a:pt x="0" y="25400"/>
                </a:lnTo>
                <a:lnTo>
                  <a:pt x="0" y="1312926"/>
                </a:lnTo>
                <a:lnTo>
                  <a:pt x="2053082" y="1312926"/>
                </a:lnTo>
                <a:lnTo>
                  <a:pt x="2053082" y="1410843"/>
                </a:lnTo>
                <a:lnTo>
                  <a:pt x="2078482" y="1410843"/>
                </a:lnTo>
                <a:lnTo>
                  <a:pt x="2078482" y="1191514"/>
                </a:lnTo>
                <a:lnTo>
                  <a:pt x="3508629" y="1191514"/>
                </a:lnTo>
                <a:lnTo>
                  <a:pt x="3508629" y="1022858"/>
                </a:lnTo>
                <a:lnTo>
                  <a:pt x="3534029" y="1022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7074407" y="1353311"/>
            <a:ext cx="3656329" cy="340360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98195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alibri"/>
                <a:cs typeface="Calibri"/>
              </a:rPr>
              <a:t>Layer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5107" y="1749551"/>
            <a:ext cx="76198" cy="175260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7271004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214359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44000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075164" y="489204"/>
            <a:ext cx="457200" cy="60388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7443216" y="1092707"/>
            <a:ext cx="2915920" cy="4353560"/>
          </a:xfrm>
          <a:custGeom>
            <a:avLst/>
            <a:gdLst/>
            <a:ahLst/>
            <a:cxnLst/>
            <a:rect l="l" t="t" r="r" b="b"/>
            <a:pathLst>
              <a:path w="2915920" h="43535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260223"/>
                </a:lnTo>
                <a:lnTo>
                  <a:pt x="50800" y="260223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  <a:path w="2915920" h="4353560">
                <a:moveTo>
                  <a:pt x="102743" y="4155440"/>
                </a:moveTo>
                <a:lnTo>
                  <a:pt x="64643" y="4079240"/>
                </a:lnTo>
                <a:lnTo>
                  <a:pt x="26543" y="4155440"/>
                </a:lnTo>
                <a:lnTo>
                  <a:pt x="51943" y="4155440"/>
                </a:lnTo>
                <a:lnTo>
                  <a:pt x="51943" y="4353560"/>
                </a:lnTo>
                <a:lnTo>
                  <a:pt x="77343" y="4353560"/>
                </a:lnTo>
                <a:lnTo>
                  <a:pt x="77343" y="4155440"/>
                </a:lnTo>
                <a:lnTo>
                  <a:pt x="102743" y="4155440"/>
                </a:lnTo>
                <a:close/>
              </a:path>
              <a:path w="2915920" h="4353560">
                <a:moveTo>
                  <a:pt x="1021715" y="76200"/>
                </a:moveTo>
                <a:lnTo>
                  <a:pt x="983615" y="0"/>
                </a:lnTo>
                <a:lnTo>
                  <a:pt x="945515" y="76200"/>
                </a:lnTo>
                <a:lnTo>
                  <a:pt x="970915" y="76200"/>
                </a:lnTo>
                <a:lnTo>
                  <a:pt x="970915" y="260223"/>
                </a:lnTo>
                <a:lnTo>
                  <a:pt x="996315" y="260223"/>
                </a:lnTo>
                <a:lnTo>
                  <a:pt x="996315" y="76200"/>
                </a:lnTo>
                <a:lnTo>
                  <a:pt x="1021715" y="76200"/>
                </a:lnTo>
                <a:close/>
              </a:path>
              <a:path w="2915920" h="4353560">
                <a:moveTo>
                  <a:pt x="1039114" y="4155440"/>
                </a:moveTo>
                <a:lnTo>
                  <a:pt x="1001014" y="4079240"/>
                </a:lnTo>
                <a:lnTo>
                  <a:pt x="962914" y="4155440"/>
                </a:lnTo>
                <a:lnTo>
                  <a:pt x="988314" y="4155440"/>
                </a:lnTo>
                <a:lnTo>
                  <a:pt x="988314" y="4353560"/>
                </a:lnTo>
                <a:lnTo>
                  <a:pt x="1013714" y="4353560"/>
                </a:lnTo>
                <a:lnTo>
                  <a:pt x="1013714" y="4155440"/>
                </a:lnTo>
                <a:lnTo>
                  <a:pt x="1039114" y="4155440"/>
                </a:lnTo>
                <a:close/>
              </a:path>
              <a:path w="2915920" h="4353560">
                <a:moveTo>
                  <a:pt x="1937258" y="76200"/>
                </a:moveTo>
                <a:lnTo>
                  <a:pt x="1899158" y="0"/>
                </a:lnTo>
                <a:lnTo>
                  <a:pt x="1861058" y="76200"/>
                </a:lnTo>
                <a:lnTo>
                  <a:pt x="1886458" y="76200"/>
                </a:lnTo>
                <a:lnTo>
                  <a:pt x="1886458" y="260223"/>
                </a:lnTo>
                <a:lnTo>
                  <a:pt x="1911858" y="260223"/>
                </a:lnTo>
                <a:lnTo>
                  <a:pt x="1911858" y="76200"/>
                </a:lnTo>
                <a:lnTo>
                  <a:pt x="1937258" y="76200"/>
                </a:lnTo>
                <a:close/>
              </a:path>
              <a:path w="2915920" h="4353560">
                <a:moveTo>
                  <a:pt x="1975612" y="4155440"/>
                </a:moveTo>
                <a:lnTo>
                  <a:pt x="1937512" y="4079240"/>
                </a:lnTo>
                <a:lnTo>
                  <a:pt x="1899412" y="4155440"/>
                </a:lnTo>
                <a:lnTo>
                  <a:pt x="1924685" y="4155440"/>
                </a:lnTo>
                <a:lnTo>
                  <a:pt x="1924685" y="4353560"/>
                </a:lnTo>
                <a:lnTo>
                  <a:pt x="1950212" y="4353560"/>
                </a:lnTo>
                <a:lnTo>
                  <a:pt x="1950212" y="4155440"/>
                </a:lnTo>
                <a:lnTo>
                  <a:pt x="1975612" y="4155440"/>
                </a:lnTo>
                <a:close/>
              </a:path>
              <a:path w="2915920" h="4353560">
                <a:moveTo>
                  <a:pt x="2897886" y="76200"/>
                </a:moveTo>
                <a:lnTo>
                  <a:pt x="2859786" y="0"/>
                </a:lnTo>
                <a:lnTo>
                  <a:pt x="2821686" y="76200"/>
                </a:lnTo>
                <a:lnTo>
                  <a:pt x="2847086" y="76200"/>
                </a:lnTo>
                <a:lnTo>
                  <a:pt x="2847086" y="260223"/>
                </a:lnTo>
                <a:lnTo>
                  <a:pt x="2872486" y="260223"/>
                </a:lnTo>
                <a:lnTo>
                  <a:pt x="2872486" y="76200"/>
                </a:lnTo>
                <a:lnTo>
                  <a:pt x="2897886" y="76200"/>
                </a:lnTo>
                <a:close/>
              </a:path>
              <a:path w="2915920" h="4353560">
                <a:moveTo>
                  <a:pt x="2915412" y="4155440"/>
                </a:moveTo>
                <a:lnTo>
                  <a:pt x="2877312" y="4079240"/>
                </a:lnTo>
                <a:lnTo>
                  <a:pt x="2839212" y="4155440"/>
                </a:lnTo>
                <a:lnTo>
                  <a:pt x="2864612" y="4155440"/>
                </a:lnTo>
                <a:lnTo>
                  <a:pt x="2864612" y="4353560"/>
                </a:lnTo>
                <a:lnTo>
                  <a:pt x="2890012" y="4353560"/>
                </a:lnTo>
                <a:lnTo>
                  <a:pt x="2890012" y="4155440"/>
                </a:lnTo>
                <a:lnTo>
                  <a:pt x="2915412" y="4155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475284" y="2806395"/>
            <a:ext cx="3558540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Self-</a:t>
            </a:r>
            <a:r>
              <a:rPr dirty="0" sz="2400">
                <a:latin typeface="Calibri"/>
                <a:cs typeface="Calibri"/>
              </a:rPr>
              <a:t>attention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dirty="0" sz="2400" spc="-10">
                <a:latin typeface="Calibri"/>
                <a:cs typeface="Calibri"/>
              </a:rPr>
              <a:t>interac$on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vectors!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8130" y="6182893"/>
            <a:ext cx="28257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5284" y="3874389"/>
            <a:ext cx="32416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MLP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work </a:t>
            </a:r>
            <a:r>
              <a:rPr dirty="0" sz="2400">
                <a:latin typeface="Calibri"/>
                <a:cs typeface="Calibri"/>
              </a:rPr>
              <a:t>independently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5284" y="4965953"/>
            <a:ext cx="272669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Highly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scalable,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highly </a:t>
            </a:r>
            <a:r>
              <a:rPr dirty="0" sz="2400" spc="-10">
                <a:latin typeface="Calibri"/>
                <a:cs typeface="Calibri"/>
              </a:rPr>
              <a:t>parallelizable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37871"/>
            <a:ext cx="499300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The</a:t>
            </a:r>
            <a:r>
              <a:rPr dirty="0" sz="6000" spc="-40"/>
              <a:t> </a:t>
            </a:r>
            <a:r>
              <a:rPr dirty="0" sz="6000" spc="-110"/>
              <a:t>Transformer</a:t>
            </a:r>
            <a:endParaRPr sz="6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0135" y="502919"/>
            <a:ext cx="1705355" cy="535228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11308" y="4683633"/>
            <a:ext cx="2019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61244" y="4150859"/>
            <a:ext cx="831850" cy="6858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500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377825" algn="l"/>
              </a:tabLst>
            </a:pP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840593" y="4688204"/>
            <a:ext cx="2019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52101" y="4981908"/>
            <a:ext cx="831850" cy="60896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500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030" y="1443354"/>
            <a:ext cx="4648200" cy="4931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596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6595" algn="l"/>
              </a:tabLst>
            </a:pPr>
            <a:r>
              <a:rPr dirty="0" u="heavy" sz="2800" spc="-5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Transformer</a:t>
            </a:r>
            <a:r>
              <a:rPr dirty="0" u="heavy" sz="2800" spc="-6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r>
              <a:rPr dirty="0" sz="2800" spc="-10" b="1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596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6595" algn="l"/>
              </a:tabLst>
            </a:pPr>
            <a:r>
              <a:rPr dirty="0" sz="2800" b="1">
                <a:latin typeface="Calibri"/>
                <a:cs typeface="Calibri"/>
              </a:rPr>
              <a:t>Input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695960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6595" algn="l"/>
              </a:tabLst>
            </a:pPr>
            <a:r>
              <a:rPr dirty="0" sz="2800" b="1">
                <a:latin typeface="Calibri"/>
                <a:cs typeface="Calibri"/>
              </a:rPr>
              <a:t>Output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479425" marR="17780" indent="-12700">
              <a:lnSpc>
                <a:spcPts val="2810"/>
              </a:lnSpc>
              <a:buFont typeface="Arial"/>
              <a:buChar char="•"/>
              <a:tabLst>
                <a:tab pos="696595" algn="l"/>
              </a:tabLst>
            </a:pPr>
            <a:r>
              <a:rPr dirty="0" sz="2800" spc="-45">
                <a:latin typeface="Calibri"/>
                <a:cs typeface="Calibri"/>
              </a:rPr>
              <a:t>Self-</a:t>
            </a:r>
            <a:r>
              <a:rPr dirty="0" sz="2800">
                <a:latin typeface="Calibri"/>
                <a:cs typeface="Calibri"/>
              </a:rPr>
              <a:t>attention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only interaction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vectors!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100">
              <a:latin typeface="Calibri"/>
              <a:cs typeface="Calibri"/>
            </a:endParaRPr>
          </a:p>
          <a:p>
            <a:pPr marL="479425" marR="184785" indent="-12700">
              <a:lnSpc>
                <a:spcPct val="101099"/>
              </a:lnSpc>
              <a:buFont typeface="Arial"/>
              <a:buChar char="•"/>
              <a:tabLst>
                <a:tab pos="696595" algn="l"/>
              </a:tabLst>
            </a:pPr>
            <a:r>
              <a:rPr dirty="0" sz="2800" spc="-10">
                <a:latin typeface="Calibri"/>
                <a:cs typeface="Calibri"/>
              </a:rPr>
              <a:t>Layer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norm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MLP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work </a:t>
            </a:r>
            <a:r>
              <a:rPr dirty="0" sz="2800" spc="-10">
                <a:latin typeface="Calibri"/>
                <a:cs typeface="Calibri"/>
              </a:rPr>
              <a:t>independently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vector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50">
              <a:latin typeface="Calibri"/>
              <a:cs typeface="Calibri"/>
            </a:endParaRPr>
          </a:p>
          <a:p>
            <a:pPr marL="695960" indent="-229235">
              <a:lnSpc>
                <a:spcPts val="3150"/>
              </a:lnSpc>
              <a:buFont typeface="Arial"/>
              <a:buChar char="•"/>
              <a:tabLst>
                <a:tab pos="696595" algn="l"/>
              </a:tabLst>
            </a:pPr>
            <a:r>
              <a:rPr dirty="0" sz="2800">
                <a:latin typeface="Calibri"/>
                <a:cs typeface="Calibri"/>
              </a:rPr>
              <a:t>Highly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scalable,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highly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ts val="3150"/>
              </a:lnSpc>
            </a:pPr>
            <a:r>
              <a:rPr dirty="0" sz="1000" spc="-25">
                <a:latin typeface="Calibri"/>
                <a:cs typeface="Calibri"/>
              </a:rPr>
              <a:t>V</a:t>
            </a:r>
            <a:r>
              <a:rPr dirty="0" sz="1000" spc="-20">
                <a:latin typeface="Calibri"/>
                <a:cs typeface="Calibri"/>
              </a:rPr>
              <a:t>a</a:t>
            </a:r>
            <a:r>
              <a:rPr dirty="0" sz="1000" spc="-30">
                <a:latin typeface="Calibri"/>
                <a:cs typeface="Calibri"/>
              </a:rPr>
              <a:t>sw</a:t>
            </a:r>
            <a:r>
              <a:rPr dirty="0" sz="1000" spc="-20">
                <a:latin typeface="Calibri"/>
                <a:cs typeface="Calibri"/>
              </a:rPr>
              <a:t>an</a:t>
            </a:r>
            <a:r>
              <a:rPr dirty="0" sz="1000" spc="70">
                <a:latin typeface="Calibri"/>
                <a:cs typeface="Calibri"/>
              </a:rPr>
              <a:t>i</a:t>
            </a:r>
            <a:r>
              <a:rPr dirty="0" baseline="-8928" sz="4200" spc="-2062">
                <a:latin typeface="Calibri"/>
                <a:cs typeface="Calibri"/>
              </a:rPr>
              <a:t>p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-210">
                <a:latin typeface="Calibri"/>
                <a:cs typeface="Calibri"/>
              </a:rPr>
              <a:t>a</a:t>
            </a:r>
            <a:r>
              <a:rPr dirty="0" baseline="-8928" sz="4200" spc="-1739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l,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</a:t>
            </a:r>
            <a:r>
              <a:rPr dirty="0" sz="1000" spc="-450">
                <a:latin typeface="Calibri"/>
                <a:cs typeface="Calibri"/>
              </a:rPr>
              <a:t>a</a:t>
            </a:r>
            <a:r>
              <a:rPr dirty="0" baseline="-8928" sz="4200" spc="-847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t</a:t>
            </a:r>
            <a:r>
              <a:rPr dirty="0" sz="1000" spc="-229">
                <a:latin typeface="Calibri"/>
                <a:cs typeface="Calibri"/>
              </a:rPr>
              <a:t>t</a:t>
            </a:r>
            <a:r>
              <a:rPr dirty="0" baseline="-8928" sz="4200" spc="-1732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en</a:t>
            </a:r>
            <a:r>
              <a:rPr dirty="0" sz="1000" spc="-245">
                <a:latin typeface="Calibri"/>
                <a:cs typeface="Calibri"/>
              </a:rPr>
              <a:t>t</a:t>
            </a:r>
            <a:r>
              <a:rPr dirty="0" baseline="-8928" sz="4200" spc="-644">
                <a:latin typeface="Calibri"/>
                <a:cs typeface="Calibri"/>
              </a:rPr>
              <a:t>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380">
                <a:latin typeface="Calibri"/>
                <a:cs typeface="Calibri"/>
              </a:rPr>
              <a:t>o</a:t>
            </a:r>
            <a:r>
              <a:rPr dirty="0" baseline="-8928" sz="4200" spc="-442">
                <a:latin typeface="Calibri"/>
                <a:cs typeface="Calibri"/>
              </a:rPr>
              <a:t>l</a:t>
            </a:r>
            <a:r>
              <a:rPr dirty="0" sz="1000" spc="-285">
                <a:latin typeface="Calibri"/>
                <a:cs typeface="Calibri"/>
              </a:rPr>
              <a:t>n</a:t>
            </a:r>
            <a:r>
              <a:rPr dirty="0" baseline="-8928" sz="4200" spc="-1387">
                <a:latin typeface="Calibri"/>
                <a:cs typeface="Calibri"/>
              </a:rPr>
              <a:t>e</a:t>
            </a:r>
            <a:r>
              <a:rPr dirty="0" sz="1000" spc="-2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-420">
                <a:latin typeface="Calibri"/>
                <a:cs typeface="Calibri"/>
              </a:rPr>
              <a:t>a</a:t>
            </a:r>
            <a:r>
              <a:rPr dirty="0" baseline="-8928" sz="4200" spc="-352">
                <a:latin typeface="Calibri"/>
                <a:cs typeface="Calibri"/>
              </a:rPr>
              <a:t>l</a:t>
            </a:r>
            <a:r>
              <a:rPr dirty="0" sz="1000" spc="-25">
                <a:latin typeface="Calibri"/>
                <a:cs typeface="Calibri"/>
              </a:rPr>
              <a:t>l</a:t>
            </a:r>
            <a:r>
              <a:rPr dirty="0" baseline="-8928" sz="4200" spc="-952">
                <a:latin typeface="Calibri"/>
                <a:cs typeface="Calibri"/>
              </a:rPr>
              <a:t>i</a:t>
            </a:r>
            <a:r>
              <a:rPr dirty="0" sz="1000">
                <a:latin typeface="Calibri"/>
                <a:cs typeface="Calibri"/>
              </a:rPr>
              <a:t>l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285">
                <a:latin typeface="Calibri"/>
                <a:cs typeface="Calibri"/>
              </a:rPr>
              <a:t>y</a:t>
            </a:r>
            <a:r>
              <a:rPr dirty="0" baseline="-8928" sz="4200" spc="-1282">
                <a:latin typeface="Calibri"/>
                <a:cs typeface="Calibri"/>
              </a:rPr>
              <a:t>z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300">
                <a:latin typeface="Calibri"/>
                <a:cs typeface="Calibri"/>
              </a:rPr>
              <a:t>u</a:t>
            </a:r>
            <a:r>
              <a:rPr dirty="0" baseline="-8928" sz="4200" spc="-1320">
                <a:latin typeface="Calibri"/>
                <a:cs typeface="Calibri"/>
              </a:rPr>
              <a:t>a</a:t>
            </a:r>
            <a:r>
              <a:rPr dirty="0" sz="1000" spc="-25">
                <a:latin typeface="Calibri"/>
                <a:cs typeface="Calibri"/>
              </a:rPr>
              <a:t>n</a:t>
            </a:r>
            <a:r>
              <a:rPr dirty="0" sz="1000" spc="-170">
                <a:latin typeface="Calibri"/>
                <a:cs typeface="Calibri"/>
              </a:rPr>
              <a:t>e</a:t>
            </a:r>
            <a:r>
              <a:rPr dirty="0" baseline="-8928" sz="4200" spc="-2039">
                <a:latin typeface="Calibri"/>
                <a:cs typeface="Calibri"/>
              </a:rPr>
              <a:t>b</a:t>
            </a:r>
            <a:r>
              <a:rPr dirty="0" sz="1000" spc="-35">
                <a:latin typeface="Calibri"/>
                <a:cs typeface="Calibri"/>
              </a:rPr>
              <a:t>e</a:t>
            </a:r>
            <a:r>
              <a:rPr dirty="0" sz="1000" spc="-25">
                <a:latin typeface="Calibri"/>
                <a:cs typeface="Calibri"/>
              </a:rPr>
              <a:t>d</a:t>
            </a:r>
            <a:r>
              <a:rPr dirty="0" sz="1000" spc="-120">
                <a:latin typeface="Calibri"/>
                <a:cs typeface="Calibri"/>
              </a:rPr>
              <a:t>”</a:t>
            </a:r>
            <a:r>
              <a:rPr dirty="0" baseline="-8928" sz="4200" spc="-855">
                <a:latin typeface="Calibri"/>
                <a:cs typeface="Calibri"/>
              </a:rPr>
              <a:t>l</a:t>
            </a:r>
            <a:r>
              <a:rPr dirty="0" sz="1000" spc="-10">
                <a:latin typeface="Calibri"/>
                <a:cs typeface="Calibri"/>
              </a:rPr>
              <a:t>,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600">
                <a:latin typeface="Calibri"/>
                <a:cs typeface="Calibri"/>
              </a:rPr>
              <a:t>N</a:t>
            </a:r>
            <a:r>
              <a:rPr dirty="0" baseline="-8928" sz="4200" spc="-1230">
                <a:latin typeface="Calibri"/>
                <a:cs typeface="Calibri"/>
              </a:rPr>
              <a:t>e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urIPS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61244" y="2407666"/>
            <a:ext cx="831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36148" y="2593975"/>
            <a:ext cx="857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11308" y="2886582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840593" y="2891155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952101" y="2891155"/>
            <a:ext cx="831850" cy="90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05"/>
              </a:spcBef>
              <a:tabLst>
                <a:tab pos="390525" algn="l"/>
              </a:tabLst>
            </a:pP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4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11308" y="1089406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961244" y="556632"/>
            <a:ext cx="831850" cy="6858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500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377825" algn="l"/>
              </a:tabLst>
            </a:pP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840593" y="1093977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952101" y="1387681"/>
            <a:ext cx="831850" cy="60896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500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06085" y="2110866"/>
            <a:ext cx="34893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40" b="1">
                <a:latin typeface="Calibri"/>
                <a:cs typeface="Calibri"/>
              </a:rPr>
              <a:t>Transformer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sequence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transformer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06466" y="3214496"/>
            <a:ext cx="1687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Vaswani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al: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81953" y="3732657"/>
            <a:ext cx="161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Q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006466" y="3580257"/>
            <a:ext cx="3343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dirty="0" sz="2400">
                <a:latin typeface="Calibri"/>
                <a:cs typeface="Calibri"/>
              </a:rPr>
              <a:t>12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blocks,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	=512,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heads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119104" y="3720096"/>
            <a:ext cx="139700" cy="311150"/>
          </a:xfrm>
          <a:custGeom>
            <a:avLst/>
            <a:gdLst/>
            <a:ahLst/>
            <a:cxnLst/>
            <a:rect l="l" t="t" r="r" b="b"/>
            <a:pathLst>
              <a:path w="139700" h="311150">
                <a:moveTo>
                  <a:pt x="0" y="310629"/>
                </a:moveTo>
                <a:lnTo>
                  <a:pt x="139611" y="310629"/>
                </a:lnTo>
                <a:lnTo>
                  <a:pt x="139611" y="0"/>
                </a:lnTo>
                <a:lnTo>
                  <a:pt x="0" y="0"/>
                </a:lnTo>
                <a:lnTo>
                  <a:pt x="0" y="31062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744968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Sequence-</a:t>
            </a:r>
            <a:r>
              <a:rPr dirty="0" spc="-50"/>
              <a:t>to-</a:t>
            </a:r>
            <a:r>
              <a:rPr dirty="0"/>
              <a:t>Sequence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 spc="-20"/>
              <a:t>RNNs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64463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3275" y="5307583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27758" y="5307583"/>
            <a:ext cx="31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5064" y="5307583"/>
            <a:ext cx="595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eating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0200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5935" y="4579620"/>
            <a:ext cx="381000" cy="605155"/>
          </a:xfrm>
          <a:prstGeom prst="rect">
            <a:avLst/>
          </a:prstGeom>
          <a:solidFill>
            <a:srgbClr val="FAE4D5"/>
          </a:solidFill>
          <a:ln w="12700">
            <a:solidFill>
              <a:srgbClr val="EC7C3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936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1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71244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4957" sz="1950" spc="-37">
                <a:latin typeface="Calibri"/>
                <a:cs typeface="Calibri"/>
              </a:rPr>
              <a:t>2</a:t>
            </a:r>
            <a:endParaRPr baseline="-14957"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06979" y="3418332"/>
            <a:ext cx="44069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06796" y="3418332"/>
            <a:ext cx="44069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68156" y="3418319"/>
            <a:ext cx="438784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86598" y="5236488"/>
            <a:ext cx="3103245" cy="10274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660"/>
              </a:spcBef>
              <a:tabLst>
                <a:tab pos="1113155" algn="l"/>
                <a:tab pos="2175510" algn="l"/>
              </a:tabLst>
            </a:pPr>
            <a:r>
              <a:rPr dirty="0" sz="1800" spc="-10">
                <a:latin typeface="Calibri"/>
                <a:cs typeface="Calibri"/>
              </a:rPr>
              <a:t>[START]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comiendo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  <a:spcBef>
                <a:spcPts val="630"/>
              </a:spcBef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Idea: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use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new</a:t>
            </a:r>
            <a:r>
              <a:rPr dirty="0" sz="20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6FAC46"/>
                </a:solidFill>
                <a:latin typeface="Calibri"/>
                <a:cs typeface="Calibri"/>
              </a:rPr>
              <a:t>context</a:t>
            </a:r>
            <a:r>
              <a:rPr dirty="0" sz="2000" spc="-4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70"/>
              </a:lnSpc>
            </a:pP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at</a:t>
            </a:r>
            <a:r>
              <a:rPr dirty="0" sz="2000" spc="-6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each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step</a:t>
            </a:r>
            <a:r>
              <a:rPr dirty="0" sz="2000" spc="-55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dirty="0" sz="2000" spc="-4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6FAC46"/>
                </a:solidFill>
                <a:latin typeface="Calibri"/>
                <a:cs typeface="Calibri"/>
              </a:rPr>
              <a:t>decoder!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58683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833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58683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1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833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79470" y="5307583"/>
            <a:ext cx="561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466846" y="4573270"/>
            <a:ext cx="393700" cy="617855"/>
            <a:chOff x="3466846" y="4573270"/>
            <a:chExt cx="393700" cy="617855"/>
          </a:xfrm>
        </p:grpSpPr>
        <p:sp>
          <p:nvSpPr>
            <p:cNvPr id="23" name="object 23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381000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381000" y="60502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73196" y="4579620"/>
              <a:ext cx="381000" cy="605155"/>
            </a:xfrm>
            <a:custGeom>
              <a:avLst/>
              <a:gdLst/>
              <a:ahLst/>
              <a:cxnLst/>
              <a:rect l="l" t="t" r="r" b="b"/>
              <a:pathLst>
                <a:path w="381000" h="605154">
                  <a:moveTo>
                    <a:pt x="0" y="605027"/>
                  </a:moveTo>
                  <a:lnTo>
                    <a:pt x="381000" y="605027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27805" y="4689094"/>
            <a:ext cx="26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x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44240" y="3418332"/>
            <a:ext cx="439420" cy="605155"/>
          </a:xfrm>
          <a:prstGeom prst="rect">
            <a:avLst/>
          </a:prstGeom>
          <a:solidFill>
            <a:srgbClr val="DAE2F3"/>
          </a:solidFill>
          <a:ln w="12700">
            <a:solidFill>
              <a:srgbClr val="4471C4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537957" y="994917"/>
            <a:ext cx="4138295" cy="100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Decoder: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g</a:t>
            </a:r>
            <a:r>
              <a:rPr dirty="0" baseline="-13888" sz="2400" spc="-52">
                <a:latin typeface="Calibri"/>
                <a:cs typeface="Calibri"/>
              </a:rPr>
              <a:t>U</a:t>
            </a:r>
            <a:r>
              <a:rPr dirty="0" sz="2400" spc="-35">
                <a:latin typeface="Calibri"/>
                <a:cs typeface="Calibri"/>
              </a:rPr>
              <a:t>(y</a:t>
            </a:r>
            <a:r>
              <a:rPr dirty="0" baseline="-13888" sz="2400" spc="-52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1086485" algn="l"/>
                <a:tab pos="2484120" algn="l"/>
                <a:tab pos="3489960" algn="l"/>
              </a:tabLst>
            </a:pPr>
            <a:r>
              <a:rPr dirty="0" sz="1800" spc="-10">
                <a:latin typeface="Calibri"/>
                <a:cs typeface="Calibri"/>
              </a:rPr>
              <a:t>estamos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comiendo</a:t>
            </a:r>
            <a:r>
              <a:rPr dirty="0" baseline="1543" sz="27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pan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15">
                <a:latin typeface="Calibri"/>
                <a:cs typeface="Calibri"/>
              </a:rPr>
              <a:t>[STOP]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148821" y="5307583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92868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2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131295" y="4579620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5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977628" y="3418332"/>
            <a:ext cx="439420" cy="605155"/>
          </a:xfrm>
          <a:prstGeom prst="rect">
            <a:avLst/>
          </a:prstGeom>
          <a:solidFill>
            <a:srgbClr val="FFF1CC"/>
          </a:solidFill>
          <a:ln w="12700">
            <a:solidFill>
              <a:srgbClr val="FFC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1109706" y="3411969"/>
            <a:ext cx="451484" cy="617855"/>
            <a:chOff x="11109706" y="3411969"/>
            <a:chExt cx="451484" cy="617855"/>
          </a:xfrm>
        </p:grpSpPr>
        <p:sp>
          <p:nvSpPr>
            <p:cNvPr id="33" name="object 33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438454" y="0"/>
                  </a:moveTo>
                  <a:lnTo>
                    <a:pt x="0" y="0"/>
                  </a:lnTo>
                  <a:lnTo>
                    <a:pt x="0" y="604659"/>
                  </a:lnTo>
                  <a:lnTo>
                    <a:pt x="438454" y="604659"/>
                  </a:lnTo>
                  <a:lnTo>
                    <a:pt x="4384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116056" y="3418319"/>
              <a:ext cx="438784" cy="605155"/>
            </a:xfrm>
            <a:custGeom>
              <a:avLst/>
              <a:gdLst/>
              <a:ahLst/>
              <a:cxnLst/>
              <a:rect l="l" t="t" r="r" b="b"/>
              <a:pathLst>
                <a:path w="438784" h="605154">
                  <a:moveTo>
                    <a:pt x="0" y="604659"/>
                  </a:moveTo>
                  <a:lnTo>
                    <a:pt x="438454" y="604659"/>
                  </a:lnTo>
                  <a:lnTo>
                    <a:pt x="438454" y="0"/>
                  </a:lnTo>
                  <a:lnTo>
                    <a:pt x="0" y="0"/>
                  </a:lnTo>
                  <a:lnTo>
                    <a:pt x="0" y="604659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1097006" y="3527552"/>
            <a:ext cx="476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992868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3</a:t>
            </a:r>
            <a:endParaRPr baseline="-12820" sz="19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131295" y="2250948"/>
            <a:ext cx="410209" cy="605155"/>
          </a:xfrm>
          <a:prstGeom prst="rect">
            <a:avLst/>
          </a:prstGeom>
          <a:solidFill>
            <a:srgbClr val="E1EFD9"/>
          </a:solidFill>
          <a:ln w="12700">
            <a:solidFill>
              <a:srgbClr val="6FAC46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latin typeface="Calibri"/>
                <a:cs typeface="Calibri"/>
              </a:rPr>
              <a:t>y</a:t>
            </a:r>
            <a:r>
              <a:rPr dirty="0" baseline="-12820" sz="1950" spc="-37">
                <a:latin typeface="Calibri"/>
                <a:cs typeface="Calibri"/>
              </a:rPr>
              <a:t>4</a:t>
            </a:r>
            <a:endParaRPr baseline="-12820" sz="195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13816" y="4021835"/>
            <a:ext cx="76200" cy="559435"/>
            <a:chOff x="813816" y="4021835"/>
            <a:chExt cx="76200" cy="559435"/>
          </a:xfrm>
        </p:grpSpPr>
        <p:sp>
          <p:nvSpPr>
            <p:cNvPr id="39" name="object 39" descr=""/>
            <p:cNvSpPr/>
            <p:nvPr/>
          </p:nvSpPr>
          <p:spPr>
            <a:xfrm>
              <a:off x="839216" y="4098162"/>
              <a:ext cx="28575" cy="483234"/>
            </a:xfrm>
            <a:custGeom>
              <a:avLst/>
              <a:gdLst/>
              <a:ahLst/>
              <a:cxnLst/>
              <a:rect l="l" t="t" r="r" b="b"/>
              <a:pathLst>
                <a:path w="28575" h="483235">
                  <a:moveTo>
                    <a:pt x="25400" y="0"/>
                  </a:moveTo>
                  <a:lnTo>
                    <a:pt x="0" y="126"/>
                  </a:lnTo>
                  <a:lnTo>
                    <a:pt x="3175" y="482854"/>
                  </a:lnTo>
                  <a:lnTo>
                    <a:pt x="28575" y="4826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4021835"/>
              <a:ext cx="76200" cy="76581"/>
            </a:xfrm>
            <a:prstGeom prst="rect">
              <a:avLst/>
            </a:prstGeom>
          </p:spPr>
        </p:pic>
      </p:grpSp>
      <p:sp>
        <p:nvSpPr>
          <p:cNvPr id="41" name="object 41" descr=""/>
          <p:cNvSpPr/>
          <p:nvPr/>
        </p:nvSpPr>
        <p:spPr>
          <a:xfrm>
            <a:off x="1752600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1069847" y="3681984"/>
            <a:ext cx="501650" cy="76200"/>
            <a:chOff x="1069847" y="3681984"/>
            <a:chExt cx="501650" cy="76200"/>
          </a:xfrm>
        </p:grpSpPr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89" y="3681984"/>
              <a:ext cx="76326" cy="7620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069847" y="3707384"/>
              <a:ext cx="425450" cy="25400"/>
            </a:xfrm>
            <a:custGeom>
              <a:avLst/>
              <a:gdLst/>
              <a:ahLst/>
              <a:cxnLst/>
              <a:rect l="l" t="t" r="r" b="b"/>
              <a:pathLst>
                <a:path w="425450" h="25400">
                  <a:moveTo>
                    <a:pt x="42494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424942" y="254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/>
          <p:nvPr/>
        </p:nvSpPr>
        <p:spPr>
          <a:xfrm>
            <a:off x="2010156" y="3681983"/>
            <a:ext cx="497205" cy="76200"/>
          </a:xfrm>
          <a:custGeom>
            <a:avLst/>
            <a:gdLst/>
            <a:ahLst/>
            <a:cxnLst/>
            <a:rect l="l" t="t" r="r" b="b"/>
            <a:pathLst>
              <a:path w="497205" h="76200">
                <a:moveTo>
                  <a:pt x="496824" y="38100"/>
                </a:moveTo>
                <a:lnTo>
                  <a:pt x="471424" y="25400"/>
                </a:lnTo>
                <a:lnTo>
                  <a:pt x="420624" y="0"/>
                </a:lnTo>
                <a:lnTo>
                  <a:pt x="420624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0624" y="50800"/>
                </a:lnTo>
                <a:lnTo>
                  <a:pt x="420624" y="76200"/>
                </a:lnTo>
                <a:lnTo>
                  <a:pt x="471424" y="50800"/>
                </a:lnTo>
                <a:lnTo>
                  <a:pt x="496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2945892" y="3681983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98348" y="38100"/>
                </a:moveTo>
                <a:lnTo>
                  <a:pt x="472948" y="25400"/>
                </a:lnTo>
                <a:lnTo>
                  <a:pt x="422021" y="0"/>
                </a:lnTo>
                <a:lnTo>
                  <a:pt x="422021" y="25400"/>
                </a:lnTo>
                <a:lnTo>
                  <a:pt x="0" y="25400"/>
                </a:lnTo>
                <a:lnTo>
                  <a:pt x="0" y="50800"/>
                </a:lnTo>
                <a:lnTo>
                  <a:pt x="422021" y="50800"/>
                </a:lnTo>
                <a:lnTo>
                  <a:pt x="422021" y="76200"/>
                </a:lnTo>
                <a:lnTo>
                  <a:pt x="498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2688336" y="402183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76200" y="76327"/>
                </a:moveTo>
                <a:lnTo>
                  <a:pt x="69850" y="63627"/>
                </a:lnTo>
                <a:lnTo>
                  <a:pt x="38100" y="0"/>
                </a:lnTo>
                <a:lnTo>
                  <a:pt x="0" y="76327"/>
                </a:lnTo>
                <a:lnTo>
                  <a:pt x="25400" y="76327"/>
                </a:lnTo>
                <a:lnTo>
                  <a:pt x="25400" y="559054"/>
                </a:lnTo>
                <a:lnTo>
                  <a:pt x="50800" y="559054"/>
                </a:lnTo>
                <a:lnTo>
                  <a:pt x="50800" y="76327"/>
                </a:lnTo>
                <a:lnTo>
                  <a:pt x="7620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3625596" y="4021835"/>
            <a:ext cx="76200" cy="559435"/>
            <a:chOff x="3625596" y="4021835"/>
            <a:chExt cx="76200" cy="559435"/>
          </a:xfrm>
        </p:grpSpPr>
        <p:sp>
          <p:nvSpPr>
            <p:cNvPr id="49" name="object 49" descr=""/>
            <p:cNvSpPr/>
            <p:nvPr/>
          </p:nvSpPr>
          <p:spPr>
            <a:xfrm>
              <a:off x="3650996" y="4098162"/>
              <a:ext cx="25400" cy="483234"/>
            </a:xfrm>
            <a:custGeom>
              <a:avLst/>
              <a:gdLst/>
              <a:ahLst/>
              <a:cxnLst/>
              <a:rect l="l" t="t" r="r" b="b"/>
              <a:pathLst>
                <a:path w="25400" h="483235">
                  <a:moveTo>
                    <a:pt x="25400" y="0"/>
                  </a:moveTo>
                  <a:lnTo>
                    <a:pt x="0" y="0"/>
                  </a:lnTo>
                  <a:lnTo>
                    <a:pt x="0" y="482726"/>
                  </a:lnTo>
                  <a:lnTo>
                    <a:pt x="25400" y="48272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596" y="4021835"/>
              <a:ext cx="76200" cy="76326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883152" y="3681984"/>
            <a:ext cx="2170430" cy="1472565"/>
            <a:chOff x="3883152" y="3681984"/>
            <a:chExt cx="2170430" cy="1472565"/>
          </a:xfrm>
        </p:grpSpPr>
        <p:sp>
          <p:nvSpPr>
            <p:cNvPr id="52" name="object 52" descr=""/>
            <p:cNvSpPr/>
            <p:nvPr/>
          </p:nvSpPr>
          <p:spPr>
            <a:xfrm>
              <a:off x="3883152" y="3681984"/>
              <a:ext cx="1724025" cy="76200"/>
            </a:xfrm>
            <a:custGeom>
              <a:avLst/>
              <a:gdLst/>
              <a:ahLst/>
              <a:cxnLst/>
              <a:rect l="l" t="t" r="r" b="b"/>
              <a:pathLst>
                <a:path w="1724025" h="76200">
                  <a:moveTo>
                    <a:pt x="1723644" y="38100"/>
                  </a:moveTo>
                  <a:lnTo>
                    <a:pt x="1698244" y="25400"/>
                  </a:lnTo>
                  <a:lnTo>
                    <a:pt x="1647444" y="0"/>
                  </a:lnTo>
                  <a:lnTo>
                    <a:pt x="1647444" y="2540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647444" y="50800"/>
                  </a:lnTo>
                  <a:lnTo>
                    <a:pt x="1647444" y="76200"/>
                  </a:lnTo>
                  <a:lnTo>
                    <a:pt x="172364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440436" y="0"/>
                  </a:moveTo>
                  <a:lnTo>
                    <a:pt x="0" y="0"/>
                  </a:lnTo>
                  <a:lnTo>
                    <a:pt x="0" y="605027"/>
                  </a:lnTo>
                  <a:lnTo>
                    <a:pt x="440436" y="605027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EBDA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606796" y="4543044"/>
              <a:ext cx="440690" cy="605155"/>
            </a:xfrm>
            <a:custGeom>
              <a:avLst/>
              <a:gdLst/>
              <a:ahLst/>
              <a:cxnLst/>
              <a:rect l="l" t="t" r="r" b="b"/>
              <a:pathLst>
                <a:path w="440689" h="605154">
                  <a:moveTo>
                    <a:pt x="0" y="605027"/>
                  </a:moveTo>
                  <a:lnTo>
                    <a:pt x="440436" y="60502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12700">
              <a:solidFill>
                <a:srgbClr val="BB44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5760211" y="4652517"/>
            <a:ext cx="133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10158984" y="2855975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5400" y="76200"/>
                </a:lnTo>
                <a:lnTo>
                  <a:pt x="25400" y="562102"/>
                </a:lnTo>
                <a:lnTo>
                  <a:pt x="50800" y="562102"/>
                </a:lnTo>
                <a:lnTo>
                  <a:pt x="5080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792530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8182864" y="3681857"/>
            <a:ext cx="685165" cy="76200"/>
          </a:xfrm>
          <a:custGeom>
            <a:avLst/>
            <a:gdLst/>
            <a:ahLst/>
            <a:cxnLst/>
            <a:rect l="l" t="t" r="r" b="b"/>
            <a:pathLst>
              <a:path w="685165" h="76200">
                <a:moveTo>
                  <a:pt x="608837" y="0"/>
                </a:moveTo>
                <a:lnTo>
                  <a:pt x="608837" y="25400"/>
                </a:lnTo>
                <a:lnTo>
                  <a:pt x="0" y="25400"/>
                </a:lnTo>
                <a:lnTo>
                  <a:pt x="0" y="50800"/>
                </a:lnTo>
                <a:lnTo>
                  <a:pt x="608837" y="50800"/>
                </a:lnTo>
                <a:lnTo>
                  <a:pt x="608837" y="76200"/>
                </a:lnTo>
                <a:lnTo>
                  <a:pt x="685037" y="38100"/>
                </a:lnTo>
                <a:lnTo>
                  <a:pt x="608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9049257" y="2855976"/>
            <a:ext cx="76200" cy="562610"/>
          </a:xfrm>
          <a:custGeom>
            <a:avLst/>
            <a:gdLst/>
            <a:ahLst/>
            <a:cxnLst/>
            <a:rect l="l" t="t" r="r" b="b"/>
            <a:pathLst>
              <a:path w="76200" h="56261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562101"/>
                </a:lnTo>
                <a:lnTo>
                  <a:pt x="50800" y="562101"/>
                </a:lnTo>
                <a:lnTo>
                  <a:pt x="5080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9306814" y="3681857"/>
            <a:ext cx="670560" cy="76200"/>
          </a:xfrm>
          <a:custGeom>
            <a:avLst/>
            <a:gdLst/>
            <a:ahLst/>
            <a:cxnLst/>
            <a:rect l="l" t="t" r="r" b="b"/>
            <a:pathLst>
              <a:path w="670559" h="76200">
                <a:moveTo>
                  <a:pt x="594359" y="0"/>
                </a:moveTo>
                <a:lnTo>
                  <a:pt x="594359" y="25400"/>
                </a:lnTo>
                <a:lnTo>
                  <a:pt x="0" y="25400"/>
                </a:lnTo>
                <a:lnTo>
                  <a:pt x="0" y="50800"/>
                </a:lnTo>
                <a:lnTo>
                  <a:pt x="594359" y="50800"/>
                </a:lnTo>
                <a:lnTo>
                  <a:pt x="594359" y="76200"/>
                </a:lnTo>
                <a:lnTo>
                  <a:pt x="670559" y="38100"/>
                </a:lnTo>
                <a:lnTo>
                  <a:pt x="594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1" name="object 61" descr=""/>
          <p:cNvGrpSpPr/>
          <p:nvPr/>
        </p:nvGrpSpPr>
        <p:grpSpPr>
          <a:xfrm>
            <a:off x="3883152" y="2855976"/>
            <a:ext cx="7490459" cy="2026920"/>
            <a:chOff x="3883152" y="2855976"/>
            <a:chExt cx="7490459" cy="2026920"/>
          </a:xfrm>
        </p:grpSpPr>
        <p:sp>
          <p:nvSpPr>
            <p:cNvPr id="62" name="object 62" descr=""/>
            <p:cNvSpPr/>
            <p:nvPr/>
          </p:nvSpPr>
          <p:spPr>
            <a:xfrm>
              <a:off x="10416540" y="2855975"/>
              <a:ext cx="956944" cy="1723389"/>
            </a:xfrm>
            <a:custGeom>
              <a:avLst/>
              <a:gdLst/>
              <a:ahLst/>
              <a:cxnLst/>
              <a:rect l="l" t="t" r="r" b="b"/>
              <a:pathLst>
                <a:path w="956945" h="1723389">
                  <a:moveTo>
                    <a:pt x="699389" y="863981"/>
                  </a:moveTo>
                  <a:lnTo>
                    <a:pt x="623189" y="825881"/>
                  </a:lnTo>
                  <a:lnTo>
                    <a:pt x="623189" y="851281"/>
                  </a:lnTo>
                  <a:lnTo>
                    <a:pt x="0" y="851281"/>
                  </a:lnTo>
                  <a:lnTo>
                    <a:pt x="0" y="876681"/>
                  </a:lnTo>
                  <a:lnTo>
                    <a:pt x="623189" y="876681"/>
                  </a:lnTo>
                  <a:lnTo>
                    <a:pt x="623189" y="902081"/>
                  </a:lnTo>
                  <a:lnTo>
                    <a:pt x="699389" y="863981"/>
                  </a:lnTo>
                  <a:close/>
                </a:path>
                <a:path w="956945" h="1723389">
                  <a:moveTo>
                    <a:pt x="956945" y="1242060"/>
                  </a:moveTo>
                  <a:lnTo>
                    <a:pt x="918845" y="1165860"/>
                  </a:lnTo>
                  <a:lnTo>
                    <a:pt x="880745" y="1242060"/>
                  </a:lnTo>
                  <a:lnTo>
                    <a:pt x="906145" y="1242060"/>
                  </a:lnTo>
                  <a:lnTo>
                    <a:pt x="906145" y="1723390"/>
                  </a:lnTo>
                  <a:lnTo>
                    <a:pt x="931545" y="1723390"/>
                  </a:lnTo>
                  <a:lnTo>
                    <a:pt x="931545" y="1242060"/>
                  </a:lnTo>
                  <a:lnTo>
                    <a:pt x="956945" y="1242060"/>
                  </a:lnTo>
                  <a:close/>
                </a:path>
                <a:path w="956945" h="1723389">
                  <a:moveTo>
                    <a:pt x="956945" y="76200"/>
                  </a:moveTo>
                  <a:lnTo>
                    <a:pt x="918845" y="0"/>
                  </a:lnTo>
                  <a:lnTo>
                    <a:pt x="880745" y="76200"/>
                  </a:lnTo>
                  <a:lnTo>
                    <a:pt x="906145" y="76200"/>
                  </a:lnTo>
                  <a:lnTo>
                    <a:pt x="906145" y="562102"/>
                  </a:lnTo>
                  <a:lnTo>
                    <a:pt x="931545" y="562102"/>
                  </a:lnTo>
                  <a:lnTo>
                    <a:pt x="931545" y="76200"/>
                  </a:lnTo>
                  <a:lnTo>
                    <a:pt x="95694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883152" y="3681856"/>
              <a:ext cx="3860800" cy="1200785"/>
            </a:xfrm>
            <a:custGeom>
              <a:avLst/>
              <a:gdLst/>
              <a:ahLst/>
              <a:cxnLst/>
              <a:rect l="l" t="t" r="r" b="b"/>
              <a:pathLst>
                <a:path w="3860800" h="1200785">
                  <a:moveTo>
                    <a:pt x="1723644" y="1162558"/>
                  </a:moveTo>
                  <a:lnTo>
                    <a:pt x="1698244" y="1149858"/>
                  </a:lnTo>
                  <a:lnTo>
                    <a:pt x="1647444" y="1124458"/>
                  </a:lnTo>
                  <a:lnTo>
                    <a:pt x="1647444" y="1149870"/>
                  </a:lnTo>
                  <a:lnTo>
                    <a:pt x="1647444" y="1162558"/>
                  </a:lnTo>
                  <a:lnTo>
                    <a:pt x="1647444" y="1163193"/>
                  </a:lnTo>
                  <a:lnTo>
                    <a:pt x="868807" y="1163193"/>
                  </a:lnTo>
                  <a:lnTo>
                    <a:pt x="868807" y="1156843"/>
                  </a:lnTo>
                  <a:lnTo>
                    <a:pt x="874522" y="1162558"/>
                  </a:lnTo>
                  <a:lnTo>
                    <a:pt x="1647444" y="1162558"/>
                  </a:lnTo>
                  <a:lnTo>
                    <a:pt x="1647444" y="1149870"/>
                  </a:lnTo>
                  <a:lnTo>
                    <a:pt x="874522" y="1149870"/>
                  </a:lnTo>
                  <a:lnTo>
                    <a:pt x="874522" y="51943"/>
                  </a:lnTo>
                  <a:lnTo>
                    <a:pt x="855967" y="51943"/>
                  </a:lnTo>
                  <a:lnTo>
                    <a:pt x="855967" y="45580"/>
                  </a:lnTo>
                  <a:lnTo>
                    <a:pt x="861822" y="51435"/>
                  </a:lnTo>
                  <a:lnTo>
                    <a:pt x="874522" y="51435"/>
                  </a:lnTo>
                  <a:lnTo>
                    <a:pt x="874522" y="39243"/>
                  </a:lnTo>
                  <a:lnTo>
                    <a:pt x="874522" y="38735"/>
                  </a:lnTo>
                  <a:lnTo>
                    <a:pt x="874522" y="26543"/>
                  </a:lnTo>
                  <a:lnTo>
                    <a:pt x="0" y="26543"/>
                  </a:lnTo>
                  <a:lnTo>
                    <a:pt x="0" y="39243"/>
                  </a:lnTo>
                  <a:lnTo>
                    <a:pt x="0" y="51943"/>
                  </a:lnTo>
                  <a:lnTo>
                    <a:pt x="849122" y="51943"/>
                  </a:lnTo>
                  <a:lnTo>
                    <a:pt x="849122" y="1150493"/>
                  </a:lnTo>
                  <a:lnTo>
                    <a:pt x="849122" y="1163193"/>
                  </a:lnTo>
                  <a:lnTo>
                    <a:pt x="849122" y="1175893"/>
                  </a:lnTo>
                  <a:lnTo>
                    <a:pt x="1647444" y="1175893"/>
                  </a:lnTo>
                  <a:lnTo>
                    <a:pt x="1647444" y="1200658"/>
                  </a:lnTo>
                  <a:lnTo>
                    <a:pt x="1698244" y="1175258"/>
                  </a:lnTo>
                  <a:lnTo>
                    <a:pt x="1723644" y="1162558"/>
                  </a:lnTo>
                  <a:close/>
                </a:path>
                <a:path w="3860800" h="1200785">
                  <a:moveTo>
                    <a:pt x="3860800" y="38100"/>
                  </a:moveTo>
                  <a:lnTo>
                    <a:pt x="3784600" y="0"/>
                  </a:lnTo>
                  <a:lnTo>
                    <a:pt x="3784600" y="25400"/>
                  </a:lnTo>
                  <a:lnTo>
                    <a:pt x="2162556" y="25400"/>
                  </a:lnTo>
                  <a:lnTo>
                    <a:pt x="2162556" y="50800"/>
                  </a:lnTo>
                  <a:lnTo>
                    <a:pt x="3784600" y="50800"/>
                  </a:lnTo>
                  <a:lnTo>
                    <a:pt x="3784600" y="76200"/>
                  </a:lnTo>
                  <a:lnTo>
                    <a:pt x="3860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046470" y="4295394"/>
              <a:ext cx="501650" cy="551180"/>
            </a:xfrm>
            <a:custGeom>
              <a:avLst/>
              <a:gdLst/>
              <a:ahLst/>
              <a:cxnLst/>
              <a:rect l="l" t="t" r="r" b="b"/>
              <a:pathLst>
                <a:path w="501650" h="551179">
                  <a:moveTo>
                    <a:pt x="0" y="551052"/>
                  </a:moveTo>
                  <a:lnTo>
                    <a:pt x="501396" y="551052"/>
                  </a:lnTo>
                  <a:lnTo>
                    <a:pt x="501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925308" y="4021835"/>
              <a:ext cx="1200150" cy="557530"/>
            </a:xfrm>
            <a:custGeom>
              <a:avLst/>
              <a:gdLst/>
              <a:ahLst/>
              <a:cxnLst/>
              <a:rect l="l" t="t" r="r" b="b"/>
              <a:pathLst>
                <a:path w="1200150" h="55752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400" y="76200"/>
                  </a:lnTo>
                  <a:lnTo>
                    <a:pt x="25400" y="557530"/>
                  </a:lnTo>
                  <a:lnTo>
                    <a:pt x="50800" y="557530"/>
                  </a:lnTo>
                  <a:lnTo>
                    <a:pt x="50800" y="76200"/>
                  </a:lnTo>
                  <a:lnTo>
                    <a:pt x="76200" y="76200"/>
                  </a:lnTo>
                  <a:close/>
                </a:path>
                <a:path w="1200150" h="557529">
                  <a:moveTo>
                    <a:pt x="1200150" y="76200"/>
                  </a:moveTo>
                  <a:lnTo>
                    <a:pt x="1162050" y="0"/>
                  </a:lnTo>
                  <a:lnTo>
                    <a:pt x="1123950" y="76200"/>
                  </a:lnTo>
                  <a:lnTo>
                    <a:pt x="1149350" y="76200"/>
                  </a:lnTo>
                  <a:lnTo>
                    <a:pt x="1149350" y="557530"/>
                  </a:lnTo>
                  <a:lnTo>
                    <a:pt x="1174750" y="557530"/>
                  </a:lnTo>
                  <a:lnTo>
                    <a:pt x="1174750" y="76200"/>
                  </a:lnTo>
                  <a:lnTo>
                    <a:pt x="12001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547104" y="4021835"/>
              <a:ext cx="4654550" cy="557530"/>
            </a:xfrm>
            <a:custGeom>
              <a:avLst/>
              <a:gdLst/>
              <a:ahLst/>
              <a:cxnLst/>
              <a:rect l="l" t="t" r="r" b="b"/>
              <a:pathLst>
                <a:path w="4654550" h="557529">
                  <a:moveTo>
                    <a:pt x="4654296" y="255524"/>
                  </a:moveTo>
                  <a:lnTo>
                    <a:pt x="4629023" y="255524"/>
                  </a:lnTo>
                  <a:lnTo>
                    <a:pt x="4629023" y="242824"/>
                  </a:lnTo>
                  <a:lnTo>
                    <a:pt x="3662680" y="242824"/>
                  </a:lnTo>
                  <a:lnTo>
                    <a:pt x="3662680" y="76200"/>
                  </a:lnTo>
                  <a:lnTo>
                    <a:pt x="3688080" y="76200"/>
                  </a:lnTo>
                  <a:lnTo>
                    <a:pt x="3649980" y="0"/>
                  </a:lnTo>
                  <a:lnTo>
                    <a:pt x="3611880" y="76200"/>
                  </a:lnTo>
                  <a:lnTo>
                    <a:pt x="3637280" y="76200"/>
                  </a:lnTo>
                  <a:lnTo>
                    <a:pt x="3637280" y="242824"/>
                  </a:lnTo>
                  <a:lnTo>
                    <a:pt x="3520821" y="242824"/>
                  </a:lnTo>
                  <a:lnTo>
                    <a:pt x="3520821" y="76073"/>
                  </a:lnTo>
                  <a:lnTo>
                    <a:pt x="3546221" y="76073"/>
                  </a:lnTo>
                  <a:lnTo>
                    <a:pt x="3508121" y="0"/>
                  </a:lnTo>
                  <a:lnTo>
                    <a:pt x="3470021" y="76073"/>
                  </a:lnTo>
                  <a:lnTo>
                    <a:pt x="3495421" y="76073"/>
                  </a:lnTo>
                  <a:lnTo>
                    <a:pt x="3495421" y="242824"/>
                  </a:lnTo>
                  <a:lnTo>
                    <a:pt x="2746248" y="242824"/>
                  </a:lnTo>
                  <a:lnTo>
                    <a:pt x="2746248" y="242951"/>
                  </a:lnTo>
                  <a:lnTo>
                    <a:pt x="2426462" y="242951"/>
                  </a:lnTo>
                  <a:lnTo>
                    <a:pt x="2426462" y="84328"/>
                  </a:lnTo>
                  <a:lnTo>
                    <a:pt x="2451862" y="84328"/>
                  </a:lnTo>
                  <a:lnTo>
                    <a:pt x="2413762" y="8128"/>
                  </a:lnTo>
                  <a:lnTo>
                    <a:pt x="2375662" y="84328"/>
                  </a:lnTo>
                  <a:lnTo>
                    <a:pt x="2401062" y="84328"/>
                  </a:lnTo>
                  <a:lnTo>
                    <a:pt x="2401062" y="242951"/>
                  </a:lnTo>
                  <a:lnTo>
                    <a:pt x="1299210" y="242951"/>
                  </a:lnTo>
                  <a:lnTo>
                    <a:pt x="1299210" y="76073"/>
                  </a:lnTo>
                  <a:lnTo>
                    <a:pt x="1324610" y="76073"/>
                  </a:lnTo>
                  <a:lnTo>
                    <a:pt x="1286510" y="0"/>
                  </a:lnTo>
                  <a:lnTo>
                    <a:pt x="1248410" y="76073"/>
                  </a:lnTo>
                  <a:lnTo>
                    <a:pt x="1273810" y="76073"/>
                  </a:lnTo>
                  <a:lnTo>
                    <a:pt x="1273810" y="242951"/>
                  </a:lnTo>
                  <a:lnTo>
                    <a:pt x="1257808" y="242951"/>
                  </a:lnTo>
                  <a:lnTo>
                    <a:pt x="1257808" y="254508"/>
                  </a:lnTo>
                  <a:lnTo>
                    <a:pt x="0" y="254508"/>
                  </a:lnTo>
                  <a:lnTo>
                    <a:pt x="0" y="279781"/>
                  </a:lnTo>
                  <a:lnTo>
                    <a:pt x="1299210" y="279781"/>
                  </a:lnTo>
                  <a:lnTo>
                    <a:pt x="1299210" y="268224"/>
                  </a:lnTo>
                  <a:lnTo>
                    <a:pt x="2746248" y="268224"/>
                  </a:lnTo>
                  <a:lnTo>
                    <a:pt x="3520821" y="268224"/>
                  </a:lnTo>
                  <a:lnTo>
                    <a:pt x="3637280" y="268224"/>
                  </a:lnTo>
                  <a:lnTo>
                    <a:pt x="3637280" y="557530"/>
                  </a:lnTo>
                  <a:lnTo>
                    <a:pt x="3662680" y="557530"/>
                  </a:lnTo>
                  <a:lnTo>
                    <a:pt x="3662680" y="268224"/>
                  </a:lnTo>
                  <a:lnTo>
                    <a:pt x="4654296" y="268224"/>
                  </a:lnTo>
                  <a:lnTo>
                    <a:pt x="4654296" y="255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0727" y="4030980"/>
              <a:ext cx="76073" cy="246380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876604" y="1074165"/>
            <a:ext cx="343598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x</a:t>
            </a:r>
            <a:r>
              <a:rPr dirty="0" baseline="-13888" sz="2400" spc="-37">
                <a:latin typeface="Calibri"/>
                <a:cs typeface="Calibri"/>
              </a:rPr>
              <a:t>T</a:t>
            </a:r>
            <a:endParaRPr baseline="-13888"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Output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13888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…,</a:t>
            </a:r>
            <a:r>
              <a:rPr dirty="0" sz="2400" spc="-25">
                <a:latin typeface="Calibri"/>
                <a:cs typeface="Calibri"/>
              </a:rPr>
              <a:t> y</a:t>
            </a:r>
            <a:r>
              <a:rPr dirty="0" baseline="-13888" sz="2400" spc="-37">
                <a:latin typeface="Calibri"/>
                <a:cs typeface="Calibri"/>
              </a:rPr>
              <a:t>T’</a:t>
            </a:r>
            <a:endParaRPr baseline="-13888" sz="24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8130" y="6132982"/>
            <a:ext cx="4377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Calibri"/>
                <a:cs typeface="Calibri"/>
              </a:rPr>
              <a:t>Sutskever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“Sequence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sequence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networks”,</a:t>
            </a:r>
            <a:r>
              <a:rPr dirty="0" sz="1000">
                <a:latin typeface="Calibri"/>
                <a:cs typeface="Calibri"/>
              </a:rPr>
              <a:t> NeurIPS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64438" y="2512898"/>
            <a:ext cx="2947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Encoder: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baseline="-13888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baseline="-13888" sz="2400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(x</a:t>
            </a:r>
            <a:r>
              <a:rPr dirty="0" baseline="-13888" sz="240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h</a:t>
            </a:r>
            <a:r>
              <a:rPr dirty="0" baseline="-13888" sz="2400" spc="-67">
                <a:latin typeface="Calibri"/>
                <a:cs typeface="Calibri"/>
              </a:rPr>
              <a:t>t-</a:t>
            </a:r>
            <a:r>
              <a:rPr dirty="0" baseline="-13888" sz="2400" spc="-37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148582" y="2167255"/>
            <a:ext cx="3293745" cy="944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ﬁnal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predict: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Initial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decoder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state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baseline="-12820" sz="1950" spc="-37">
                <a:latin typeface="Calibri"/>
                <a:cs typeface="Calibri"/>
              </a:rPr>
              <a:t>0</a:t>
            </a:r>
            <a:endParaRPr baseline="-12820"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2000" spc="-10" b="1">
                <a:latin typeface="Calibri"/>
                <a:cs typeface="Calibri"/>
              </a:rPr>
              <a:t>Context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vector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(often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c=h</a:t>
            </a:r>
            <a:r>
              <a:rPr dirty="0" baseline="-12820" sz="1950" spc="-30">
                <a:latin typeface="Calibri"/>
                <a:cs typeface="Calibri"/>
              </a:rPr>
              <a:t>T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345685" y="5164582"/>
            <a:ext cx="305244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Problem: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bottlenecked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110" b="1">
                <a:solidFill>
                  <a:srgbClr val="FF0000"/>
                </a:solidFill>
                <a:latin typeface="Calibri"/>
                <a:cs typeface="Calibri"/>
              </a:rPr>
              <a:t>ﬁ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0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000" spc="-72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z="2000" spc="-15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2000" spc="-9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14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94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16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vector.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T=1000?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 descr=""/>
          <p:cNvSpPr/>
          <p:nvPr/>
        </p:nvSpPr>
        <p:spPr>
          <a:xfrm>
            <a:off x="7112381" y="5839790"/>
            <a:ext cx="360045" cy="66040"/>
          </a:xfrm>
          <a:custGeom>
            <a:avLst/>
            <a:gdLst/>
            <a:ahLst/>
            <a:cxnLst/>
            <a:rect l="l" t="t" r="r" b="b"/>
            <a:pathLst>
              <a:path w="360045" h="66039">
                <a:moveTo>
                  <a:pt x="0" y="65519"/>
                </a:moveTo>
                <a:lnTo>
                  <a:pt x="150495" y="43560"/>
                </a:lnTo>
                <a:lnTo>
                  <a:pt x="266065" y="21958"/>
                </a:lnTo>
                <a:lnTo>
                  <a:pt x="321564" y="10083"/>
                </a:lnTo>
                <a:lnTo>
                  <a:pt x="348234" y="3606"/>
                </a:lnTo>
                <a:lnTo>
                  <a:pt x="360045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4" name="object 7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59984" y="4165472"/>
            <a:ext cx="780883" cy="1095755"/>
          </a:xfrm>
          <a:prstGeom prst="rect">
            <a:avLst/>
          </a:prstGeom>
        </p:spPr>
      </p:pic>
      <p:sp>
        <p:nvSpPr>
          <p:cNvPr id="75" name="object 75" descr=""/>
          <p:cNvSpPr/>
          <p:nvPr/>
        </p:nvSpPr>
        <p:spPr>
          <a:xfrm>
            <a:off x="9404984" y="639455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-62992"/>
            <a:ext cx="56654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20"/>
              <a:t> </a:t>
            </a:r>
            <a:r>
              <a:rPr dirty="0" spc="-85"/>
              <a:t>Transformer:</a:t>
            </a:r>
            <a:r>
              <a:rPr dirty="0" spc="-90"/>
              <a:t> </a:t>
            </a:r>
            <a:r>
              <a:rPr dirty="0" spc="-105"/>
              <a:t>Transfer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572" y="360937"/>
            <a:ext cx="7725409" cy="1525905"/>
          </a:xfrm>
          <a:prstGeom prst="rect">
            <a:avLst/>
          </a:prstGeom>
        </p:spPr>
        <p:txBody>
          <a:bodyPr wrap="square" lIns="0" tIns="259715" rIns="0" bIns="0" rtlCol="0" vert="horz">
            <a:spAutoFit/>
          </a:bodyPr>
          <a:lstStyle/>
          <a:p>
            <a:pPr marL="670560">
              <a:lnSpc>
                <a:spcPct val="100000"/>
              </a:lnSpc>
              <a:spcBef>
                <a:spcPts val="2045"/>
              </a:spcBef>
            </a:pPr>
            <a:r>
              <a:rPr dirty="0" sz="4400" spc="-10" b="0">
                <a:latin typeface="Calibri Light"/>
                <a:cs typeface="Calibri Light"/>
              </a:rPr>
              <a:t>Learning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800" spc="-20">
                <a:latin typeface="Calibri"/>
                <a:cs typeface="Calibri"/>
              </a:rPr>
              <a:t>“ImageNet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Moment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Natural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Language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Processing”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8572" y="2285745"/>
            <a:ext cx="57842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Pretraining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Download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text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8572" y="3569334"/>
            <a:ext cx="7819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>
                <a:latin typeface="Calibri"/>
                <a:cs typeface="Calibri"/>
              </a:rPr>
              <a:t>Train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giant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Transformer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language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8572" y="4419422"/>
            <a:ext cx="696150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Finetuning: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35">
                <a:latin typeface="Calibri"/>
                <a:cs typeface="Calibri"/>
              </a:rPr>
              <a:t>Fine-</a:t>
            </a:r>
            <a:r>
              <a:rPr dirty="0" sz="2800">
                <a:latin typeface="Calibri"/>
                <a:cs typeface="Calibri"/>
              </a:rPr>
              <a:t>tune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Transformer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own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NLP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task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0135" y="502919"/>
            <a:ext cx="1705355" cy="535228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840593" y="4685791"/>
            <a:ext cx="2019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11308" y="4388611"/>
            <a:ext cx="1073150" cy="1200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2255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5445" algn="l"/>
                <a:tab pos="763905" algn="l"/>
              </a:tabLst>
            </a:pPr>
            <a:r>
              <a:rPr dirty="0" baseline="3472" sz="1200" spc="-37">
                <a:latin typeface="Calibri"/>
                <a:cs typeface="Calibri"/>
              </a:rPr>
              <a:t>MLP</a:t>
            </a:r>
            <a:r>
              <a:rPr dirty="0" baseline="3472" sz="12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Calibri"/>
              <a:cs typeface="Calibri"/>
            </a:endParaRPr>
          </a:p>
          <a:p>
            <a:pPr algn="ctr" marL="240665">
              <a:lnSpc>
                <a:spcPct val="100000"/>
              </a:lnSpc>
              <a:spcBef>
                <a:spcPts val="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247015">
              <a:lnSpc>
                <a:spcPct val="100000"/>
              </a:lnSpc>
              <a:spcBef>
                <a:spcPts val="484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 marL="243204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130" y="6126886"/>
            <a:ext cx="5640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Devlin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"BERT: </a:t>
            </a:r>
            <a:r>
              <a:rPr dirty="0" sz="1000" spc="-30">
                <a:latin typeface="Calibri"/>
                <a:cs typeface="Calibri"/>
              </a:rPr>
              <a:t>Pre-</a:t>
            </a:r>
            <a:r>
              <a:rPr dirty="0" sz="1000">
                <a:latin typeface="Calibri"/>
                <a:cs typeface="Calibri"/>
              </a:rPr>
              <a:t>training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of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Deep</a:t>
            </a:r>
            <a:r>
              <a:rPr dirty="0" sz="1000" spc="-10">
                <a:latin typeface="Calibri"/>
                <a:cs typeface="Calibri"/>
              </a:rPr>
              <a:t> Bidirec$onal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Transformers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Language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Understanding",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EMNLP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939908" y="4204842"/>
            <a:ext cx="8318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61244" y="2407666"/>
            <a:ext cx="831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36148" y="2593975"/>
            <a:ext cx="857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11308" y="2886582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840593" y="2891155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52101" y="2891155"/>
            <a:ext cx="831850" cy="90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05"/>
              </a:spcBef>
              <a:tabLst>
                <a:tab pos="390525" algn="l"/>
              </a:tabLst>
            </a:pP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4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961244" y="610615"/>
            <a:ext cx="831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711308" y="1089406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840593" y="1093977"/>
            <a:ext cx="2019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52101" y="796798"/>
            <a:ext cx="831850" cy="793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algn="ctr" marL="12700">
              <a:lnSpc>
                <a:spcPct val="100000"/>
              </a:lnSpc>
              <a:spcBef>
                <a:spcPts val="5"/>
              </a:spcBef>
              <a:tabLst>
                <a:tab pos="390525" algn="l"/>
              </a:tabLst>
            </a:pPr>
            <a:r>
              <a:rPr dirty="0" sz="800" spc="-25">
                <a:latin typeface="Calibri"/>
                <a:cs typeface="Calibri"/>
              </a:rPr>
              <a:t>MLP</a:t>
            </a:r>
            <a:r>
              <a:rPr dirty="0" sz="800">
                <a:latin typeface="Calibri"/>
                <a:cs typeface="Calibri"/>
              </a:rPr>
              <a:t>	</a:t>
            </a:r>
            <a:r>
              <a:rPr dirty="0" sz="800" spc="-25">
                <a:latin typeface="Calibri"/>
                <a:cs typeface="Calibri"/>
              </a:rPr>
              <a:t>MLP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800" spc="-10">
                <a:latin typeface="Calibri"/>
                <a:cs typeface="Calibri"/>
              </a:rPr>
              <a:t>Layer Normalization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078593" y="1627377"/>
            <a:ext cx="582295" cy="368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Calibri"/>
                <a:cs typeface="Calibri"/>
              </a:rPr>
              <a:t>+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800" spc="-25">
                <a:latin typeface="Calibri"/>
                <a:cs typeface="Calibri"/>
              </a:rPr>
              <a:t>Self-</a:t>
            </a:r>
            <a:r>
              <a:rPr dirty="0" sz="800" spc="-10">
                <a:latin typeface="Calibri"/>
                <a:cs typeface="Calibri"/>
              </a:rPr>
              <a:t>Attention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dirty="0" spc="-50"/>
              <a:t> </a:t>
            </a:r>
            <a:r>
              <a:rPr dirty="0"/>
              <a:t>up</a:t>
            </a:r>
            <a:r>
              <a:rPr dirty="0" spc="-45"/>
              <a:t> </a:t>
            </a:r>
            <a:r>
              <a:rPr dirty="0" spc="-95"/>
              <a:t>Transformers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33652"/>
          <a:ext cx="11911330" cy="1007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30187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130" y="6150965"/>
            <a:ext cx="2825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Calibri"/>
                <a:cs typeface="Calibri"/>
              </a:rPr>
              <a:t>Vaswani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“attention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need”,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NeurIPS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2017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dirty="0" spc="-50"/>
              <a:t> </a:t>
            </a:r>
            <a:r>
              <a:rPr dirty="0"/>
              <a:t>up</a:t>
            </a:r>
            <a:r>
              <a:rPr dirty="0" spc="-45"/>
              <a:t> </a:t>
            </a:r>
            <a:r>
              <a:rPr dirty="0" spc="-95"/>
              <a:t>Transformers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33652"/>
          <a:ext cx="11911330" cy="168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30187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130" y="5998870"/>
            <a:ext cx="5680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Devlin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"BERT: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Pre-</a:t>
            </a:r>
            <a:r>
              <a:rPr dirty="0" sz="1000">
                <a:latin typeface="Calibri"/>
                <a:cs typeface="Calibri"/>
              </a:rPr>
              <a:t>training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of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Deep </a:t>
            </a:r>
            <a:r>
              <a:rPr dirty="0" sz="1000" spc="-10">
                <a:latin typeface="Calibri"/>
                <a:cs typeface="Calibri"/>
              </a:rPr>
              <a:t>Bidirectional Transformers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Language </a:t>
            </a:r>
            <a:r>
              <a:rPr dirty="0" sz="1000" spc="-10">
                <a:latin typeface="Calibri"/>
                <a:cs typeface="Calibri"/>
              </a:rPr>
              <a:t>Understanding",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EMNLP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dirty="0" spc="-50"/>
              <a:t> </a:t>
            </a:r>
            <a:r>
              <a:rPr dirty="0"/>
              <a:t>up</a:t>
            </a:r>
            <a:r>
              <a:rPr dirty="0" spc="-45"/>
              <a:t> </a:t>
            </a:r>
            <a:r>
              <a:rPr dirty="0" spc="-95"/>
              <a:t>Transformers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33652"/>
          <a:ext cx="11911330" cy="235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30187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40">
                          <a:latin typeface="Calibri"/>
                          <a:cs typeface="Calibri"/>
                        </a:rPr>
                        <a:t>XLNet-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~340M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126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TPU-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(2.5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RoBERTa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355M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160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1024x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130" y="5998870"/>
            <a:ext cx="47967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Yang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XLNet: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Generalized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Autoregressive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Pretraining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Language </a:t>
            </a:r>
            <a:r>
              <a:rPr dirty="0" sz="1000" spc="-10">
                <a:latin typeface="Calibri"/>
                <a:cs typeface="Calibri"/>
              </a:rPr>
              <a:t>Understanding",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2019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Calibri"/>
                <a:cs typeface="Calibri"/>
              </a:rPr>
              <a:t>Liu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"RoBERTa: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Robustly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Optimized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BERT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Pretraining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Approach", </a:t>
            </a:r>
            <a:r>
              <a:rPr dirty="0" sz="1000" spc="-20">
                <a:latin typeface="Calibri"/>
                <a:cs typeface="Calibri"/>
              </a:rPr>
              <a:t>2019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dirty="0" spc="-50"/>
              <a:t> </a:t>
            </a:r>
            <a:r>
              <a:rPr dirty="0"/>
              <a:t>up</a:t>
            </a:r>
            <a:r>
              <a:rPr dirty="0" spc="-45"/>
              <a:t> </a:t>
            </a:r>
            <a:r>
              <a:rPr dirty="0" spc="-95"/>
              <a:t>Transformers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33652"/>
          <a:ext cx="11911330" cy="3700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30187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40">
                          <a:latin typeface="Calibri"/>
                          <a:cs typeface="Calibri"/>
                        </a:rPr>
                        <a:t>XLNet-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~340M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126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TPU-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(2.5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RoBERTa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355M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160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1024x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117M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1280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762M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70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1.5B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130" y="6065926"/>
            <a:ext cx="38944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Radford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"Language</a:t>
            </a:r>
            <a:r>
              <a:rPr dirty="0" sz="1000">
                <a:latin typeface="Calibri"/>
                <a:cs typeface="Calibri"/>
              </a:rPr>
              <a:t> models are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unsupervised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multitask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learners",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2019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118973" y="6150660"/>
            <a:ext cx="59594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latin typeface="Calibri"/>
                <a:cs typeface="Calibri"/>
              </a:rPr>
              <a:t>Shoeybi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"Megatron-</a:t>
            </a:r>
            <a:r>
              <a:rPr dirty="0" sz="1100" spc="-35">
                <a:latin typeface="Calibri"/>
                <a:cs typeface="Calibri"/>
              </a:rPr>
              <a:t>LM:</a:t>
            </a:r>
            <a:r>
              <a:rPr dirty="0" sz="1100" spc="-30">
                <a:latin typeface="Calibri"/>
                <a:cs typeface="Calibri"/>
              </a:rPr>
              <a:t> Training </a:t>
            </a:r>
            <a:r>
              <a:rPr dirty="0" sz="1100" spc="-45">
                <a:latin typeface="Calibri"/>
                <a:cs typeface="Calibri"/>
              </a:rPr>
              <a:t>Multi-</a:t>
            </a:r>
            <a:r>
              <a:rPr dirty="0" sz="1100" spc="-30">
                <a:latin typeface="Calibri"/>
                <a:cs typeface="Calibri"/>
              </a:rPr>
              <a:t>Billion </a:t>
            </a:r>
            <a:r>
              <a:rPr dirty="0" sz="1100" spc="-35">
                <a:latin typeface="Calibri"/>
                <a:cs typeface="Calibri"/>
              </a:rPr>
              <a:t>Parameter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Languge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Models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using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Model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Parallelism",</a:t>
            </a:r>
            <a:r>
              <a:rPr dirty="0" sz="1100" spc="-20">
                <a:latin typeface="Calibri"/>
                <a:cs typeface="Calibri"/>
              </a:rPr>
              <a:t> 2019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dirty="0" spc="-50"/>
              <a:t> </a:t>
            </a:r>
            <a:r>
              <a:rPr dirty="0"/>
              <a:t>up</a:t>
            </a:r>
            <a:r>
              <a:rPr dirty="0" spc="-45"/>
              <a:t> </a:t>
            </a:r>
            <a:r>
              <a:rPr dirty="0" spc="-95"/>
              <a:t>Transformers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33652"/>
          <a:ext cx="11911330" cy="50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30187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40">
                          <a:latin typeface="Calibri"/>
                          <a:cs typeface="Calibri"/>
                        </a:rPr>
                        <a:t>XLNet-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~340M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126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TPU-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(2.5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RoBERTa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355M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160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1024x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117M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1280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762M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70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1.5B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1536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1.2B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64x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GPU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1920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2.5B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128x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GPU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2304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4.2B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256x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 GPU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(10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3072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8.3B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(9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118973" y="6150660"/>
            <a:ext cx="59594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latin typeface="Calibri"/>
                <a:cs typeface="Calibri"/>
              </a:rPr>
              <a:t>Shoeybi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"Megatron-</a:t>
            </a:r>
            <a:r>
              <a:rPr dirty="0" sz="1100" spc="-35">
                <a:latin typeface="Calibri"/>
                <a:cs typeface="Calibri"/>
              </a:rPr>
              <a:t>LM:</a:t>
            </a:r>
            <a:r>
              <a:rPr dirty="0" sz="1100" spc="-30">
                <a:latin typeface="Calibri"/>
                <a:cs typeface="Calibri"/>
              </a:rPr>
              <a:t> Training </a:t>
            </a:r>
            <a:r>
              <a:rPr dirty="0" sz="1100" spc="-45">
                <a:latin typeface="Calibri"/>
                <a:cs typeface="Calibri"/>
              </a:rPr>
              <a:t>Multi-</a:t>
            </a:r>
            <a:r>
              <a:rPr dirty="0" sz="1100" spc="-30">
                <a:latin typeface="Calibri"/>
                <a:cs typeface="Calibri"/>
              </a:rPr>
              <a:t>Billion </a:t>
            </a:r>
            <a:r>
              <a:rPr dirty="0" sz="1100" spc="-35">
                <a:latin typeface="Calibri"/>
                <a:cs typeface="Calibri"/>
              </a:rPr>
              <a:t>Parameter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Languge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Models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using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Model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Parallelism",</a:t>
            </a:r>
            <a:r>
              <a:rPr dirty="0" sz="1100" spc="-20">
                <a:latin typeface="Calibri"/>
                <a:cs typeface="Calibri"/>
              </a:rPr>
              <a:t> 2019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916635" y="300990"/>
            <a:ext cx="47809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0">
                <a:latin typeface="Calibri Light"/>
                <a:cs typeface="Calibri Light"/>
              </a:rPr>
              <a:t>Scaling</a:t>
            </a:r>
            <a:r>
              <a:rPr dirty="0" sz="4000" spc="-114" b="0">
                <a:latin typeface="Calibri Light"/>
                <a:cs typeface="Calibri Light"/>
              </a:rPr>
              <a:t> </a:t>
            </a:r>
            <a:r>
              <a:rPr dirty="0" sz="4000" b="0">
                <a:latin typeface="Calibri Light"/>
                <a:cs typeface="Calibri Light"/>
              </a:rPr>
              <a:t>up</a:t>
            </a:r>
            <a:r>
              <a:rPr dirty="0" sz="4000" spc="-120" b="0">
                <a:latin typeface="Calibri Light"/>
                <a:cs typeface="Calibri Light"/>
              </a:rPr>
              <a:t> </a:t>
            </a:r>
            <a:r>
              <a:rPr dirty="0" sz="4000" spc="-80" b="0">
                <a:latin typeface="Calibri Light"/>
                <a:cs typeface="Calibri Light"/>
              </a:rPr>
              <a:t>Transformers</a:t>
            </a:r>
            <a:endParaRPr sz="4000">
              <a:latin typeface="Calibri Light"/>
              <a:cs typeface="Calibri Ligh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154" y="1022540"/>
          <a:ext cx="11911965" cy="50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305"/>
                <a:gridCol w="1647190"/>
                <a:gridCol w="1647189"/>
                <a:gridCol w="1647189"/>
                <a:gridCol w="1647190"/>
                <a:gridCol w="993140"/>
                <a:gridCol w="2190115"/>
                <a:gridCol w="112395"/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(12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hours)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60">
                          <a:latin typeface="Calibri"/>
                          <a:cs typeface="Calibri"/>
                        </a:rPr>
                        <a:t>Transformer-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213M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8x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P100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(3.5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55">
                          <a:latin typeface="Calibri"/>
                          <a:cs typeface="Calibri"/>
                        </a:rPr>
                        <a:t>BERT-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13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40">
                          <a:latin typeface="Calibri"/>
                          <a:cs typeface="Calibri"/>
                        </a:rPr>
                        <a:t>XLNet-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Large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~340M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126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TPU-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(2.5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RoBERTa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355M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160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1024x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70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117M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1024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345M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1280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762M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GPT-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1.5B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1536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1.2B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64x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GPU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1920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2.5B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128x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GPU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2304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4.2B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256x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(10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45">
                          <a:latin typeface="Calibri"/>
                          <a:cs typeface="Calibri"/>
                        </a:rPr>
                        <a:t>Megatron-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LM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72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3072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8.3B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174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GB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512x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V100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GPU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(9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days)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21194" y="274701"/>
            <a:ext cx="46990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FF0000"/>
                </a:solidFill>
                <a:latin typeface="Calibri"/>
                <a:cs typeface="Calibri"/>
              </a:rPr>
              <a:t>~$430,000</a:t>
            </a:r>
            <a:r>
              <a:rPr dirty="0" sz="3200" spc="-55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b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3200" spc="-60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b="0">
                <a:solidFill>
                  <a:srgbClr val="FF0000"/>
                </a:solidFill>
                <a:latin typeface="Calibri"/>
                <a:cs typeface="Calibri"/>
              </a:rPr>
              <a:t>Amazon</a:t>
            </a:r>
            <a:r>
              <a:rPr dirty="0" sz="3200" spc="-50" b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 b="0">
                <a:solidFill>
                  <a:srgbClr val="FF0000"/>
                </a:solidFill>
                <a:latin typeface="Calibri"/>
                <a:cs typeface="Calibri"/>
              </a:rPr>
              <a:t>AWS!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/>
          <p:nvPr/>
        </p:nvSpPr>
        <p:spPr>
          <a:xfrm>
            <a:off x="52527" y="6150660"/>
            <a:ext cx="624967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latin typeface="Calibri"/>
                <a:cs typeface="Calibri"/>
              </a:rPr>
              <a:t>OpenAI,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“Better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Language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Models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and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their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Implications”,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2019,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https://openai.com/blog/better-</a:t>
            </a:r>
            <a:r>
              <a:rPr dirty="0" u="sng" sz="11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language-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models/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8130" y="208610"/>
            <a:ext cx="1187259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PROMPT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(Human-</a:t>
            </a:r>
            <a:r>
              <a:rPr dirty="0" sz="1800" spc="-10" b="1">
                <a:latin typeface="Calibri"/>
                <a:cs typeface="Calibri"/>
              </a:rPr>
              <a:t>written):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shocking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finding,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scientist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discovered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herd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of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living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remote,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previously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unexplored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spc="-30" i="1">
                <a:latin typeface="Calibri"/>
                <a:cs typeface="Calibri"/>
              </a:rPr>
              <a:t>valley,</a:t>
            </a:r>
            <a:r>
              <a:rPr dirty="0" sz="1800" spc="-6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Andes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Mountains.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Even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more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surprising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to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researchers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was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fact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that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spoke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perfect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English.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/>
          <p:nvPr/>
        </p:nvSpPr>
        <p:spPr>
          <a:xfrm>
            <a:off x="52527" y="6150660"/>
            <a:ext cx="624967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latin typeface="Calibri"/>
                <a:cs typeface="Calibri"/>
              </a:rPr>
              <a:t>OpenAI,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“Better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Language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Models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and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their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Implications”,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2019,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https://openai.com/blog/better-</a:t>
            </a:r>
            <a:r>
              <a:rPr dirty="0" u="sng" sz="11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language-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models/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8130" y="208610"/>
            <a:ext cx="11941810" cy="575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PROMPT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(Human-</a:t>
            </a:r>
            <a:r>
              <a:rPr dirty="0" sz="1800" spc="-10" b="1">
                <a:latin typeface="Calibri"/>
                <a:cs typeface="Calibri"/>
              </a:rPr>
              <a:t>written):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shocking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finding,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scientist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discovered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herd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of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living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remote,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previously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unexplored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dirty="0" sz="1800" spc="-30" i="1">
                <a:latin typeface="Calibri"/>
                <a:cs typeface="Calibri"/>
              </a:rPr>
              <a:t>valley,</a:t>
            </a:r>
            <a:r>
              <a:rPr dirty="0" sz="1800" spc="-6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Andes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Mountains.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Even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more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surprising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to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researchers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was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fact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that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spoke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perfect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English.</a:t>
            </a:r>
            <a:endParaRPr sz="1800">
              <a:latin typeface="Calibri"/>
              <a:cs typeface="Calibri"/>
            </a:endParaRPr>
          </a:p>
          <a:p>
            <a:pPr marL="12700" marR="50800">
              <a:lnSpc>
                <a:spcPts val="2200"/>
              </a:lnSpc>
              <a:spcBef>
                <a:spcPts val="30"/>
              </a:spcBef>
            </a:pPr>
            <a:r>
              <a:rPr dirty="0" sz="1800" b="1">
                <a:latin typeface="Calibri"/>
                <a:cs typeface="Calibri"/>
              </a:rPr>
              <a:t>COMPLETION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60" b="1">
                <a:latin typeface="Calibri"/>
                <a:cs typeface="Calibri"/>
              </a:rPr>
              <a:t>(Transformer-</a:t>
            </a:r>
            <a:r>
              <a:rPr dirty="0" sz="1800" b="1">
                <a:latin typeface="Calibri"/>
                <a:cs typeface="Calibri"/>
              </a:rPr>
              <a:t>written):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scientist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population,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distinctive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horn,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Ovid’s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four- </a:t>
            </a:r>
            <a:r>
              <a:rPr dirty="0" sz="1800">
                <a:latin typeface="Calibri"/>
                <a:cs typeface="Calibri"/>
              </a:rPr>
              <a:t>horned,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silver-</a:t>
            </a:r>
            <a:r>
              <a:rPr dirty="0" sz="1800">
                <a:latin typeface="Calibri"/>
                <a:cs typeface="Calibri"/>
              </a:rPr>
              <a:t>white unicorns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previously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unknown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science.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9"/>
              </a:lnSpc>
            </a:pPr>
            <a:r>
              <a:rPr dirty="0" sz="1800" spc="-60">
                <a:latin typeface="Calibri"/>
                <a:cs typeface="Calibri"/>
              </a:rPr>
              <a:t>Now,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almost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centuries,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mystery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sparked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odd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phenomenon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solved.</a:t>
            </a:r>
            <a:endParaRPr sz="1800">
              <a:latin typeface="Calibri"/>
              <a:cs typeface="Calibri"/>
            </a:endParaRPr>
          </a:p>
          <a:p>
            <a:pPr marL="12700" marR="26034">
              <a:lnSpc>
                <a:spcPct val="99200"/>
              </a:lnSpc>
              <a:spcBef>
                <a:spcPts val="90"/>
              </a:spcBef>
            </a:pPr>
            <a:r>
              <a:rPr dirty="0" sz="1800" spc="-105">
                <a:latin typeface="Calibri"/>
                <a:cs typeface="Calibri"/>
              </a:rPr>
              <a:t>Dr.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Jorge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evolutionary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biologist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University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Paz,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several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companions,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exploring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Andes </a:t>
            </a:r>
            <a:r>
              <a:rPr dirty="0" sz="1800">
                <a:latin typeface="Calibri"/>
                <a:cs typeface="Calibri"/>
              </a:rPr>
              <a:t>Mountains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found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valley,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animals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humans.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noticed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valley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appeared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natural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fountain,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surrounded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peaks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silver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snow.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35"/>
              </a:spcBef>
            </a:pPr>
            <a:r>
              <a:rPr dirty="0" sz="1800" spc="-10">
                <a:latin typeface="Calibri"/>
                <a:cs typeface="Calibri"/>
              </a:rPr>
              <a:t>Pérez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ventured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valley.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“By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reached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peak,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looked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blue,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crystals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top,”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Pérez.</a:t>
            </a:r>
            <a:endParaRPr sz="1800">
              <a:latin typeface="Calibri"/>
              <a:cs typeface="Calibri"/>
            </a:endParaRPr>
          </a:p>
          <a:p>
            <a:pPr marL="12700" marR="476884">
              <a:lnSpc>
                <a:spcPts val="2100"/>
              </a:lnSpc>
              <a:spcBef>
                <a:spcPts val="170"/>
              </a:spcBef>
            </a:pP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friends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astonished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herd.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move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could touch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horns.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examining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bizarre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creatures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scientists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discovered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creatures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spoke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fairly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English.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Pérez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  <a:spcBef>
                <a:spcPts val="35"/>
              </a:spcBef>
            </a:pPr>
            <a:r>
              <a:rPr dirty="0" sz="1800" spc="-10">
                <a:latin typeface="Calibri"/>
                <a:cs typeface="Calibri"/>
              </a:rPr>
              <a:t>stated,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“We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example,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‘language,’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something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dialect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dialectic.”</a:t>
            </a:r>
            <a:endParaRPr sz="1800">
              <a:latin typeface="Calibri"/>
              <a:cs typeface="Calibri"/>
            </a:endParaRPr>
          </a:p>
          <a:p>
            <a:pPr marL="12700" marR="259715">
              <a:lnSpc>
                <a:spcPts val="2100"/>
              </a:lnSpc>
              <a:spcBef>
                <a:spcPts val="80"/>
              </a:spcBef>
            </a:pPr>
            <a:r>
              <a:rPr dirty="0" sz="1800" spc="-105">
                <a:latin typeface="Calibri"/>
                <a:cs typeface="Calibri"/>
              </a:rPr>
              <a:t>Dr.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originated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Argentina,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animals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descendants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lost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people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lived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arrival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those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America.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origins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unclear,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perhaps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each</a:t>
            </a:r>
            <a:endParaRPr sz="1800">
              <a:latin typeface="Calibri"/>
              <a:cs typeface="Calibri"/>
            </a:endParaRPr>
          </a:p>
          <a:p>
            <a:pPr marL="12700" marR="9461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before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civilization.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According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America,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incidents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common.” </a:t>
            </a:r>
            <a:r>
              <a:rPr dirty="0" sz="1800" spc="-45">
                <a:latin typeface="Calibri"/>
                <a:cs typeface="Calibri"/>
              </a:rPr>
              <a:t>However, </a:t>
            </a:r>
            <a:r>
              <a:rPr dirty="0" sz="1800" spc="-10">
                <a:latin typeface="Calibri"/>
                <a:cs typeface="Calibri"/>
              </a:rPr>
              <a:t>Pérez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descendants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lost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alien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DNA.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“But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communicate 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English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quite well,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 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evolution,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social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organization,”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said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scientist.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30" y="210692"/>
            <a:ext cx="11896090" cy="166941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28575">
              <a:lnSpc>
                <a:spcPts val="2100"/>
              </a:lnSpc>
              <a:spcBef>
                <a:spcPts val="220"/>
              </a:spcBef>
            </a:pPr>
            <a:r>
              <a:rPr dirty="0" sz="1800" b="1">
                <a:latin typeface="Calibri"/>
                <a:cs typeface="Calibri"/>
              </a:rPr>
              <a:t>PROMPT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(Human-</a:t>
            </a:r>
            <a:r>
              <a:rPr dirty="0" sz="1800" spc="-10" b="1">
                <a:latin typeface="Calibri"/>
                <a:cs typeface="Calibri"/>
              </a:rPr>
              <a:t>written):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shocking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finding,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scientist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discovered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herd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of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living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remote,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previously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unexplored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spc="-30" i="1">
                <a:latin typeface="Calibri"/>
                <a:cs typeface="Calibri"/>
              </a:rPr>
              <a:t>valley,</a:t>
            </a:r>
            <a:r>
              <a:rPr dirty="0" sz="1800" spc="-6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Andes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Mountains.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Even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more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surprising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to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researchers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was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fact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that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unicorns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spoke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perfect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English.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5"/>
              </a:lnSpc>
            </a:pPr>
            <a:r>
              <a:rPr dirty="0" sz="1800" b="1">
                <a:latin typeface="Calibri"/>
                <a:cs typeface="Calibri"/>
              </a:rPr>
              <a:t>COMPLETION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60" b="1">
                <a:latin typeface="Calibri"/>
                <a:cs typeface="Calibri"/>
              </a:rPr>
              <a:t>(Transformer-</a:t>
            </a:r>
            <a:r>
              <a:rPr dirty="0" sz="1800" b="1">
                <a:latin typeface="Calibri"/>
                <a:cs typeface="Calibri"/>
              </a:rPr>
              <a:t>written):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scientist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population,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distinctive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horn,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Ovid’s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four-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latin typeface="Calibri"/>
                <a:cs typeface="Calibri"/>
              </a:rPr>
              <a:t>horned,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silver-</a:t>
            </a:r>
            <a:r>
              <a:rPr dirty="0" sz="1800">
                <a:latin typeface="Calibri"/>
                <a:cs typeface="Calibri"/>
              </a:rPr>
              <a:t>white unicorns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previously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unknown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science.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 spc="-60">
                <a:latin typeface="Calibri"/>
                <a:cs typeface="Calibri"/>
              </a:rPr>
              <a:t>Now,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almost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centuries,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mystery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sparked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odd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phenomenon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solved.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105">
                <a:latin typeface="Calibri"/>
                <a:cs typeface="Calibri"/>
              </a:rPr>
              <a:t>Dr.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Jorge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evolutionary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biologist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University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Paz,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several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companions,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exploring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70817" y="2398903"/>
            <a:ext cx="80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85803" y="3490341"/>
            <a:ext cx="116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1841372"/>
            <a:ext cx="11976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5440" algn="l"/>
              </a:tabLst>
            </a:pPr>
            <a:r>
              <a:rPr dirty="0" sz="1800" spc="-5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baseline="1543" sz="2700" spc="-37">
                <a:latin typeface="Calibri"/>
                <a:cs typeface="Calibri"/>
              </a:rPr>
              <a:t>to</a:t>
            </a:r>
            <a:endParaRPr baseline="1543"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830" y="1911223"/>
            <a:ext cx="11793220" cy="215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>
              <a:lnSpc>
                <a:spcPts val="1710"/>
              </a:lnSpc>
            </a:pPr>
            <a:r>
              <a:rPr dirty="0" sz="1800">
                <a:latin typeface="Calibri"/>
                <a:cs typeface="Calibri"/>
              </a:rPr>
              <a:t>ountains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found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small</a:t>
            </a:r>
            <a:r>
              <a:rPr dirty="0" sz="1800" spc="-40">
                <a:latin typeface="Calibri"/>
                <a:cs typeface="Calibri"/>
              </a:rPr>
              <a:t> valley,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animals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humans.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noticed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valley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appeared</a:t>
            </a:r>
            <a:endParaRPr sz="1800">
              <a:latin typeface="Calibri"/>
              <a:cs typeface="Calibri"/>
            </a:endParaRPr>
          </a:p>
          <a:p>
            <a:pPr marL="12065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natural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fountain,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surrounded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peaks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silver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snow.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00"/>
              </a:lnSpc>
              <a:spcBef>
                <a:spcPts val="265"/>
              </a:spcBef>
            </a:pPr>
            <a:r>
              <a:rPr dirty="0" sz="1800" spc="-10">
                <a:latin typeface="Calibri"/>
                <a:cs typeface="Calibri"/>
              </a:rPr>
              <a:t>Pérez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ventured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valley.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“By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reached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peak,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water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looked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blu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baseline="1543" sz="2700" spc="-75">
                <a:latin typeface="Calibri"/>
                <a:cs typeface="Calibri"/>
              </a:rPr>
              <a:t>e </a:t>
            </a:r>
            <a:r>
              <a:rPr dirty="0" baseline="4629" sz="2700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crystals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top,”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Pérez.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05"/>
              </a:lnSpc>
            </a:pPr>
            <a:r>
              <a:rPr dirty="0" baseline="4629" sz="2700" spc="-15">
                <a:latin typeface="Calibri"/>
                <a:cs typeface="Calibri"/>
              </a:rPr>
              <a:t>P</a:t>
            </a:r>
            <a:r>
              <a:rPr dirty="0" sz="1800" spc="-10">
                <a:latin typeface="Calibri"/>
                <a:cs typeface="Calibri"/>
              </a:rPr>
              <a:t>érez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friends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astonished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herd.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creatures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30"/>
              </a:lnSpc>
            </a:pPr>
            <a:r>
              <a:rPr dirty="0" baseline="3086" sz="2700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ove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 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touch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horns.</a:t>
            </a:r>
            <a:endParaRPr sz="1800">
              <a:latin typeface="Calibri"/>
              <a:cs typeface="Calibri"/>
            </a:endParaRPr>
          </a:p>
          <a:p>
            <a:pPr marL="86995" marR="69850" indent="-8763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W</a:t>
            </a:r>
            <a:r>
              <a:rPr dirty="0" baseline="1543" sz="2700">
                <a:latin typeface="Calibri"/>
                <a:cs typeface="Calibri"/>
              </a:rPr>
              <a:t>hile</a:t>
            </a:r>
            <a:r>
              <a:rPr dirty="0" baseline="1543" sz="2700" spc="-104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examining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these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bizarre</a:t>
            </a:r>
            <a:r>
              <a:rPr dirty="0" baseline="1543" sz="2700" spc="-67"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creatures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the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scientists</a:t>
            </a:r>
            <a:r>
              <a:rPr dirty="0" baseline="1543" sz="2700" spc="-112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discovered</a:t>
            </a:r>
            <a:r>
              <a:rPr dirty="0" baseline="1543" sz="2700" spc="-67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that</a:t>
            </a:r>
            <a:r>
              <a:rPr dirty="0" baseline="1543" sz="2700" spc="-120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the</a:t>
            </a:r>
            <a:r>
              <a:rPr dirty="0" baseline="1543" sz="2700" spc="-75">
                <a:latin typeface="Calibri"/>
                <a:cs typeface="Calibri"/>
              </a:rPr>
              <a:t> </a:t>
            </a:r>
            <a:r>
              <a:rPr dirty="0" baseline="1543" sz="2700" spc="-15">
                <a:latin typeface="Calibri"/>
                <a:cs typeface="Calibri"/>
              </a:rPr>
              <a:t>creatures</a:t>
            </a:r>
            <a:r>
              <a:rPr dirty="0" baseline="1543" sz="2700" spc="-104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also</a:t>
            </a:r>
            <a:r>
              <a:rPr dirty="0" baseline="1543" sz="2700" spc="-97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spoke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some</a:t>
            </a:r>
            <a:r>
              <a:rPr dirty="0" baseline="1543" sz="2700" spc="-89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fairly</a:t>
            </a:r>
            <a:r>
              <a:rPr dirty="0" baseline="1543" sz="2700" spc="-112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regular</a:t>
            </a:r>
            <a:r>
              <a:rPr dirty="0" baseline="1543" sz="2700" spc="-82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English.</a:t>
            </a:r>
            <a:r>
              <a:rPr dirty="0" baseline="1543" sz="2700" spc="-75">
                <a:latin typeface="Calibri"/>
                <a:cs typeface="Calibri"/>
              </a:rPr>
              <a:t> </a:t>
            </a:r>
            <a:r>
              <a:rPr dirty="0" baseline="1543" sz="2700" spc="-30">
                <a:latin typeface="Calibri"/>
                <a:cs typeface="Calibri"/>
              </a:rPr>
              <a:t>Pére </a:t>
            </a:r>
            <a:r>
              <a:rPr dirty="0" sz="1800">
                <a:latin typeface="Calibri"/>
                <a:cs typeface="Calibri"/>
              </a:rPr>
              <a:t>tated,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“We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example,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‘language,’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something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dialect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dialectic.”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527" y="3770757"/>
            <a:ext cx="11967210" cy="253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9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90"/>
              </a:lnSpc>
            </a:pPr>
            <a:r>
              <a:rPr dirty="0" sz="1800" spc="-105">
                <a:latin typeface="Calibri"/>
                <a:cs typeface="Calibri"/>
              </a:rPr>
              <a:t>Dr.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originated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Argentina,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animals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descendants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latin typeface="Calibri"/>
                <a:cs typeface="Calibri"/>
              </a:rPr>
              <a:t>lost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people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lived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arrival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those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America.</a:t>
            </a:r>
            <a:endParaRPr sz="1800">
              <a:latin typeface="Calibri"/>
              <a:cs typeface="Calibri"/>
            </a:endParaRPr>
          </a:p>
          <a:p>
            <a:pPr marL="38100" marR="508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origins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unclear,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perhaps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each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before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human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civilization.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According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America,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incidents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common.” </a:t>
            </a:r>
            <a:r>
              <a:rPr dirty="0" sz="1800" spc="-45">
                <a:latin typeface="Calibri"/>
                <a:cs typeface="Calibri"/>
              </a:rPr>
              <a:t>However,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Pérez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unicorns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descendants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lost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alien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DNA.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“But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communicate 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English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quite well,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 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believe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evolution,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social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organization,”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said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scientist.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100" spc="-30">
                <a:latin typeface="Calibri"/>
                <a:cs typeface="Calibri"/>
              </a:rPr>
              <a:t>OpenAI,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“Better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Language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Models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and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their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Implications”,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2019,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https://openai.com/blog/better-</a:t>
            </a:r>
            <a:r>
              <a:rPr dirty="0" u="sng" sz="11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language-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models/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41986" y="1822957"/>
            <a:ext cx="11706860" cy="2248535"/>
            <a:chOff x="141986" y="1822957"/>
            <a:chExt cx="11706860" cy="2248535"/>
          </a:xfrm>
        </p:grpSpPr>
        <p:sp>
          <p:nvSpPr>
            <p:cNvPr id="9" name="object 9" descr=""/>
            <p:cNvSpPr/>
            <p:nvPr/>
          </p:nvSpPr>
          <p:spPr>
            <a:xfrm>
              <a:off x="153924" y="1834895"/>
              <a:ext cx="11681460" cy="2223135"/>
            </a:xfrm>
            <a:custGeom>
              <a:avLst/>
              <a:gdLst/>
              <a:ahLst/>
              <a:cxnLst/>
              <a:rect l="l" t="t" r="r" b="b"/>
              <a:pathLst>
                <a:path w="11681460" h="2223135">
                  <a:moveTo>
                    <a:pt x="11680952" y="0"/>
                  </a:moveTo>
                  <a:lnTo>
                    <a:pt x="0" y="0"/>
                  </a:lnTo>
                  <a:lnTo>
                    <a:pt x="0" y="2223135"/>
                  </a:lnTo>
                  <a:lnTo>
                    <a:pt x="11680952" y="2223135"/>
                  </a:lnTo>
                  <a:lnTo>
                    <a:pt x="11680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4686" y="1835657"/>
              <a:ext cx="11681460" cy="2223135"/>
            </a:xfrm>
            <a:custGeom>
              <a:avLst/>
              <a:gdLst/>
              <a:ahLst/>
              <a:cxnLst/>
              <a:rect l="l" t="t" r="r" b="b"/>
              <a:pathLst>
                <a:path w="11681460" h="2223135">
                  <a:moveTo>
                    <a:pt x="0" y="2223135"/>
                  </a:moveTo>
                  <a:lnTo>
                    <a:pt x="11680952" y="2223135"/>
                  </a:lnTo>
                  <a:lnTo>
                    <a:pt x="11680952" y="0"/>
                  </a:lnTo>
                  <a:lnTo>
                    <a:pt x="0" y="0"/>
                  </a:lnTo>
                  <a:lnTo>
                    <a:pt x="0" y="22231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37691" y="2238197"/>
            <a:ext cx="89242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13355" indent="-270129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713355" algn="l"/>
                <a:tab pos="2713990" algn="l"/>
              </a:tabLst>
            </a:pPr>
            <a:r>
              <a:rPr dirty="0" sz="2800" spc="-90">
                <a:latin typeface="Calibri"/>
                <a:cs typeface="Calibri"/>
              </a:rPr>
              <a:t>Try</a:t>
            </a:r>
            <a:r>
              <a:rPr dirty="0" sz="2800" spc="-1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it</a:t>
            </a:r>
            <a:r>
              <a:rPr dirty="0" sz="2800" spc="-1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yourself: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5">
                <a:latin typeface="Calibri"/>
                <a:cs typeface="Calibri"/>
              </a:rPr>
              <a:t>h</a:t>
            </a:r>
            <a:r>
              <a:rPr dirty="0" sz="2800" spc="-13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p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 spc="-20">
                <a:latin typeface="Calibri"/>
                <a:cs typeface="Calibri"/>
              </a:rPr>
              <a:t>:</a:t>
            </a:r>
            <a:r>
              <a:rPr dirty="0" sz="2800" spc="5">
                <a:latin typeface="Calibri"/>
                <a:cs typeface="Calibri"/>
              </a:rPr>
              <a:t>/</a:t>
            </a:r>
            <a:r>
              <a:rPr dirty="0" sz="2800" spc="-5">
                <a:latin typeface="Calibri"/>
                <a:cs typeface="Calibri"/>
              </a:rPr>
              <a:t>/</a:t>
            </a:r>
            <a:r>
              <a:rPr dirty="0" sz="2800" spc="-125">
                <a:latin typeface="Calibri"/>
                <a:cs typeface="Calibri"/>
              </a:rPr>
              <a:t>t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50">
                <a:latin typeface="Calibri"/>
                <a:cs typeface="Calibri"/>
              </a:rPr>
              <a:t>k</a:t>
            </a:r>
            <a:r>
              <a:rPr dirty="0" sz="2800" spc="-10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210">
                <a:latin typeface="Calibri"/>
                <a:cs typeface="Calibri"/>
              </a:rPr>
              <a:t>r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20">
                <a:latin typeface="Calibri"/>
                <a:cs typeface="Calibri"/>
              </a:rPr>
              <a:t>n</a:t>
            </a:r>
            <a:r>
              <a:rPr dirty="0" sz="2800" spc="-90">
                <a:latin typeface="Calibri"/>
                <a:cs typeface="Calibri"/>
              </a:rPr>
              <a:t>s</a:t>
            </a:r>
            <a:r>
              <a:rPr dirty="0" sz="2800" spc="-210">
                <a:latin typeface="Calibri"/>
                <a:cs typeface="Calibri"/>
              </a:rPr>
              <a:t>f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2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me</a:t>
            </a:r>
            <a:r>
              <a:rPr dirty="0" sz="2800" spc="-960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.</a:t>
            </a:r>
            <a:r>
              <a:rPr dirty="0" sz="2800" spc="-80">
                <a:latin typeface="Calibri"/>
                <a:cs typeface="Calibri"/>
              </a:rPr>
              <a:t>c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5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Jin Lu</dc:creator>
  <dc:title>Lecture 6:  Recurrent Neural Networks  and NLP</dc:title>
  <dcterms:created xsi:type="dcterms:W3CDTF">2023-04-05T19:11:12Z</dcterms:created>
  <dcterms:modified xsi:type="dcterms:W3CDTF">2023-04-05T19:11:12Z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2023-04-05T00:00:00Z</vt:filetime>
  </property>
  <property fmtid="{D5CDD505-2E9C-101B-9397-08002B2CF9AE}" pid="5" name="Producer">
    <vt:lpwstr>Microsoft® PowerPoint® for Microsoft 365</vt:lpwstr>
  </property>
</Properties>
</file>