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oboto"/>
      <p:regular r:id="rId27"/>
      <p:bold r:id="rId28"/>
      <p:italic r:id="rId29"/>
      <p:boldItalic r:id="rId30"/>
    </p:embeddedFont>
    <p:embeddedFont>
      <p:font typeface="Anaheim"/>
      <p:regular r:id="rId31"/>
    </p:embeddedFont>
    <p:embeddedFont>
      <p:font typeface="Bebas Neue"/>
      <p:regular r:id="rId32"/>
    </p:embeddedFont>
    <p:embeddedFont>
      <p:font typeface="Russo One"/>
      <p:regular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7BCD67-914F-4477-9811-81CA0A04C89B}">
  <a:tblStyle styleId="{4B7BCD67-914F-4477-9811-81CA0A04C8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naheim-regular.fntdata"/><Relationship Id="rId30" Type="http://schemas.openxmlformats.org/officeDocument/2006/relationships/font" Target="fonts/Roboto-boldItalic.fntdata"/><Relationship Id="rId11" Type="http://schemas.openxmlformats.org/officeDocument/2006/relationships/slide" Target="slides/slide4.xml"/><Relationship Id="rId33" Type="http://schemas.openxmlformats.org/officeDocument/2006/relationships/font" Target="fonts/RussoOne-regular.fntdata"/><Relationship Id="rId10" Type="http://schemas.openxmlformats.org/officeDocument/2006/relationships/slide" Target="slides/slide3.xml"/><Relationship Id="rId32" Type="http://schemas.openxmlformats.org/officeDocument/2006/relationships/font" Target="fonts/BebasNeue-regular.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3bab0452dc_0_20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3bab0452dc_0_20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26dbec24ee4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26dbec24ee4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3" name="Shape 1343"/>
        <p:cNvGrpSpPr/>
        <p:nvPr/>
      </p:nvGrpSpPr>
      <p:grpSpPr>
        <a:xfrm>
          <a:off x="0" y="0"/>
          <a:ext cx="0" cy="0"/>
          <a:chOff x="0" y="0"/>
          <a:chExt cx="0" cy="0"/>
        </a:xfrm>
      </p:grpSpPr>
      <p:sp>
        <p:nvSpPr>
          <p:cNvPr id="1344" name="Google Shape;1344;g26dbec24ee4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5" name="Google Shape;1345;g26dbec24ee4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267e6e1965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267e6e1965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g267e6e19650_2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6" name="Google Shape;1436;g267e6e19650_2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267e6e19650_2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267e6e19650_2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g23bab0452dc_0_3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4" name="Google Shape;1564;g23bab0452dc_0_3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8" name="Shape 1708"/>
        <p:cNvGrpSpPr/>
        <p:nvPr/>
      </p:nvGrpSpPr>
      <p:grpSpPr>
        <a:xfrm>
          <a:off x="0" y="0"/>
          <a:ext cx="0" cy="0"/>
          <a:chOff x="0" y="0"/>
          <a:chExt cx="0" cy="0"/>
        </a:xfrm>
      </p:grpSpPr>
      <p:sp>
        <p:nvSpPr>
          <p:cNvPr id="1709" name="Google Shape;170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10" name="Google Shape;17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4" name="Shape 1714"/>
        <p:cNvGrpSpPr/>
        <p:nvPr/>
      </p:nvGrpSpPr>
      <p:grpSpPr>
        <a:xfrm>
          <a:off x="0" y="0"/>
          <a:ext cx="0" cy="0"/>
          <a:chOff x="0" y="0"/>
          <a:chExt cx="0" cy="0"/>
        </a:xfrm>
      </p:grpSpPr>
      <p:sp>
        <p:nvSpPr>
          <p:cNvPr id="1715" name="Google Shape;1715;g23bab0452dc_0_3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6" name="Google Shape;1716;g23bab0452dc_0_3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2" name="Shape 1842"/>
        <p:cNvGrpSpPr/>
        <p:nvPr/>
      </p:nvGrpSpPr>
      <p:grpSpPr>
        <a:xfrm>
          <a:off x="0" y="0"/>
          <a:ext cx="0" cy="0"/>
          <a:chOff x="0" y="0"/>
          <a:chExt cx="0" cy="0"/>
        </a:xfrm>
      </p:grpSpPr>
      <p:sp>
        <p:nvSpPr>
          <p:cNvPr id="1843" name="Google Shape;1843;g267e6e19650_2_6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4" name="Google Shape;1844;g267e6e19650_2_6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g267e6e19650_2_5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
              <a:t>meech</a:t>
            </a:r>
            <a:endParaRPr/>
          </a:p>
          <a:p>
            <a:pPr indent="0" lvl="0" marL="0" rtl="0" algn="l">
              <a:lnSpc>
                <a:spcPct val="100000"/>
              </a:lnSpc>
              <a:spcBef>
                <a:spcPts val="0"/>
              </a:spcBef>
              <a:spcAft>
                <a:spcPts val="0"/>
              </a:spcAft>
              <a:buSzPts val="1400"/>
              <a:buNone/>
            </a:pPr>
            <a:r>
              <a:t/>
            </a:r>
            <a:endParaRPr/>
          </a:p>
        </p:txBody>
      </p:sp>
      <p:sp>
        <p:nvSpPr>
          <p:cNvPr id="1851" name="Google Shape;1851;g267e6e19650_2_5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23bab0452dc_0_2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23bab0452dc_0_2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23bab0452dc_0_2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23bab0452dc_0_2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23bab0452dc_0_2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23bab0452dc_0_2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23bab0452dc_0_3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23bab0452dc_0_3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23bab0452dc_0_3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23bab0452dc_0_3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267e6e194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267e6e194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6dbec24e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6dbec24e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26dbec24ee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26dbec24ee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0" name="Shape 50"/>
        <p:cNvGrpSpPr/>
        <p:nvPr/>
      </p:nvGrpSpPr>
      <p:grpSpPr>
        <a:xfrm>
          <a:off x="0" y="0"/>
          <a:ext cx="0" cy="0"/>
          <a:chOff x="0" y="0"/>
          <a:chExt cx="0" cy="0"/>
        </a:xfrm>
      </p:grpSpPr>
      <p:sp>
        <p:nvSpPr>
          <p:cNvPr id="51" name="Google Shape;51;p13"/>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subTitle"/>
          </p:nvPr>
        </p:nvSpPr>
        <p:spPr>
          <a:xfrm>
            <a:off x="720000" y="2193175"/>
            <a:ext cx="2305500" cy="484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 name="Google Shape;53;p13"/>
          <p:cNvSpPr txBox="1"/>
          <p:nvPr>
            <p:ph idx="2" type="subTitle"/>
          </p:nvPr>
        </p:nvSpPr>
        <p:spPr>
          <a:xfrm>
            <a:off x="3419269" y="2193175"/>
            <a:ext cx="2305500" cy="484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13"/>
          <p:cNvSpPr txBox="1"/>
          <p:nvPr>
            <p:ph idx="3" type="subTitle"/>
          </p:nvPr>
        </p:nvSpPr>
        <p:spPr>
          <a:xfrm>
            <a:off x="720000" y="4119200"/>
            <a:ext cx="2305500" cy="484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 name="Google Shape;55;p13"/>
          <p:cNvSpPr txBox="1"/>
          <p:nvPr>
            <p:ph idx="4" type="subTitle"/>
          </p:nvPr>
        </p:nvSpPr>
        <p:spPr>
          <a:xfrm>
            <a:off x="3419269" y="4119200"/>
            <a:ext cx="2305500" cy="484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13"/>
          <p:cNvSpPr txBox="1"/>
          <p:nvPr>
            <p:ph idx="5" type="subTitle"/>
          </p:nvPr>
        </p:nvSpPr>
        <p:spPr>
          <a:xfrm>
            <a:off x="6118545" y="2193175"/>
            <a:ext cx="2305500" cy="484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 name="Google Shape;57;p13"/>
          <p:cNvSpPr txBox="1"/>
          <p:nvPr>
            <p:ph idx="6" type="subTitle"/>
          </p:nvPr>
        </p:nvSpPr>
        <p:spPr>
          <a:xfrm>
            <a:off x="6118545" y="4119200"/>
            <a:ext cx="2305500" cy="4848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 name="Google Shape;58;p13"/>
          <p:cNvSpPr txBox="1"/>
          <p:nvPr>
            <p:ph hasCustomPrompt="1" idx="7" type="title"/>
          </p:nvPr>
        </p:nvSpPr>
        <p:spPr>
          <a:xfrm>
            <a:off x="818402" y="1344783"/>
            <a:ext cx="734700" cy="447600"/>
          </a:xfrm>
          <a:prstGeom prst="rect">
            <a:avLst/>
          </a:prstGeom>
          <a:solidFill>
            <a:schemeClr val="accent3"/>
          </a:solidFill>
        </p:spPr>
        <p:txBody>
          <a:bodyPr anchorCtr="0" anchor="ctr" bIns="91425" lIns="91425" spcFirstLastPara="1" rIns="91425" wrap="square" tIns="91425">
            <a:norm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hasCustomPrompt="1" idx="8" type="title"/>
          </p:nvPr>
        </p:nvSpPr>
        <p:spPr>
          <a:xfrm>
            <a:off x="818402" y="3270816"/>
            <a:ext cx="734700" cy="447600"/>
          </a:xfrm>
          <a:prstGeom prst="rect">
            <a:avLst/>
          </a:prstGeom>
          <a:solidFill>
            <a:schemeClr val="accent3"/>
          </a:solidFill>
        </p:spPr>
        <p:txBody>
          <a:bodyPr anchorCtr="0" anchor="ctr" bIns="91425" lIns="91425" spcFirstLastPara="1" rIns="91425" wrap="square" tIns="91425">
            <a:norm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p:nvPr>
            <p:ph hasCustomPrompt="1" idx="9" type="title"/>
          </p:nvPr>
        </p:nvSpPr>
        <p:spPr>
          <a:xfrm>
            <a:off x="3517677" y="1344783"/>
            <a:ext cx="734700" cy="447600"/>
          </a:xfrm>
          <a:prstGeom prst="rect">
            <a:avLst/>
          </a:prstGeom>
          <a:solidFill>
            <a:schemeClr val="accent3"/>
          </a:solidFill>
        </p:spPr>
        <p:txBody>
          <a:bodyPr anchorCtr="0" anchor="ctr" bIns="91425" lIns="91425" spcFirstLastPara="1" rIns="91425" wrap="square" tIns="91425">
            <a:norm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hasCustomPrompt="1" idx="13" type="title"/>
          </p:nvPr>
        </p:nvSpPr>
        <p:spPr>
          <a:xfrm>
            <a:off x="3517677" y="3270816"/>
            <a:ext cx="734700" cy="447600"/>
          </a:xfrm>
          <a:prstGeom prst="rect">
            <a:avLst/>
          </a:prstGeom>
          <a:solidFill>
            <a:schemeClr val="accent3"/>
          </a:solidFill>
        </p:spPr>
        <p:txBody>
          <a:bodyPr anchorCtr="0" anchor="ctr" bIns="91425" lIns="91425" spcFirstLastPara="1" rIns="91425" wrap="square" tIns="91425">
            <a:norm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p:nvPr>
            <p:ph hasCustomPrompt="1" idx="14" type="title"/>
          </p:nvPr>
        </p:nvSpPr>
        <p:spPr>
          <a:xfrm>
            <a:off x="6216952" y="1344783"/>
            <a:ext cx="734700" cy="447600"/>
          </a:xfrm>
          <a:prstGeom prst="rect">
            <a:avLst/>
          </a:prstGeom>
          <a:solidFill>
            <a:schemeClr val="accent3"/>
          </a:solidFill>
        </p:spPr>
        <p:txBody>
          <a:bodyPr anchorCtr="0" anchor="ctr" bIns="91425" lIns="91425" spcFirstLastPara="1" rIns="91425" wrap="square" tIns="91425">
            <a:norm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hasCustomPrompt="1" idx="15" type="title"/>
          </p:nvPr>
        </p:nvSpPr>
        <p:spPr>
          <a:xfrm>
            <a:off x="6216952" y="3270816"/>
            <a:ext cx="734700" cy="447600"/>
          </a:xfrm>
          <a:prstGeom prst="rect">
            <a:avLst/>
          </a:prstGeom>
          <a:solidFill>
            <a:schemeClr val="accent3"/>
          </a:solidFill>
        </p:spPr>
        <p:txBody>
          <a:bodyPr anchorCtr="0" anchor="ctr" bIns="91425" lIns="91425" spcFirstLastPara="1" rIns="91425" wrap="square" tIns="91425">
            <a:normAutofit/>
          </a:bodyPr>
          <a:lstStyle>
            <a:lvl1pPr lvl="0" rtl="0" algn="ctr">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idx="16" type="subTitle"/>
          </p:nvPr>
        </p:nvSpPr>
        <p:spPr>
          <a:xfrm>
            <a:off x="720000" y="1904175"/>
            <a:ext cx="2305500" cy="3945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5" name="Google Shape;65;p13"/>
          <p:cNvSpPr txBox="1"/>
          <p:nvPr>
            <p:ph idx="17" type="subTitle"/>
          </p:nvPr>
        </p:nvSpPr>
        <p:spPr>
          <a:xfrm>
            <a:off x="3419275" y="1904175"/>
            <a:ext cx="2305500" cy="3945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6" name="Google Shape;66;p13"/>
          <p:cNvSpPr txBox="1"/>
          <p:nvPr>
            <p:ph idx="18" type="subTitle"/>
          </p:nvPr>
        </p:nvSpPr>
        <p:spPr>
          <a:xfrm>
            <a:off x="6118550" y="1904175"/>
            <a:ext cx="2305500" cy="3945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7" name="Google Shape;67;p13"/>
          <p:cNvSpPr txBox="1"/>
          <p:nvPr>
            <p:ph idx="19" type="subTitle"/>
          </p:nvPr>
        </p:nvSpPr>
        <p:spPr>
          <a:xfrm>
            <a:off x="720000" y="3830275"/>
            <a:ext cx="2305500" cy="3945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8" name="Google Shape;68;p13"/>
          <p:cNvSpPr txBox="1"/>
          <p:nvPr>
            <p:ph idx="20" type="subTitle"/>
          </p:nvPr>
        </p:nvSpPr>
        <p:spPr>
          <a:xfrm>
            <a:off x="3419275" y="3830275"/>
            <a:ext cx="2305500" cy="3945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9" name="Google Shape;69;p13"/>
          <p:cNvSpPr txBox="1"/>
          <p:nvPr>
            <p:ph idx="21" type="subTitle"/>
          </p:nvPr>
        </p:nvSpPr>
        <p:spPr>
          <a:xfrm>
            <a:off x="6118550" y="3830275"/>
            <a:ext cx="2305500" cy="3945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70" name="Google Shape;70;p13"/>
          <p:cNvGrpSpPr/>
          <p:nvPr/>
        </p:nvGrpSpPr>
        <p:grpSpPr>
          <a:xfrm>
            <a:off x="175025" y="244675"/>
            <a:ext cx="8793900" cy="4642975"/>
            <a:chOff x="175025" y="244675"/>
            <a:chExt cx="8793900" cy="4642975"/>
          </a:xfrm>
        </p:grpSpPr>
        <p:cxnSp>
          <p:nvCxnSpPr>
            <p:cNvPr id="71" name="Google Shape;71;p13"/>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72" name="Google Shape;72;p13"/>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73" name="Google Shape;73;p13"/>
          <p:cNvSpPr/>
          <p:nvPr/>
        </p:nvSpPr>
        <p:spPr>
          <a:xfrm>
            <a:off x="100575" y="2792775"/>
            <a:ext cx="484800" cy="484800"/>
          </a:xfrm>
          <a:prstGeom prst="ellipse">
            <a:avLst/>
          </a:pr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00575" y="3175875"/>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13"/>
          <p:cNvGrpSpPr/>
          <p:nvPr/>
        </p:nvGrpSpPr>
        <p:grpSpPr>
          <a:xfrm rot="-2700000">
            <a:off x="8314043" y="679491"/>
            <a:ext cx="1684369" cy="1778172"/>
            <a:chOff x="-3171395" y="736983"/>
            <a:chExt cx="1712232" cy="1807587"/>
          </a:xfrm>
        </p:grpSpPr>
        <p:grpSp>
          <p:nvGrpSpPr>
            <p:cNvPr id="76" name="Google Shape;76;p13"/>
            <p:cNvGrpSpPr/>
            <p:nvPr/>
          </p:nvGrpSpPr>
          <p:grpSpPr>
            <a:xfrm>
              <a:off x="-3128356" y="827596"/>
              <a:ext cx="1626149" cy="1626342"/>
              <a:chOff x="-4570025" y="-195475"/>
              <a:chExt cx="1932900" cy="1932900"/>
            </a:xfrm>
          </p:grpSpPr>
          <p:sp>
            <p:nvSpPr>
              <p:cNvPr id="77" name="Google Shape;77;p1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13"/>
            <p:cNvGrpSpPr/>
            <p:nvPr/>
          </p:nvGrpSpPr>
          <p:grpSpPr>
            <a:xfrm>
              <a:off x="-3171395" y="736983"/>
              <a:ext cx="1712232" cy="1807587"/>
              <a:chOff x="-1141405" y="2245329"/>
              <a:chExt cx="336848" cy="355600"/>
            </a:xfrm>
          </p:grpSpPr>
          <p:sp>
            <p:nvSpPr>
              <p:cNvPr id="80" name="Google Shape;80;p1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 name="Google Shape;84;p13"/>
          <p:cNvGrpSpPr/>
          <p:nvPr/>
        </p:nvGrpSpPr>
        <p:grpSpPr>
          <a:xfrm>
            <a:off x="8705148" y="4154678"/>
            <a:ext cx="736590" cy="812000"/>
            <a:chOff x="310284" y="3367548"/>
            <a:chExt cx="872634" cy="961971"/>
          </a:xfrm>
        </p:grpSpPr>
        <p:sp>
          <p:nvSpPr>
            <p:cNvPr id="85" name="Google Shape;85;p13"/>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87" name="Shape 87"/>
        <p:cNvGrpSpPr/>
        <p:nvPr/>
      </p:nvGrpSpPr>
      <p:grpSpPr>
        <a:xfrm>
          <a:off x="0" y="0"/>
          <a:ext cx="0" cy="0"/>
          <a:chOff x="0" y="0"/>
          <a:chExt cx="0" cy="0"/>
        </a:xfrm>
      </p:grpSpPr>
      <p:sp>
        <p:nvSpPr>
          <p:cNvPr id="88" name="Google Shape;88;p14"/>
          <p:cNvSpPr txBox="1"/>
          <p:nvPr>
            <p:ph type="title"/>
          </p:nvPr>
        </p:nvSpPr>
        <p:spPr>
          <a:xfrm>
            <a:off x="1702038" y="1329800"/>
            <a:ext cx="5739900" cy="1671000"/>
          </a:xfrm>
          <a:prstGeom prst="rect">
            <a:avLst/>
          </a:prstGeom>
          <a:solidFill>
            <a:schemeClr val="accent3"/>
          </a:solidFill>
        </p:spPr>
        <p:txBody>
          <a:bodyPr anchorCtr="0" anchor="ctr" bIns="91425" lIns="91425" spcFirstLastPara="1" rIns="91425" wrap="square" tIns="91425">
            <a:normAutofit/>
          </a:bodyPr>
          <a:lstStyle>
            <a:lvl1pPr lvl="0" rtl="0" algn="ctr">
              <a:spcBef>
                <a:spcPts val="0"/>
              </a:spcBef>
              <a:spcAft>
                <a:spcPts val="0"/>
              </a:spcAft>
              <a:buSzPts val="2800"/>
              <a:buNone/>
              <a:defRPr sz="10000">
                <a:solidFill>
                  <a:schemeClr val="lt1"/>
                </a:solidFill>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89" name="Google Shape;89;p14"/>
          <p:cNvSpPr txBox="1"/>
          <p:nvPr>
            <p:ph idx="1" type="subTitle"/>
          </p:nvPr>
        </p:nvSpPr>
        <p:spPr>
          <a:xfrm>
            <a:off x="1704475" y="3592400"/>
            <a:ext cx="5737500" cy="671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0" name="Google Shape;90;p14"/>
          <p:cNvGrpSpPr/>
          <p:nvPr/>
        </p:nvGrpSpPr>
        <p:grpSpPr>
          <a:xfrm>
            <a:off x="175025" y="244675"/>
            <a:ext cx="8793900" cy="4642975"/>
            <a:chOff x="175025" y="244675"/>
            <a:chExt cx="8793900" cy="4642975"/>
          </a:xfrm>
        </p:grpSpPr>
        <p:cxnSp>
          <p:nvCxnSpPr>
            <p:cNvPr id="91" name="Google Shape;91;p14"/>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92" name="Google Shape;92;p14"/>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93" name="Shape 93"/>
        <p:cNvGrpSpPr/>
        <p:nvPr/>
      </p:nvGrpSpPr>
      <p:grpSpPr>
        <a:xfrm>
          <a:off x="0" y="0"/>
          <a:ext cx="0" cy="0"/>
          <a:chOff x="0" y="0"/>
          <a:chExt cx="0" cy="0"/>
        </a:xfrm>
      </p:grpSpPr>
      <p:sp>
        <p:nvSpPr>
          <p:cNvPr id="94" name="Google Shape;94;p15"/>
          <p:cNvSpPr txBox="1"/>
          <p:nvPr>
            <p:ph type="title"/>
          </p:nvPr>
        </p:nvSpPr>
        <p:spPr>
          <a:xfrm>
            <a:off x="720000" y="2414400"/>
            <a:ext cx="5404800" cy="841800"/>
          </a:xfrm>
          <a:prstGeom prst="rect">
            <a:avLst/>
          </a:prstGeom>
        </p:spPr>
        <p:txBody>
          <a:bodyPr anchorCtr="0" anchor="ctr" bIns="91425" lIns="91425" spcFirstLastPara="1" rIns="91425" wrap="square" tIns="91425">
            <a:norm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5" name="Google Shape;95;p15"/>
          <p:cNvSpPr txBox="1"/>
          <p:nvPr>
            <p:ph hasCustomPrompt="1" idx="2" type="title"/>
          </p:nvPr>
        </p:nvSpPr>
        <p:spPr>
          <a:xfrm>
            <a:off x="720000" y="1489200"/>
            <a:ext cx="1797300" cy="841800"/>
          </a:xfrm>
          <a:prstGeom prst="rect">
            <a:avLst/>
          </a:prstGeom>
          <a:solidFill>
            <a:schemeClr val="accent3"/>
          </a:solidFill>
        </p:spPr>
        <p:txBody>
          <a:bodyPr anchorCtr="0" anchor="ctr" bIns="91425" lIns="91425" spcFirstLastPara="1" rIns="91425" wrap="square" tIns="91425">
            <a:norm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96" name="Google Shape;96;p15"/>
          <p:cNvSpPr txBox="1"/>
          <p:nvPr>
            <p:ph idx="1" type="subTitle"/>
          </p:nvPr>
        </p:nvSpPr>
        <p:spPr>
          <a:xfrm>
            <a:off x="720000" y="3256200"/>
            <a:ext cx="4032600" cy="4755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7" name="Google Shape;97;p15"/>
          <p:cNvGrpSpPr/>
          <p:nvPr/>
        </p:nvGrpSpPr>
        <p:grpSpPr>
          <a:xfrm>
            <a:off x="175025" y="244675"/>
            <a:ext cx="8793900" cy="4642975"/>
            <a:chOff x="175025" y="244675"/>
            <a:chExt cx="8793900" cy="4642975"/>
          </a:xfrm>
        </p:grpSpPr>
        <p:cxnSp>
          <p:nvCxnSpPr>
            <p:cNvPr id="98" name="Google Shape;98;p15"/>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99" name="Google Shape;99;p15"/>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grpSp>
        <p:nvGrpSpPr>
          <p:cNvPr id="100" name="Google Shape;100;p15"/>
          <p:cNvGrpSpPr/>
          <p:nvPr/>
        </p:nvGrpSpPr>
        <p:grpSpPr>
          <a:xfrm rot="-2700000">
            <a:off x="1811264" y="341191"/>
            <a:ext cx="618199" cy="652627"/>
            <a:chOff x="-3171395" y="736983"/>
            <a:chExt cx="1712232" cy="1807587"/>
          </a:xfrm>
        </p:grpSpPr>
        <p:grpSp>
          <p:nvGrpSpPr>
            <p:cNvPr id="101" name="Google Shape;101;p15"/>
            <p:cNvGrpSpPr/>
            <p:nvPr/>
          </p:nvGrpSpPr>
          <p:grpSpPr>
            <a:xfrm>
              <a:off x="-3128356" y="827596"/>
              <a:ext cx="1626149" cy="1626342"/>
              <a:chOff x="-4570025" y="-195475"/>
              <a:chExt cx="1932900" cy="1932900"/>
            </a:xfrm>
          </p:grpSpPr>
          <p:sp>
            <p:nvSpPr>
              <p:cNvPr id="102" name="Google Shape;102;p15"/>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15"/>
            <p:cNvGrpSpPr/>
            <p:nvPr/>
          </p:nvGrpSpPr>
          <p:grpSpPr>
            <a:xfrm>
              <a:off x="-3171395" y="736983"/>
              <a:ext cx="1712232" cy="1807587"/>
              <a:chOff x="-1141405" y="2245329"/>
              <a:chExt cx="336848" cy="355600"/>
            </a:xfrm>
          </p:grpSpPr>
          <p:sp>
            <p:nvSpPr>
              <p:cNvPr id="105" name="Google Shape;105;p1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 name="Google Shape;109;p15"/>
          <p:cNvGrpSpPr/>
          <p:nvPr/>
        </p:nvGrpSpPr>
        <p:grpSpPr>
          <a:xfrm>
            <a:off x="509845" y="4365874"/>
            <a:ext cx="736602" cy="777624"/>
            <a:chOff x="-3171395" y="736983"/>
            <a:chExt cx="1712232" cy="1807587"/>
          </a:xfrm>
        </p:grpSpPr>
        <p:grpSp>
          <p:nvGrpSpPr>
            <p:cNvPr id="110" name="Google Shape;110;p15"/>
            <p:cNvGrpSpPr/>
            <p:nvPr/>
          </p:nvGrpSpPr>
          <p:grpSpPr>
            <a:xfrm>
              <a:off x="-3128356" y="827596"/>
              <a:ext cx="1626149" cy="1626342"/>
              <a:chOff x="-4570025" y="-195475"/>
              <a:chExt cx="1932900" cy="1932900"/>
            </a:xfrm>
          </p:grpSpPr>
          <p:sp>
            <p:nvSpPr>
              <p:cNvPr id="111" name="Google Shape;111;p15"/>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5"/>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 name="Google Shape;113;p15"/>
            <p:cNvGrpSpPr/>
            <p:nvPr/>
          </p:nvGrpSpPr>
          <p:grpSpPr>
            <a:xfrm>
              <a:off x="-3171395" y="736983"/>
              <a:ext cx="1712232" cy="1807587"/>
              <a:chOff x="-1141405" y="2245329"/>
              <a:chExt cx="336848" cy="355600"/>
            </a:xfrm>
          </p:grpSpPr>
          <p:sp>
            <p:nvSpPr>
              <p:cNvPr id="114" name="Google Shape;114;p1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 name="Google Shape;118;p15"/>
          <p:cNvSpPr/>
          <p:nvPr/>
        </p:nvSpPr>
        <p:spPr>
          <a:xfrm>
            <a:off x="1366475" y="302050"/>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
    <p:spTree>
      <p:nvGrpSpPr>
        <p:cNvPr id="119" name="Shape 119"/>
        <p:cNvGrpSpPr/>
        <p:nvPr/>
      </p:nvGrpSpPr>
      <p:grpSpPr>
        <a:xfrm>
          <a:off x="0" y="0"/>
          <a:ext cx="0" cy="0"/>
          <a:chOff x="0" y="0"/>
          <a:chExt cx="0" cy="0"/>
        </a:xfrm>
      </p:grpSpPr>
      <p:grpSp>
        <p:nvGrpSpPr>
          <p:cNvPr id="120" name="Google Shape;120;p16"/>
          <p:cNvGrpSpPr/>
          <p:nvPr/>
        </p:nvGrpSpPr>
        <p:grpSpPr>
          <a:xfrm>
            <a:off x="175025" y="244675"/>
            <a:ext cx="8793900" cy="4642975"/>
            <a:chOff x="175025" y="244675"/>
            <a:chExt cx="8793900" cy="4642975"/>
          </a:xfrm>
        </p:grpSpPr>
        <p:cxnSp>
          <p:nvCxnSpPr>
            <p:cNvPr id="121" name="Google Shape;121;p16"/>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22" name="Google Shape;122;p16"/>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23" name="Google Shape;123;p16"/>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4" name="Google Shape;124;p16"/>
          <p:cNvSpPr txBox="1"/>
          <p:nvPr>
            <p:ph idx="1" type="subTitle"/>
          </p:nvPr>
        </p:nvSpPr>
        <p:spPr>
          <a:xfrm>
            <a:off x="4847575" y="1762550"/>
            <a:ext cx="3583200" cy="2279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5" name="Google Shape;125;p16"/>
          <p:cNvSpPr txBox="1"/>
          <p:nvPr>
            <p:ph idx="2" type="subTitle"/>
          </p:nvPr>
        </p:nvSpPr>
        <p:spPr>
          <a:xfrm>
            <a:off x="713225" y="1762550"/>
            <a:ext cx="3583200" cy="2279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8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6" name="Google Shape;126;p16"/>
          <p:cNvSpPr/>
          <p:nvPr/>
        </p:nvSpPr>
        <p:spPr>
          <a:xfrm rot="10800000">
            <a:off x="8386500" y="4009600"/>
            <a:ext cx="484800" cy="4848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16"/>
          <p:cNvGrpSpPr/>
          <p:nvPr/>
        </p:nvGrpSpPr>
        <p:grpSpPr>
          <a:xfrm>
            <a:off x="8547806" y="3611033"/>
            <a:ext cx="596199" cy="629402"/>
            <a:chOff x="-3171395" y="736983"/>
            <a:chExt cx="1712232" cy="1807587"/>
          </a:xfrm>
        </p:grpSpPr>
        <p:grpSp>
          <p:nvGrpSpPr>
            <p:cNvPr id="128" name="Google Shape;128;p16"/>
            <p:cNvGrpSpPr/>
            <p:nvPr/>
          </p:nvGrpSpPr>
          <p:grpSpPr>
            <a:xfrm>
              <a:off x="-3128356" y="827596"/>
              <a:ext cx="1626149" cy="1626342"/>
              <a:chOff x="-4570025" y="-195475"/>
              <a:chExt cx="1932900" cy="1932900"/>
            </a:xfrm>
          </p:grpSpPr>
          <p:sp>
            <p:nvSpPr>
              <p:cNvPr id="129" name="Google Shape;129;p16"/>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6"/>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6"/>
            <p:cNvGrpSpPr/>
            <p:nvPr/>
          </p:nvGrpSpPr>
          <p:grpSpPr>
            <a:xfrm>
              <a:off x="-3171395" y="736983"/>
              <a:ext cx="1712232" cy="1807587"/>
              <a:chOff x="-1141405" y="2245329"/>
              <a:chExt cx="336848" cy="355600"/>
            </a:xfrm>
          </p:grpSpPr>
          <p:sp>
            <p:nvSpPr>
              <p:cNvPr id="132" name="Google Shape;132;p16"/>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6"/>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6"/>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6"/>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 name="Google Shape;136;p16"/>
          <p:cNvSpPr/>
          <p:nvPr/>
        </p:nvSpPr>
        <p:spPr>
          <a:xfrm>
            <a:off x="287300" y="1152225"/>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6"/>
          <p:cNvSpPr/>
          <p:nvPr/>
        </p:nvSpPr>
        <p:spPr>
          <a:xfrm rot="10800000">
            <a:off x="5469500" y="151725"/>
            <a:ext cx="37944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38" name="Shape 138"/>
        <p:cNvGrpSpPr/>
        <p:nvPr/>
      </p:nvGrpSpPr>
      <p:grpSpPr>
        <a:xfrm>
          <a:off x="0" y="0"/>
          <a:ext cx="0" cy="0"/>
          <a:chOff x="0" y="0"/>
          <a:chExt cx="0" cy="0"/>
        </a:xfrm>
      </p:grpSpPr>
      <p:grpSp>
        <p:nvGrpSpPr>
          <p:cNvPr id="139" name="Google Shape;139;p17"/>
          <p:cNvGrpSpPr/>
          <p:nvPr/>
        </p:nvGrpSpPr>
        <p:grpSpPr>
          <a:xfrm>
            <a:off x="175025" y="244675"/>
            <a:ext cx="8793900" cy="4642975"/>
            <a:chOff x="175025" y="244675"/>
            <a:chExt cx="8793900" cy="4642975"/>
          </a:xfrm>
        </p:grpSpPr>
        <p:cxnSp>
          <p:nvCxnSpPr>
            <p:cNvPr id="140" name="Google Shape;140;p17"/>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41" name="Google Shape;141;p17"/>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42" name="Google Shape;142;p17"/>
          <p:cNvSpPr txBox="1"/>
          <p:nvPr>
            <p:ph type="title"/>
          </p:nvPr>
        </p:nvSpPr>
        <p:spPr>
          <a:xfrm>
            <a:off x="720000" y="445025"/>
            <a:ext cx="77109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17"/>
          <p:cNvSpPr txBox="1"/>
          <p:nvPr>
            <p:ph idx="1" type="subTitle"/>
          </p:nvPr>
        </p:nvSpPr>
        <p:spPr>
          <a:xfrm>
            <a:off x="720000" y="1541950"/>
            <a:ext cx="4695000" cy="2163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grpSp>
        <p:nvGrpSpPr>
          <p:cNvPr id="144" name="Google Shape;144;p17"/>
          <p:cNvGrpSpPr/>
          <p:nvPr/>
        </p:nvGrpSpPr>
        <p:grpSpPr>
          <a:xfrm rot="10800000">
            <a:off x="-273727" y="1918278"/>
            <a:ext cx="736590" cy="812000"/>
            <a:chOff x="310284" y="3367548"/>
            <a:chExt cx="872634" cy="961971"/>
          </a:xfrm>
        </p:grpSpPr>
        <p:sp>
          <p:nvSpPr>
            <p:cNvPr id="145" name="Google Shape;145;p17"/>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47" name="Shape 147"/>
        <p:cNvGrpSpPr/>
        <p:nvPr/>
      </p:nvGrpSpPr>
      <p:grpSpPr>
        <a:xfrm>
          <a:off x="0" y="0"/>
          <a:ext cx="0" cy="0"/>
          <a:chOff x="0" y="0"/>
          <a:chExt cx="0" cy="0"/>
        </a:xfrm>
      </p:grpSpPr>
      <p:grpSp>
        <p:nvGrpSpPr>
          <p:cNvPr id="148" name="Google Shape;148;p18"/>
          <p:cNvGrpSpPr/>
          <p:nvPr/>
        </p:nvGrpSpPr>
        <p:grpSpPr>
          <a:xfrm>
            <a:off x="175025" y="244675"/>
            <a:ext cx="8793900" cy="4642975"/>
            <a:chOff x="175025" y="244675"/>
            <a:chExt cx="8793900" cy="4642975"/>
          </a:xfrm>
        </p:grpSpPr>
        <p:cxnSp>
          <p:nvCxnSpPr>
            <p:cNvPr id="149" name="Google Shape;149;p18"/>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50" name="Google Shape;150;p18"/>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51" name="Google Shape;151;p18"/>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2" name="Google Shape;152;p18"/>
          <p:cNvSpPr txBox="1"/>
          <p:nvPr>
            <p:ph idx="1" type="subTitle"/>
          </p:nvPr>
        </p:nvSpPr>
        <p:spPr>
          <a:xfrm>
            <a:off x="1141488" y="2367300"/>
            <a:ext cx="2861700" cy="1605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3" name="Google Shape;153;p18"/>
          <p:cNvSpPr txBox="1"/>
          <p:nvPr>
            <p:ph idx="2" type="subTitle"/>
          </p:nvPr>
        </p:nvSpPr>
        <p:spPr>
          <a:xfrm>
            <a:off x="1141488" y="2078375"/>
            <a:ext cx="28617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4" name="Google Shape;154;p18"/>
          <p:cNvSpPr txBox="1"/>
          <p:nvPr>
            <p:ph idx="3" type="subTitle"/>
          </p:nvPr>
        </p:nvSpPr>
        <p:spPr>
          <a:xfrm>
            <a:off x="5140805" y="2367300"/>
            <a:ext cx="2861700" cy="1605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5" name="Google Shape;155;p18"/>
          <p:cNvSpPr txBox="1"/>
          <p:nvPr>
            <p:ph idx="4" type="subTitle"/>
          </p:nvPr>
        </p:nvSpPr>
        <p:spPr>
          <a:xfrm>
            <a:off x="5140805" y="2078375"/>
            <a:ext cx="28617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56" name="Google Shape;156;p18"/>
          <p:cNvSpPr/>
          <p:nvPr/>
        </p:nvSpPr>
        <p:spPr>
          <a:xfrm>
            <a:off x="-104475" y="4770150"/>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7" name="Shape 157"/>
        <p:cNvGrpSpPr/>
        <p:nvPr/>
      </p:nvGrpSpPr>
      <p:grpSpPr>
        <a:xfrm>
          <a:off x="0" y="0"/>
          <a:ext cx="0" cy="0"/>
          <a:chOff x="0" y="0"/>
          <a:chExt cx="0" cy="0"/>
        </a:xfrm>
      </p:grpSpPr>
      <p:grpSp>
        <p:nvGrpSpPr>
          <p:cNvPr id="158" name="Google Shape;158;p19"/>
          <p:cNvGrpSpPr/>
          <p:nvPr/>
        </p:nvGrpSpPr>
        <p:grpSpPr>
          <a:xfrm>
            <a:off x="175025" y="244675"/>
            <a:ext cx="8793900" cy="4642975"/>
            <a:chOff x="175025" y="244675"/>
            <a:chExt cx="8793900" cy="4642975"/>
          </a:xfrm>
        </p:grpSpPr>
        <p:cxnSp>
          <p:nvCxnSpPr>
            <p:cNvPr id="159" name="Google Shape;159;p19"/>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60" name="Google Shape;160;p19"/>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61" name="Google Shape;161;p19"/>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2" name="Google Shape;162;p19"/>
          <p:cNvSpPr txBox="1"/>
          <p:nvPr>
            <p:ph idx="1" type="subTitle"/>
          </p:nvPr>
        </p:nvSpPr>
        <p:spPr>
          <a:xfrm>
            <a:off x="713225" y="2747025"/>
            <a:ext cx="2305500" cy="797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3" name="Google Shape;163;p19"/>
          <p:cNvSpPr txBox="1"/>
          <p:nvPr>
            <p:ph idx="2" type="subTitle"/>
          </p:nvPr>
        </p:nvSpPr>
        <p:spPr>
          <a:xfrm>
            <a:off x="713213" y="2458100"/>
            <a:ext cx="23055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4" name="Google Shape;164;p19"/>
          <p:cNvSpPr txBox="1"/>
          <p:nvPr>
            <p:ph idx="3" type="subTitle"/>
          </p:nvPr>
        </p:nvSpPr>
        <p:spPr>
          <a:xfrm>
            <a:off x="3419250" y="2747025"/>
            <a:ext cx="2305500" cy="797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5" name="Google Shape;165;p19"/>
          <p:cNvSpPr txBox="1"/>
          <p:nvPr>
            <p:ph idx="4" type="subTitle"/>
          </p:nvPr>
        </p:nvSpPr>
        <p:spPr>
          <a:xfrm>
            <a:off x="3419238" y="2458100"/>
            <a:ext cx="23055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6" name="Google Shape;166;p19"/>
          <p:cNvSpPr txBox="1"/>
          <p:nvPr>
            <p:ph idx="5" type="subTitle"/>
          </p:nvPr>
        </p:nvSpPr>
        <p:spPr>
          <a:xfrm>
            <a:off x="6125275" y="2747025"/>
            <a:ext cx="2305500" cy="7974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7" name="Google Shape;167;p19"/>
          <p:cNvSpPr txBox="1"/>
          <p:nvPr>
            <p:ph idx="6" type="subTitle"/>
          </p:nvPr>
        </p:nvSpPr>
        <p:spPr>
          <a:xfrm>
            <a:off x="6125263" y="2458100"/>
            <a:ext cx="23055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68" name="Google Shape;168;p19"/>
          <p:cNvSpPr/>
          <p:nvPr/>
        </p:nvSpPr>
        <p:spPr>
          <a:xfrm>
            <a:off x="235925" y="1977500"/>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69" name="Shape 169"/>
        <p:cNvGrpSpPr/>
        <p:nvPr/>
      </p:nvGrpSpPr>
      <p:grpSpPr>
        <a:xfrm>
          <a:off x="0" y="0"/>
          <a:ext cx="0" cy="0"/>
          <a:chOff x="0" y="0"/>
          <a:chExt cx="0" cy="0"/>
        </a:xfrm>
      </p:grpSpPr>
      <p:grpSp>
        <p:nvGrpSpPr>
          <p:cNvPr id="170" name="Google Shape;170;p20"/>
          <p:cNvGrpSpPr/>
          <p:nvPr/>
        </p:nvGrpSpPr>
        <p:grpSpPr>
          <a:xfrm>
            <a:off x="175025" y="244675"/>
            <a:ext cx="8793900" cy="4642975"/>
            <a:chOff x="175025" y="244675"/>
            <a:chExt cx="8793900" cy="4642975"/>
          </a:xfrm>
        </p:grpSpPr>
        <p:cxnSp>
          <p:nvCxnSpPr>
            <p:cNvPr id="171" name="Google Shape;171;p20"/>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72" name="Google Shape;172;p20"/>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73" name="Google Shape;173;p20"/>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4" name="Google Shape;174;p20"/>
          <p:cNvSpPr txBox="1"/>
          <p:nvPr>
            <p:ph idx="1" type="subTitle"/>
          </p:nvPr>
        </p:nvSpPr>
        <p:spPr>
          <a:xfrm>
            <a:off x="1409077" y="1909900"/>
            <a:ext cx="2628000" cy="762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5" name="Google Shape;175;p20"/>
          <p:cNvSpPr txBox="1"/>
          <p:nvPr>
            <p:ph idx="2" type="subTitle"/>
          </p:nvPr>
        </p:nvSpPr>
        <p:spPr>
          <a:xfrm>
            <a:off x="1409065" y="1620975"/>
            <a:ext cx="26280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6" name="Google Shape;176;p20"/>
          <p:cNvSpPr txBox="1"/>
          <p:nvPr>
            <p:ph idx="3" type="subTitle"/>
          </p:nvPr>
        </p:nvSpPr>
        <p:spPr>
          <a:xfrm>
            <a:off x="5098306" y="1909900"/>
            <a:ext cx="2628000" cy="762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7" name="Google Shape;177;p20"/>
          <p:cNvSpPr txBox="1"/>
          <p:nvPr>
            <p:ph idx="4" type="subTitle"/>
          </p:nvPr>
        </p:nvSpPr>
        <p:spPr>
          <a:xfrm>
            <a:off x="5098299" y="1620975"/>
            <a:ext cx="26280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8" name="Google Shape;178;p20"/>
          <p:cNvSpPr txBox="1"/>
          <p:nvPr>
            <p:ph idx="5" type="subTitle"/>
          </p:nvPr>
        </p:nvSpPr>
        <p:spPr>
          <a:xfrm>
            <a:off x="1409077" y="3282075"/>
            <a:ext cx="2628000" cy="762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0"/>
          <p:cNvSpPr txBox="1"/>
          <p:nvPr>
            <p:ph idx="6" type="subTitle"/>
          </p:nvPr>
        </p:nvSpPr>
        <p:spPr>
          <a:xfrm>
            <a:off x="1409065" y="2993150"/>
            <a:ext cx="26280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0" name="Google Shape;180;p20"/>
          <p:cNvSpPr txBox="1"/>
          <p:nvPr>
            <p:ph idx="7" type="subTitle"/>
          </p:nvPr>
        </p:nvSpPr>
        <p:spPr>
          <a:xfrm>
            <a:off x="5098306" y="3282075"/>
            <a:ext cx="2628000" cy="762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20"/>
          <p:cNvSpPr txBox="1"/>
          <p:nvPr>
            <p:ph idx="8" type="subTitle"/>
          </p:nvPr>
        </p:nvSpPr>
        <p:spPr>
          <a:xfrm>
            <a:off x="5098299" y="2993150"/>
            <a:ext cx="26280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2" name="Google Shape;182;p20"/>
          <p:cNvSpPr/>
          <p:nvPr/>
        </p:nvSpPr>
        <p:spPr>
          <a:xfrm rot="5400000">
            <a:off x="7031400" y="2463888"/>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83" name="Shape 183"/>
        <p:cNvGrpSpPr/>
        <p:nvPr/>
      </p:nvGrpSpPr>
      <p:grpSpPr>
        <a:xfrm>
          <a:off x="0" y="0"/>
          <a:ext cx="0" cy="0"/>
          <a:chOff x="0" y="0"/>
          <a:chExt cx="0" cy="0"/>
        </a:xfrm>
      </p:grpSpPr>
      <p:grpSp>
        <p:nvGrpSpPr>
          <p:cNvPr id="184" name="Google Shape;184;p21"/>
          <p:cNvGrpSpPr/>
          <p:nvPr/>
        </p:nvGrpSpPr>
        <p:grpSpPr>
          <a:xfrm>
            <a:off x="175025" y="244675"/>
            <a:ext cx="8793900" cy="4642975"/>
            <a:chOff x="175025" y="244675"/>
            <a:chExt cx="8793900" cy="4642975"/>
          </a:xfrm>
        </p:grpSpPr>
        <p:cxnSp>
          <p:nvCxnSpPr>
            <p:cNvPr id="185" name="Google Shape;185;p21"/>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186" name="Google Shape;186;p21"/>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187" name="Google Shape;187;p21"/>
          <p:cNvSpPr txBox="1"/>
          <p:nvPr>
            <p:ph type="title"/>
          </p:nvPr>
        </p:nvSpPr>
        <p:spPr>
          <a:xfrm>
            <a:off x="720000" y="445025"/>
            <a:ext cx="7704000" cy="572700"/>
          </a:xfrm>
          <a:prstGeom prst="rect">
            <a:avLst/>
          </a:prstGeom>
        </p:spPr>
        <p:txBody>
          <a:bodyPr anchorCtr="0" anchor="t" bIns="91425" lIns="91425" spcFirstLastPara="1" rIns="91425" wrap="square" tIns="91425">
            <a:norm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8" name="Google Shape;188;p21"/>
          <p:cNvSpPr txBox="1"/>
          <p:nvPr>
            <p:ph idx="1" type="subTitle"/>
          </p:nvPr>
        </p:nvSpPr>
        <p:spPr>
          <a:xfrm>
            <a:off x="1030200" y="2213875"/>
            <a:ext cx="21162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9" name="Google Shape;189;p21"/>
          <p:cNvSpPr txBox="1"/>
          <p:nvPr>
            <p:ph idx="2" type="subTitle"/>
          </p:nvPr>
        </p:nvSpPr>
        <p:spPr>
          <a:xfrm>
            <a:off x="1030200" y="1924950"/>
            <a:ext cx="21162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0" name="Google Shape;190;p21"/>
          <p:cNvSpPr txBox="1"/>
          <p:nvPr>
            <p:ph idx="3" type="subTitle"/>
          </p:nvPr>
        </p:nvSpPr>
        <p:spPr>
          <a:xfrm>
            <a:off x="3513897" y="2213875"/>
            <a:ext cx="21162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1" name="Google Shape;191;p21"/>
          <p:cNvSpPr txBox="1"/>
          <p:nvPr>
            <p:ph idx="4" type="subTitle"/>
          </p:nvPr>
        </p:nvSpPr>
        <p:spPr>
          <a:xfrm>
            <a:off x="3513897" y="1924950"/>
            <a:ext cx="21162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2" name="Google Shape;192;p21"/>
          <p:cNvSpPr txBox="1"/>
          <p:nvPr>
            <p:ph idx="5" type="subTitle"/>
          </p:nvPr>
        </p:nvSpPr>
        <p:spPr>
          <a:xfrm>
            <a:off x="5997594" y="2213875"/>
            <a:ext cx="21162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3" name="Google Shape;193;p21"/>
          <p:cNvSpPr txBox="1"/>
          <p:nvPr>
            <p:ph idx="6" type="subTitle"/>
          </p:nvPr>
        </p:nvSpPr>
        <p:spPr>
          <a:xfrm>
            <a:off x="5997594" y="1924950"/>
            <a:ext cx="21162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4" name="Google Shape;194;p21"/>
          <p:cNvSpPr txBox="1"/>
          <p:nvPr>
            <p:ph idx="7" type="subTitle"/>
          </p:nvPr>
        </p:nvSpPr>
        <p:spPr>
          <a:xfrm>
            <a:off x="1030200" y="3989750"/>
            <a:ext cx="21162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21"/>
          <p:cNvSpPr txBox="1"/>
          <p:nvPr>
            <p:ph idx="8" type="subTitle"/>
          </p:nvPr>
        </p:nvSpPr>
        <p:spPr>
          <a:xfrm>
            <a:off x="1030200" y="3700825"/>
            <a:ext cx="21162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6" name="Google Shape;196;p21"/>
          <p:cNvSpPr txBox="1"/>
          <p:nvPr>
            <p:ph idx="9" type="subTitle"/>
          </p:nvPr>
        </p:nvSpPr>
        <p:spPr>
          <a:xfrm>
            <a:off x="3513897" y="3989750"/>
            <a:ext cx="21162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21"/>
          <p:cNvSpPr txBox="1"/>
          <p:nvPr>
            <p:ph idx="13" type="subTitle"/>
          </p:nvPr>
        </p:nvSpPr>
        <p:spPr>
          <a:xfrm>
            <a:off x="3513897" y="3700825"/>
            <a:ext cx="21162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8" name="Google Shape;198;p21"/>
          <p:cNvSpPr txBox="1"/>
          <p:nvPr>
            <p:ph idx="14" type="subTitle"/>
          </p:nvPr>
        </p:nvSpPr>
        <p:spPr>
          <a:xfrm>
            <a:off x="5997594" y="3989750"/>
            <a:ext cx="2116200" cy="48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9" name="Google Shape;199;p21"/>
          <p:cNvSpPr txBox="1"/>
          <p:nvPr>
            <p:ph idx="15" type="subTitle"/>
          </p:nvPr>
        </p:nvSpPr>
        <p:spPr>
          <a:xfrm>
            <a:off x="5997594" y="3700825"/>
            <a:ext cx="2116200" cy="3945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SzPts val="2400"/>
              <a:buFont typeface="Bebas Neue"/>
              <a:buNone/>
              <a:defRPr sz="1700">
                <a:solidFill>
                  <a:schemeClr val="accent3"/>
                </a:solidFill>
                <a:latin typeface="Russo One"/>
                <a:ea typeface="Russo One"/>
                <a:cs typeface="Russo One"/>
                <a:sym typeface="Russo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200" name="Google Shape;200;p21"/>
          <p:cNvGrpSpPr/>
          <p:nvPr/>
        </p:nvGrpSpPr>
        <p:grpSpPr>
          <a:xfrm rot="10800000">
            <a:off x="-774435" y="1924942"/>
            <a:ext cx="1437141" cy="1584270"/>
            <a:chOff x="310284" y="3367548"/>
            <a:chExt cx="872634" cy="961971"/>
          </a:xfrm>
        </p:grpSpPr>
        <p:sp>
          <p:nvSpPr>
            <p:cNvPr id="201" name="Google Shape;201;p21"/>
            <p:cNvSpPr/>
            <p:nvPr/>
          </p:nvSpPr>
          <p:spPr>
            <a:xfrm rot="5400000">
              <a:off x="265615" y="3412217"/>
              <a:ext cx="961971" cy="87263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rot="5400000">
              <a:off x="308502" y="3412272"/>
              <a:ext cx="876247" cy="87248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03" name="Shape 203"/>
        <p:cNvGrpSpPr/>
        <p:nvPr/>
      </p:nvGrpSpPr>
      <p:grpSpPr>
        <a:xfrm>
          <a:off x="0" y="0"/>
          <a:ext cx="0" cy="0"/>
          <a:chOff x="0" y="0"/>
          <a:chExt cx="0" cy="0"/>
        </a:xfrm>
      </p:grpSpPr>
      <p:grpSp>
        <p:nvGrpSpPr>
          <p:cNvPr id="204" name="Google Shape;204;p22"/>
          <p:cNvGrpSpPr/>
          <p:nvPr/>
        </p:nvGrpSpPr>
        <p:grpSpPr>
          <a:xfrm>
            <a:off x="175025" y="244675"/>
            <a:ext cx="8793900" cy="4642975"/>
            <a:chOff x="175025" y="244675"/>
            <a:chExt cx="8793900" cy="4642975"/>
          </a:xfrm>
        </p:grpSpPr>
        <p:cxnSp>
          <p:nvCxnSpPr>
            <p:cNvPr id="205" name="Google Shape;205;p22"/>
            <p:cNvCxnSpPr/>
            <p:nvPr/>
          </p:nvCxnSpPr>
          <p:spPr>
            <a:xfrm>
              <a:off x="175025" y="244675"/>
              <a:ext cx="8793900" cy="0"/>
            </a:xfrm>
            <a:prstGeom prst="straightConnector1">
              <a:avLst/>
            </a:prstGeom>
            <a:noFill/>
            <a:ln cap="flat" cmpd="sng" w="9525">
              <a:solidFill>
                <a:schemeClr val="dk1"/>
              </a:solidFill>
              <a:prstDash val="solid"/>
              <a:round/>
              <a:headEnd len="med" w="med" type="none"/>
              <a:tailEnd len="med" w="med" type="none"/>
            </a:ln>
          </p:spPr>
        </p:cxnSp>
        <p:cxnSp>
          <p:nvCxnSpPr>
            <p:cNvPr id="206" name="Google Shape;206;p22"/>
            <p:cNvCxnSpPr/>
            <p:nvPr/>
          </p:nvCxnSpPr>
          <p:spPr>
            <a:xfrm>
              <a:off x="175025" y="4887650"/>
              <a:ext cx="8793900" cy="0"/>
            </a:xfrm>
            <a:prstGeom prst="straightConnector1">
              <a:avLst/>
            </a:prstGeom>
            <a:noFill/>
            <a:ln cap="flat" cmpd="sng" w="9525">
              <a:solidFill>
                <a:schemeClr val="dk1"/>
              </a:solidFill>
              <a:prstDash val="solid"/>
              <a:round/>
              <a:headEnd len="med" w="med" type="none"/>
              <a:tailEnd len="med" w="med" type="none"/>
            </a:ln>
          </p:spPr>
        </p:cxnSp>
      </p:grpSp>
      <p:sp>
        <p:nvSpPr>
          <p:cNvPr id="207" name="Google Shape;207;p22"/>
          <p:cNvSpPr txBox="1"/>
          <p:nvPr>
            <p:ph type="title"/>
          </p:nvPr>
        </p:nvSpPr>
        <p:spPr>
          <a:xfrm>
            <a:off x="713225" y="3023525"/>
            <a:ext cx="5314500" cy="759300"/>
          </a:xfrm>
          <a:prstGeom prst="rect">
            <a:avLst/>
          </a:prstGeom>
          <a:solidFill>
            <a:schemeClr val="accent3"/>
          </a:solidFill>
        </p:spPr>
        <p:txBody>
          <a:bodyPr anchorCtr="0" anchor="ctr" bIns="91425" lIns="91425" spcFirstLastPara="1" rIns="91425" wrap="square" tIns="91425">
            <a:norm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08" name="Google Shape;208;p22"/>
          <p:cNvSpPr txBox="1"/>
          <p:nvPr>
            <p:ph idx="1" type="subTitle"/>
          </p:nvPr>
        </p:nvSpPr>
        <p:spPr>
          <a:xfrm>
            <a:off x="713225" y="1390488"/>
            <a:ext cx="6691200" cy="14784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9" name="Shape 209"/>
        <p:cNvGrpSpPr/>
        <p:nvPr/>
      </p:nvGrpSpPr>
      <p:grpSpPr>
        <a:xfrm>
          <a:off x="0" y="0"/>
          <a:ext cx="0" cy="0"/>
          <a:chOff x="0" y="0"/>
          <a:chExt cx="0" cy="0"/>
        </a:xfrm>
      </p:grpSpPr>
      <p:sp>
        <p:nvSpPr>
          <p:cNvPr id="210" name="Google Shape;210;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1" name="Google Shape;211;p2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12" name="Google Shape;212;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3" name="Google Shape;213;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4" name="Google Shape;214;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1" name="Shape 221"/>
        <p:cNvGrpSpPr/>
        <p:nvPr/>
      </p:nvGrpSpPr>
      <p:grpSpPr>
        <a:xfrm>
          <a:off x="0" y="0"/>
          <a:ext cx="0" cy="0"/>
          <a:chOff x="0" y="0"/>
          <a:chExt cx="0" cy="0"/>
        </a:xfrm>
      </p:grpSpPr>
      <p:sp>
        <p:nvSpPr>
          <p:cNvPr id="222" name="Google Shape;222;p25"/>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3" name="Google Shape;223;p25"/>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lnSpc>
                <a:spcPct val="100000"/>
              </a:lnSpc>
              <a:spcBef>
                <a:spcPts val="640"/>
              </a:spcBef>
              <a:spcAft>
                <a:spcPts val="0"/>
              </a:spcAft>
              <a:buClr>
                <a:srgbClr val="888888"/>
              </a:buClr>
              <a:buSzPts val="3200"/>
              <a:buNone/>
              <a:defRPr>
                <a:solidFill>
                  <a:srgbClr val="888888"/>
                </a:solidFill>
              </a:defRPr>
            </a:lvl1pPr>
            <a:lvl2pPr lvl="1" rtl="0" algn="ctr">
              <a:lnSpc>
                <a:spcPct val="100000"/>
              </a:lnSpc>
              <a:spcBef>
                <a:spcPts val="560"/>
              </a:spcBef>
              <a:spcAft>
                <a:spcPts val="0"/>
              </a:spcAft>
              <a:buClr>
                <a:srgbClr val="888888"/>
              </a:buClr>
              <a:buSzPts val="2800"/>
              <a:buNone/>
              <a:defRPr>
                <a:solidFill>
                  <a:srgbClr val="888888"/>
                </a:solidFill>
              </a:defRPr>
            </a:lvl2pPr>
            <a:lvl3pPr lvl="2" rtl="0" algn="ctr">
              <a:lnSpc>
                <a:spcPct val="100000"/>
              </a:lnSpc>
              <a:spcBef>
                <a:spcPts val="480"/>
              </a:spcBef>
              <a:spcAft>
                <a:spcPts val="0"/>
              </a:spcAft>
              <a:buClr>
                <a:srgbClr val="888888"/>
              </a:buClr>
              <a:buSzPts val="2400"/>
              <a:buNone/>
              <a:defRPr>
                <a:solidFill>
                  <a:srgbClr val="888888"/>
                </a:solidFill>
              </a:defRPr>
            </a:lvl3pPr>
            <a:lvl4pPr lvl="3" rtl="0" algn="ctr">
              <a:lnSpc>
                <a:spcPct val="100000"/>
              </a:lnSpc>
              <a:spcBef>
                <a:spcPts val="400"/>
              </a:spcBef>
              <a:spcAft>
                <a:spcPts val="0"/>
              </a:spcAft>
              <a:buClr>
                <a:srgbClr val="888888"/>
              </a:buClr>
              <a:buSzPts val="2000"/>
              <a:buNone/>
              <a:defRPr>
                <a:solidFill>
                  <a:srgbClr val="888888"/>
                </a:solidFill>
              </a:defRPr>
            </a:lvl4pPr>
            <a:lvl5pPr lvl="4" rtl="0" algn="ctr">
              <a:lnSpc>
                <a:spcPct val="100000"/>
              </a:lnSpc>
              <a:spcBef>
                <a:spcPts val="400"/>
              </a:spcBef>
              <a:spcAft>
                <a:spcPts val="0"/>
              </a:spcAft>
              <a:buClr>
                <a:srgbClr val="888888"/>
              </a:buClr>
              <a:buSzPts val="2000"/>
              <a:buNone/>
              <a:defRPr>
                <a:solidFill>
                  <a:srgbClr val="888888"/>
                </a:solidFill>
              </a:defRPr>
            </a:lvl5pPr>
            <a:lvl6pPr lvl="5" rtl="0" algn="ctr">
              <a:lnSpc>
                <a:spcPct val="100000"/>
              </a:lnSpc>
              <a:spcBef>
                <a:spcPts val="400"/>
              </a:spcBef>
              <a:spcAft>
                <a:spcPts val="0"/>
              </a:spcAft>
              <a:buClr>
                <a:srgbClr val="888888"/>
              </a:buClr>
              <a:buSzPts val="2000"/>
              <a:buNone/>
              <a:defRPr>
                <a:solidFill>
                  <a:srgbClr val="888888"/>
                </a:solidFill>
              </a:defRPr>
            </a:lvl6pPr>
            <a:lvl7pPr lvl="6" rtl="0" algn="ctr">
              <a:lnSpc>
                <a:spcPct val="100000"/>
              </a:lnSpc>
              <a:spcBef>
                <a:spcPts val="400"/>
              </a:spcBef>
              <a:spcAft>
                <a:spcPts val="0"/>
              </a:spcAft>
              <a:buClr>
                <a:srgbClr val="888888"/>
              </a:buClr>
              <a:buSzPts val="2000"/>
              <a:buNone/>
              <a:defRPr>
                <a:solidFill>
                  <a:srgbClr val="888888"/>
                </a:solidFill>
              </a:defRPr>
            </a:lvl7pPr>
            <a:lvl8pPr lvl="7" rtl="0" algn="ctr">
              <a:lnSpc>
                <a:spcPct val="100000"/>
              </a:lnSpc>
              <a:spcBef>
                <a:spcPts val="400"/>
              </a:spcBef>
              <a:spcAft>
                <a:spcPts val="0"/>
              </a:spcAft>
              <a:buClr>
                <a:srgbClr val="888888"/>
              </a:buClr>
              <a:buSzPts val="2000"/>
              <a:buNone/>
              <a:defRPr>
                <a:solidFill>
                  <a:srgbClr val="888888"/>
                </a:solidFill>
              </a:defRPr>
            </a:lvl8pPr>
            <a:lvl9pPr lvl="8" rtl="0" algn="ctr">
              <a:lnSpc>
                <a:spcPct val="100000"/>
              </a:lnSpc>
              <a:spcBef>
                <a:spcPts val="400"/>
              </a:spcBef>
              <a:spcAft>
                <a:spcPts val="0"/>
              </a:spcAft>
              <a:buClr>
                <a:srgbClr val="888888"/>
              </a:buClr>
              <a:buSzPts val="2000"/>
              <a:buNone/>
              <a:defRPr>
                <a:solidFill>
                  <a:srgbClr val="888888"/>
                </a:solidFill>
              </a:defRPr>
            </a:lvl9pPr>
          </a:lstStyle>
          <a:p/>
        </p:txBody>
      </p:sp>
      <p:sp>
        <p:nvSpPr>
          <p:cNvPr id="224" name="Google Shape;224;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5" name="Google Shape;225;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6" name="Google Shape;226;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7" name="Shape 227"/>
        <p:cNvGrpSpPr/>
        <p:nvPr/>
      </p:nvGrpSpPr>
      <p:grpSpPr>
        <a:xfrm>
          <a:off x="0" y="0"/>
          <a:ext cx="0" cy="0"/>
          <a:chOff x="0" y="0"/>
          <a:chExt cx="0" cy="0"/>
        </a:xfrm>
      </p:grpSpPr>
      <p:sp>
        <p:nvSpPr>
          <p:cNvPr id="228" name="Google Shape;228;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9" name="Google Shape;229;p26"/>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30" name="Google Shape;230;p2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1" name="Google Shape;231;p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2" name="Google Shape;232;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3" name="Shape 233"/>
        <p:cNvGrpSpPr/>
        <p:nvPr/>
      </p:nvGrpSpPr>
      <p:grpSpPr>
        <a:xfrm>
          <a:off x="0" y="0"/>
          <a:ext cx="0" cy="0"/>
          <a:chOff x="0" y="0"/>
          <a:chExt cx="0" cy="0"/>
        </a:xfrm>
      </p:grpSpPr>
      <p:sp>
        <p:nvSpPr>
          <p:cNvPr id="234" name="Google Shape;234;p27"/>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rtl="0" algn="l">
              <a:lnSpc>
                <a:spcPct val="100000"/>
              </a:lnSpc>
              <a:spcBef>
                <a:spcPts val="0"/>
              </a:spcBef>
              <a:spcAft>
                <a:spcPts val="0"/>
              </a:spcAft>
              <a:buClr>
                <a:schemeClr val="dk1"/>
              </a:buClr>
              <a:buSzPts val="4000"/>
              <a:buFont typeface="Calibri"/>
              <a:buNone/>
              <a:defRPr b="1" sz="4000"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5" name="Google Shape;235;p27"/>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00"/>
              </a:spcBef>
              <a:spcAft>
                <a:spcPts val="0"/>
              </a:spcAft>
              <a:buClr>
                <a:srgbClr val="888888"/>
              </a:buClr>
              <a:buSzPts val="2000"/>
              <a:buNone/>
              <a:defRPr sz="2000">
                <a:solidFill>
                  <a:srgbClr val="888888"/>
                </a:solidFill>
              </a:defRPr>
            </a:lvl1pPr>
            <a:lvl2pPr indent="-228600" lvl="1" marL="914400" rtl="0" algn="l">
              <a:lnSpc>
                <a:spcPct val="100000"/>
              </a:lnSpc>
              <a:spcBef>
                <a:spcPts val="360"/>
              </a:spcBef>
              <a:spcAft>
                <a:spcPts val="0"/>
              </a:spcAft>
              <a:buClr>
                <a:srgbClr val="888888"/>
              </a:buClr>
              <a:buSzPts val="1800"/>
              <a:buNone/>
              <a:defRPr sz="1800">
                <a:solidFill>
                  <a:srgbClr val="888888"/>
                </a:solidFill>
              </a:defRPr>
            </a:lvl2pPr>
            <a:lvl3pPr indent="-228600" lvl="2" marL="1371600" rtl="0" algn="l">
              <a:lnSpc>
                <a:spcPct val="100000"/>
              </a:lnSpc>
              <a:spcBef>
                <a:spcPts val="320"/>
              </a:spcBef>
              <a:spcAft>
                <a:spcPts val="0"/>
              </a:spcAft>
              <a:buClr>
                <a:srgbClr val="888888"/>
              </a:buClr>
              <a:buSzPts val="1600"/>
              <a:buNone/>
              <a:defRPr sz="1600">
                <a:solidFill>
                  <a:srgbClr val="888888"/>
                </a:solidFill>
              </a:defRPr>
            </a:lvl3pPr>
            <a:lvl4pPr indent="-228600" lvl="3" marL="1828800" rtl="0" algn="l">
              <a:lnSpc>
                <a:spcPct val="100000"/>
              </a:lnSpc>
              <a:spcBef>
                <a:spcPts val="280"/>
              </a:spcBef>
              <a:spcAft>
                <a:spcPts val="0"/>
              </a:spcAft>
              <a:buClr>
                <a:srgbClr val="888888"/>
              </a:buClr>
              <a:buSzPts val="1400"/>
              <a:buNone/>
              <a:defRPr sz="1400">
                <a:solidFill>
                  <a:srgbClr val="888888"/>
                </a:solidFill>
              </a:defRPr>
            </a:lvl4pPr>
            <a:lvl5pPr indent="-228600" lvl="4" marL="2286000" rtl="0" algn="l">
              <a:lnSpc>
                <a:spcPct val="100000"/>
              </a:lnSpc>
              <a:spcBef>
                <a:spcPts val="280"/>
              </a:spcBef>
              <a:spcAft>
                <a:spcPts val="0"/>
              </a:spcAft>
              <a:buClr>
                <a:srgbClr val="888888"/>
              </a:buClr>
              <a:buSzPts val="1400"/>
              <a:buNone/>
              <a:defRPr sz="1400">
                <a:solidFill>
                  <a:srgbClr val="888888"/>
                </a:solidFill>
              </a:defRPr>
            </a:lvl5pPr>
            <a:lvl6pPr indent="-228600" lvl="5" marL="2743200" rtl="0" algn="l">
              <a:lnSpc>
                <a:spcPct val="100000"/>
              </a:lnSpc>
              <a:spcBef>
                <a:spcPts val="280"/>
              </a:spcBef>
              <a:spcAft>
                <a:spcPts val="0"/>
              </a:spcAft>
              <a:buClr>
                <a:srgbClr val="888888"/>
              </a:buClr>
              <a:buSzPts val="1400"/>
              <a:buNone/>
              <a:defRPr sz="1400">
                <a:solidFill>
                  <a:srgbClr val="888888"/>
                </a:solidFill>
              </a:defRPr>
            </a:lvl6pPr>
            <a:lvl7pPr indent="-228600" lvl="6" marL="3200400" rtl="0" algn="l">
              <a:lnSpc>
                <a:spcPct val="100000"/>
              </a:lnSpc>
              <a:spcBef>
                <a:spcPts val="280"/>
              </a:spcBef>
              <a:spcAft>
                <a:spcPts val="0"/>
              </a:spcAft>
              <a:buClr>
                <a:srgbClr val="888888"/>
              </a:buClr>
              <a:buSzPts val="1400"/>
              <a:buNone/>
              <a:defRPr sz="1400">
                <a:solidFill>
                  <a:srgbClr val="888888"/>
                </a:solidFill>
              </a:defRPr>
            </a:lvl7pPr>
            <a:lvl8pPr indent="-228600" lvl="7" marL="3657600" rtl="0" algn="l">
              <a:lnSpc>
                <a:spcPct val="100000"/>
              </a:lnSpc>
              <a:spcBef>
                <a:spcPts val="280"/>
              </a:spcBef>
              <a:spcAft>
                <a:spcPts val="0"/>
              </a:spcAft>
              <a:buClr>
                <a:srgbClr val="888888"/>
              </a:buClr>
              <a:buSzPts val="1400"/>
              <a:buNone/>
              <a:defRPr sz="1400">
                <a:solidFill>
                  <a:srgbClr val="888888"/>
                </a:solidFill>
              </a:defRPr>
            </a:lvl8pPr>
            <a:lvl9pPr indent="-228600" lvl="8" marL="4114800" rtl="0" algn="l">
              <a:lnSpc>
                <a:spcPct val="100000"/>
              </a:lnSpc>
              <a:spcBef>
                <a:spcPts val="280"/>
              </a:spcBef>
              <a:spcAft>
                <a:spcPts val="0"/>
              </a:spcAft>
              <a:buClr>
                <a:srgbClr val="888888"/>
              </a:buClr>
              <a:buSzPts val="1400"/>
              <a:buNone/>
              <a:defRPr sz="1400">
                <a:solidFill>
                  <a:srgbClr val="888888"/>
                </a:solidFill>
              </a:defRPr>
            </a:lvl9pPr>
          </a:lstStyle>
          <a:p/>
        </p:txBody>
      </p:sp>
      <p:sp>
        <p:nvSpPr>
          <p:cNvPr id="236" name="Google Shape;236;p2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7" name="Google Shape;237;p2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8" name="Google Shape;238;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9" name="Shape 239"/>
        <p:cNvGrpSpPr/>
        <p:nvPr/>
      </p:nvGrpSpPr>
      <p:grpSpPr>
        <a:xfrm>
          <a:off x="0" y="0"/>
          <a:ext cx="0" cy="0"/>
          <a:chOff x="0" y="0"/>
          <a:chExt cx="0" cy="0"/>
        </a:xfrm>
      </p:grpSpPr>
      <p:sp>
        <p:nvSpPr>
          <p:cNvPr id="240" name="Google Shape;240;p2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1" name="Google Shape;241;p28"/>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242" name="Google Shape;242;p28"/>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lnSpc>
                <a:spcPct val="100000"/>
              </a:lnSpc>
              <a:spcBef>
                <a:spcPts val="560"/>
              </a:spcBef>
              <a:spcAft>
                <a:spcPts val="0"/>
              </a:spcAft>
              <a:buClr>
                <a:schemeClr val="dk1"/>
              </a:buClr>
              <a:buSzPts val="2800"/>
              <a:buChar char="•"/>
              <a:defRPr sz="2800"/>
            </a:lvl1pPr>
            <a:lvl2pPr indent="-381000" lvl="1" marL="914400" rtl="0" algn="l">
              <a:lnSpc>
                <a:spcPct val="100000"/>
              </a:lnSpc>
              <a:spcBef>
                <a:spcPts val="480"/>
              </a:spcBef>
              <a:spcAft>
                <a:spcPts val="0"/>
              </a:spcAft>
              <a:buClr>
                <a:schemeClr val="dk1"/>
              </a:buClr>
              <a:buSzPts val="2400"/>
              <a:buChar char="–"/>
              <a:defRPr sz="2400"/>
            </a:lvl2pPr>
            <a:lvl3pPr indent="-355600" lvl="2" marL="1371600" rtl="0" algn="l">
              <a:lnSpc>
                <a:spcPct val="100000"/>
              </a:lnSpc>
              <a:spcBef>
                <a:spcPts val="400"/>
              </a:spcBef>
              <a:spcAft>
                <a:spcPts val="0"/>
              </a:spcAft>
              <a:buClr>
                <a:schemeClr val="dk1"/>
              </a:buClr>
              <a:buSzPts val="2000"/>
              <a:buChar char="•"/>
              <a:defRPr sz="2000"/>
            </a:lvl3pPr>
            <a:lvl4pPr indent="-342900" lvl="3" marL="1828800" rtl="0" algn="l">
              <a:lnSpc>
                <a:spcPct val="100000"/>
              </a:lnSpc>
              <a:spcBef>
                <a:spcPts val="360"/>
              </a:spcBef>
              <a:spcAft>
                <a:spcPts val="0"/>
              </a:spcAft>
              <a:buClr>
                <a:schemeClr val="dk1"/>
              </a:buClr>
              <a:buSzPts val="1800"/>
              <a:buChar char="–"/>
              <a:defRPr sz="1800"/>
            </a:lvl4pPr>
            <a:lvl5pPr indent="-342900" lvl="4" marL="2286000" rtl="0" algn="l">
              <a:lnSpc>
                <a:spcPct val="100000"/>
              </a:lnSpc>
              <a:spcBef>
                <a:spcPts val="360"/>
              </a:spcBef>
              <a:spcAft>
                <a:spcPts val="0"/>
              </a:spcAft>
              <a:buClr>
                <a:schemeClr val="dk1"/>
              </a:buClr>
              <a:buSzPts val="1800"/>
              <a:buChar char="»"/>
              <a:defRPr sz="1800"/>
            </a:lvl5pPr>
            <a:lvl6pPr indent="-342900" lvl="5" marL="2743200" rtl="0" algn="l">
              <a:lnSpc>
                <a:spcPct val="100000"/>
              </a:lnSpc>
              <a:spcBef>
                <a:spcPts val="360"/>
              </a:spcBef>
              <a:spcAft>
                <a:spcPts val="0"/>
              </a:spcAft>
              <a:buClr>
                <a:schemeClr val="dk1"/>
              </a:buClr>
              <a:buSzPts val="1800"/>
              <a:buChar char="•"/>
              <a:defRPr sz="1800"/>
            </a:lvl6pPr>
            <a:lvl7pPr indent="-342900" lvl="6" marL="3200400" rtl="0" algn="l">
              <a:lnSpc>
                <a:spcPct val="100000"/>
              </a:lnSpc>
              <a:spcBef>
                <a:spcPts val="360"/>
              </a:spcBef>
              <a:spcAft>
                <a:spcPts val="0"/>
              </a:spcAft>
              <a:buClr>
                <a:schemeClr val="dk1"/>
              </a:buClr>
              <a:buSzPts val="1800"/>
              <a:buChar char="•"/>
              <a:defRPr sz="1800"/>
            </a:lvl7pPr>
            <a:lvl8pPr indent="-342900" lvl="7" marL="3657600" rtl="0" algn="l">
              <a:lnSpc>
                <a:spcPct val="100000"/>
              </a:lnSpc>
              <a:spcBef>
                <a:spcPts val="360"/>
              </a:spcBef>
              <a:spcAft>
                <a:spcPts val="0"/>
              </a:spcAft>
              <a:buClr>
                <a:schemeClr val="dk1"/>
              </a:buClr>
              <a:buSzPts val="1800"/>
              <a:buChar char="•"/>
              <a:defRPr sz="1800"/>
            </a:lvl8pPr>
            <a:lvl9pPr indent="-342900" lvl="8" marL="4114800" rtl="0" algn="l">
              <a:lnSpc>
                <a:spcPct val="100000"/>
              </a:lnSpc>
              <a:spcBef>
                <a:spcPts val="360"/>
              </a:spcBef>
              <a:spcAft>
                <a:spcPts val="0"/>
              </a:spcAft>
              <a:buClr>
                <a:schemeClr val="dk1"/>
              </a:buClr>
              <a:buSzPts val="1800"/>
              <a:buChar char="•"/>
              <a:defRPr sz="1800"/>
            </a:lvl9pPr>
          </a:lstStyle>
          <a:p/>
        </p:txBody>
      </p:sp>
      <p:sp>
        <p:nvSpPr>
          <p:cNvPr id="243" name="Google Shape;243;p2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4" name="Google Shape;244;p2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5" name="Google Shape;245;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6" name="Shape 246"/>
        <p:cNvGrpSpPr/>
        <p:nvPr/>
      </p:nvGrpSpPr>
      <p:grpSpPr>
        <a:xfrm>
          <a:off x="0" y="0"/>
          <a:ext cx="0" cy="0"/>
          <a:chOff x="0" y="0"/>
          <a:chExt cx="0" cy="0"/>
        </a:xfrm>
      </p:grpSpPr>
      <p:sp>
        <p:nvSpPr>
          <p:cNvPr id="247" name="Google Shape;247;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4400"/>
              <a:buFont typeface="Calibri"/>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8" name="Google Shape;248;p29"/>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249" name="Google Shape;249;p29"/>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250" name="Google Shape;250;p29"/>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rmAutofit/>
          </a:bodyPr>
          <a:lstStyle>
            <a:lvl1pPr indent="-228600" lvl="0" marL="457200" rtl="0" algn="l">
              <a:lnSpc>
                <a:spcPct val="100000"/>
              </a:lnSpc>
              <a:spcBef>
                <a:spcPts val="480"/>
              </a:spcBef>
              <a:spcAft>
                <a:spcPts val="0"/>
              </a:spcAft>
              <a:buClr>
                <a:schemeClr val="dk1"/>
              </a:buClr>
              <a:buSzPts val="2400"/>
              <a:buNone/>
              <a:defRPr b="1" sz="2400"/>
            </a:lvl1pPr>
            <a:lvl2pPr indent="-228600" lvl="1" marL="914400" rtl="0" algn="l">
              <a:lnSpc>
                <a:spcPct val="100000"/>
              </a:lnSpc>
              <a:spcBef>
                <a:spcPts val="400"/>
              </a:spcBef>
              <a:spcAft>
                <a:spcPts val="0"/>
              </a:spcAft>
              <a:buClr>
                <a:schemeClr val="dk1"/>
              </a:buClr>
              <a:buSzPts val="2000"/>
              <a:buNone/>
              <a:defRPr b="1" sz="2000"/>
            </a:lvl2pPr>
            <a:lvl3pPr indent="-228600" lvl="2" marL="1371600" rtl="0" algn="l">
              <a:lnSpc>
                <a:spcPct val="100000"/>
              </a:lnSpc>
              <a:spcBef>
                <a:spcPts val="360"/>
              </a:spcBef>
              <a:spcAft>
                <a:spcPts val="0"/>
              </a:spcAft>
              <a:buClr>
                <a:schemeClr val="dk1"/>
              </a:buClr>
              <a:buSzPts val="1800"/>
              <a:buNone/>
              <a:defRPr b="1" sz="1800"/>
            </a:lvl3pPr>
            <a:lvl4pPr indent="-228600" lvl="3" marL="1828800" rtl="0" algn="l">
              <a:lnSpc>
                <a:spcPct val="100000"/>
              </a:lnSpc>
              <a:spcBef>
                <a:spcPts val="320"/>
              </a:spcBef>
              <a:spcAft>
                <a:spcPts val="0"/>
              </a:spcAft>
              <a:buClr>
                <a:schemeClr val="dk1"/>
              </a:buClr>
              <a:buSzPts val="1600"/>
              <a:buNone/>
              <a:defRPr b="1" sz="1600"/>
            </a:lvl4pPr>
            <a:lvl5pPr indent="-228600" lvl="4" marL="2286000" rtl="0" algn="l">
              <a:lnSpc>
                <a:spcPct val="100000"/>
              </a:lnSpc>
              <a:spcBef>
                <a:spcPts val="320"/>
              </a:spcBef>
              <a:spcAft>
                <a:spcPts val="0"/>
              </a:spcAft>
              <a:buClr>
                <a:schemeClr val="dk1"/>
              </a:buClr>
              <a:buSzPts val="1600"/>
              <a:buNone/>
              <a:defRPr b="1" sz="1600"/>
            </a:lvl5pPr>
            <a:lvl6pPr indent="-228600" lvl="5" marL="2743200" rtl="0" algn="l">
              <a:lnSpc>
                <a:spcPct val="100000"/>
              </a:lnSpc>
              <a:spcBef>
                <a:spcPts val="320"/>
              </a:spcBef>
              <a:spcAft>
                <a:spcPts val="0"/>
              </a:spcAft>
              <a:buClr>
                <a:schemeClr val="dk1"/>
              </a:buClr>
              <a:buSzPts val="1600"/>
              <a:buNone/>
              <a:defRPr b="1" sz="1600"/>
            </a:lvl6pPr>
            <a:lvl7pPr indent="-228600" lvl="6" marL="3200400" rtl="0" algn="l">
              <a:lnSpc>
                <a:spcPct val="100000"/>
              </a:lnSpc>
              <a:spcBef>
                <a:spcPts val="320"/>
              </a:spcBef>
              <a:spcAft>
                <a:spcPts val="0"/>
              </a:spcAft>
              <a:buClr>
                <a:schemeClr val="dk1"/>
              </a:buClr>
              <a:buSzPts val="1600"/>
              <a:buNone/>
              <a:defRPr b="1" sz="1600"/>
            </a:lvl7pPr>
            <a:lvl8pPr indent="-228600" lvl="7" marL="3657600" rtl="0" algn="l">
              <a:lnSpc>
                <a:spcPct val="100000"/>
              </a:lnSpc>
              <a:spcBef>
                <a:spcPts val="320"/>
              </a:spcBef>
              <a:spcAft>
                <a:spcPts val="0"/>
              </a:spcAft>
              <a:buClr>
                <a:schemeClr val="dk1"/>
              </a:buClr>
              <a:buSzPts val="1600"/>
              <a:buNone/>
              <a:defRPr b="1" sz="1600"/>
            </a:lvl8pPr>
            <a:lvl9pPr indent="-228600" lvl="8" marL="4114800" rtl="0" algn="l">
              <a:lnSpc>
                <a:spcPct val="100000"/>
              </a:lnSpc>
              <a:spcBef>
                <a:spcPts val="320"/>
              </a:spcBef>
              <a:spcAft>
                <a:spcPts val="0"/>
              </a:spcAft>
              <a:buClr>
                <a:schemeClr val="dk1"/>
              </a:buClr>
              <a:buSzPts val="1600"/>
              <a:buNone/>
              <a:defRPr b="1" sz="1600"/>
            </a:lvl9pPr>
          </a:lstStyle>
          <a:p/>
        </p:txBody>
      </p:sp>
      <p:sp>
        <p:nvSpPr>
          <p:cNvPr id="251" name="Google Shape;251;p29"/>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rtl="0" algn="l">
              <a:lnSpc>
                <a:spcPct val="100000"/>
              </a:lnSpc>
              <a:spcBef>
                <a:spcPts val="480"/>
              </a:spcBef>
              <a:spcAft>
                <a:spcPts val="0"/>
              </a:spcAft>
              <a:buClr>
                <a:schemeClr val="dk1"/>
              </a:buClr>
              <a:buSzPts val="2400"/>
              <a:buChar char="•"/>
              <a:defRPr sz="2400"/>
            </a:lvl1pPr>
            <a:lvl2pPr indent="-355600" lvl="1" marL="914400" rtl="0" algn="l">
              <a:lnSpc>
                <a:spcPct val="100000"/>
              </a:lnSpc>
              <a:spcBef>
                <a:spcPts val="400"/>
              </a:spcBef>
              <a:spcAft>
                <a:spcPts val="0"/>
              </a:spcAft>
              <a:buClr>
                <a:schemeClr val="dk1"/>
              </a:buClr>
              <a:buSzPts val="2000"/>
              <a:buChar char="–"/>
              <a:defRPr sz="2000"/>
            </a:lvl2pPr>
            <a:lvl3pPr indent="-342900" lvl="2" marL="1371600" rtl="0" algn="l">
              <a:lnSpc>
                <a:spcPct val="100000"/>
              </a:lnSpc>
              <a:spcBef>
                <a:spcPts val="360"/>
              </a:spcBef>
              <a:spcAft>
                <a:spcPts val="0"/>
              </a:spcAft>
              <a:buClr>
                <a:schemeClr val="dk1"/>
              </a:buClr>
              <a:buSzPts val="1800"/>
              <a:buChar char="•"/>
              <a:defRPr sz="1800"/>
            </a:lvl3pPr>
            <a:lvl4pPr indent="-330200" lvl="3" marL="1828800" rtl="0" algn="l">
              <a:lnSpc>
                <a:spcPct val="100000"/>
              </a:lnSpc>
              <a:spcBef>
                <a:spcPts val="320"/>
              </a:spcBef>
              <a:spcAft>
                <a:spcPts val="0"/>
              </a:spcAft>
              <a:buClr>
                <a:schemeClr val="dk1"/>
              </a:buClr>
              <a:buSzPts val="1600"/>
              <a:buChar char="–"/>
              <a:defRPr sz="1600"/>
            </a:lvl4pPr>
            <a:lvl5pPr indent="-330200" lvl="4" marL="2286000" rtl="0" algn="l">
              <a:lnSpc>
                <a:spcPct val="100000"/>
              </a:lnSpc>
              <a:spcBef>
                <a:spcPts val="320"/>
              </a:spcBef>
              <a:spcAft>
                <a:spcPts val="0"/>
              </a:spcAft>
              <a:buClr>
                <a:schemeClr val="dk1"/>
              </a:buClr>
              <a:buSzPts val="1600"/>
              <a:buChar char="»"/>
              <a:defRPr sz="1600"/>
            </a:lvl5pPr>
            <a:lvl6pPr indent="-330200" lvl="5" marL="2743200" rtl="0" algn="l">
              <a:lnSpc>
                <a:spcPct val="100000"/>
              </a:lnSpc>
              <a:spcBef>
                <a:spcPts val="320"/>
              </a:spcBef>
              <a:spcAft>
                <a:spcPts val="0"/>
              </a:spcAft>
              <a:buClr>
                <a:schemeClr val="dk1"/>
              </a:buClr>
              <a:buSzPts val="1600"/>
              <a:buChar char="•"/>
              <a:defRPr sz="1600"/>
            </a:lvl6pPr>
            <a:lvl7pPr indent="-330200" lvl="6" marL="3200400" rtl="0" algn="l">
              <a:lnSpc>
                <a:spcPct val="100000"/>
              </a:lnSpc>
              <a:spcBef>
                <a:spcPts val="320"/>
              </a:spcBef>
              <a:spcAft>
                <a:spcPts val="0"/>
              </a:spcAft>
              <a:buClr>
                <a:schemeClr val="dk1"/>
              </a:buClr>
              <a:buSzPts val="1600"/>
              <a:buChar char="•"/>
              <a:defRPr sz="1600"/>
            </a:lvl7pPr>
            <a:lvl8pPr indent="-330200" lvl="7" marL="3657600" rtl="0" algn="l">
              <a:lnSpc>
                <a:spcPct val="100000"/>
              </a:lnSpc>
              <a:spcBef>
                <a:spcPts val="320"/>
              </a:spcBef>
              <a:spcAft>
                <a:spcPts val="0"/>
              </a:spcAft>
              <a:buClr>
                <a:schemeClr val="dk1"/>
              </a:buClr>
              <a:buSzPts val="1600"/>
              <a:buChar char="•"/>
              <a:defRPr sz="1600"/>
            </a:lvl8pPr>
            <a:lvl9pPr indent="-330200" lvl="8" marL="4114800" rtl="0" algn="l">
              <a:lnSpc>
                <a:spcPct val="100000"/>
              </a:lnSpc>
              <a:spcBef>
                <a:spcPts val="320"/>
              </a:spcBef>
              <a:spcAft>
                <a:spcPts val="0"/>
              </a:spcAft>
              <a:buClr>
                <a:schemeClr val="dk1"/>
              </a:buClr>
              <a:buSzPts val="1600"/>
              <a:buChar char="•"/>
              <a:defRPr sz="1600"/>
            </a:lvl9pPr>
          </a:lstStyle>
          <a:p/>
        </p:txBody>
      </p:sp>
      <p:sp>
        <p:nvSpPr>
          <p:cNvPr id="252" name="Google Shape;252;p2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3" name="Google Shape;253;p2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4" name="Google Shape;254;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5" name="Shape 255"/>
        <p:cNvGrpSpPr/>
        <p:nvPr/>
      </p:nvGrpSpPr>
      <p:grpSpPr>
        <a:xfrm>
          <a:off x="0" y="0"/>
          <a:ext cx="0" cy="0"/>
          <a:chOff x="0" y="0"/>
          <a:chExt cx="0" cy="0"/>
        </a:xfrm>
      </p:grpSpPr>
      <p:sp>
        <p:nvSpPr>
          <p:cNvPr id="256" name="Google Shape;256;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7" name="Google Shape;257;p3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8" name="Google Shape;258;p3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9" name="Google Shape;259;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0" name="Shape 260"/>
        <p:cNvGrpSpPr/>
        <p:nvPr/>
      </p:nvGrpSpPr>
      <p:grpSpPr>
        <a:xfrm>
          <a:off x="0" y="0"/>
          <a:ext cx="0" cy="0"/>
          <a:chOff x="0" y="0"/>
          <a:chExt cx="0" cy="0"/>
        </a:xfrm>
      </p:grpSpPr>
      <p:sp>
        <p:nvSpPr>
          <p:cNvPr id="261" name="Google Shape;261;p3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2" name="Google Shape;262;p3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3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64" name="Shape 264"/>
        <p:cNvGrpSpPr/>
        <p:nvPr/>
      </p:nvGrpSpPr>
      <p:grpSpPr>
        <a:xfrm>
          <a:off x="0" y="0"/>
          <a:ext cx="0" cy="0"/>
          <a:chOff x="0" y="0"/>
          <a:chExt cx="0" cy="0"/>
        </a:xfrm>
      </p:grpSpPr>
      <p:sp>
        <p:nvSpPr>
          <p:cNvPr id="265" name="Google Shape;265;p32"/>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6" name="Google Shape;266;p32"/>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rtl="0" algn="l">
              <a:lnSpc>
                <a:spcPct val="100000"/>
              </a:lnSpc>
              <a:spcBef>
                <a:spcPts val="640"/>
              </a:spcBef>
              <a:spcAft>
                <a:spcPts val="0"/>
              </a:spcAft>
              <a:buClr>
                <a:schemeClr val="dk1"/>
              </a:buClr>
              <a:buSzPts val="3200"/>
              <a:buChar char="•"/>
              <a:defRPr sz="3200"/>
            </a:lvl1pPr>
            <a:lvl2pPr indent="-406400" lvl="1" marL="914400" rtl="0" algn="l">
              <a:lnSpc>
                <a:spcPct val="100000"/>
              </a:lnSpc>
              <a:spcBef>
                <a:spcPts val="560"/>
              </a:spcBef>
              <a:spcAft>
                <a:spcPts val="0"/>
              </a:spcAft>
              <a:buClr>
                <a:schemeClr val="dk1"/>
              </a:buClr>
              <a:buSzPts val="2800"/>
              <a:buChar char="–"/>
              <a:defRPr sz="2800"/>
            </a:lvl2pPr>
            <a:lvl3pPr indent="-381000" lvl="2" marL="1371600" rtl="0" algn="l">
              <a:lnSpc>
                <a:spcPct val="100000"/>
              </a:lnSpc>
              <a:spcBef>
                <a:spcPts val="480"/>
              </a:spcBef>
              <a:spcAft>
                <a:spcPts val="0"/>
              </a:spcAft>
              <a:buClr>
                <a:schemeClr val="dk1"/>
              </a:buClr>
              <a:buSzPts val="2400"/>
              <a:buChar char="•"/>
              <a:defRPr sz="2400"/>
            </a:lvl3pPr>
            <a:lvl4pPr indent="-355600" lvl="3" marL="1828800" rtl="0" algn="l">
              <a:lnSpc>
                <a:spcPct val="100000"/>
              </a:lnSpc>
              <a:spcBef>
                <a:spcPts val="400"/>
              </a:spcBef>
              <a:spcAft>
                <a:spcPts val="0"/>
              </a:spcAft>
              <a:buClr>
                <a:schemeClr val="dk1"/>
              </a:buClr>
              <a:buSzPts val="2000"/>
              <a:buChar char="–"/>
              <a:defRPr sz="2000"/>
            </a:lvl4pPr>
            <a:lvl5pPr indent="-355600" lvl="4" marL="2286000" rtl="0" algn="l">
              <a:lnSpc>
                <a:spcPct val="100000"/>
              </a:lnSpc>
              <a:spcBef>
                <a:spcPts val="400"/>
              </a:spcBef>
              <a:spcAft>
                <a:spcPts val="0"/>
              </a:spcAft>
              <a:buClr>
                <a:schemeClr val="dk1"/>
              </a:buClr>
              <a:buSzPts val="2000"/>
              <a:buChar char="»"/>
              <a:defRPr sz="2000"/>
            </a:lvl5pPr>
            <a:lvl6pPr indent="-355600" lvl="5" marL="2743200" rtl="0" algn="l">
              <a:lnSpc>
                <a:spcPct val="100000"/>
              </a:lnSpc>
              <a:spcBef>
                <a:spcPts val="400"/>
              </a:spcBef>
              <a:spcAft>
                <a:spcPts val="0"/>
              </a:spcAft>
              <a:buClr>
                <a:schemeClr val="dk1"/>
              </a:buClr>
              <a:buSzPts val="2000"/>
              <a:buChar char="•"/>
              <a:defRPr sz="2000"/>
            </a:lvl6pPr>
            <a:lvl7pPr indent="-355600" lvl="6" marL="3200400" rtl="0" algn="l">
              <a:lnSpc>
                <a:spcPct val="100000"/>
              </a:lnSpc>
              <a:spcBef>
                <a:spcPts val="400"/>
              </a:spcBef>
              <a:spcAft>
                <a:spcPts val="0"/>
              </a:spcAft>
              <a:buClr>
                <a:schemeClr val="dk1"/>
              </a:buClr>
              <a:buSzPts val="2000"/>
              <a:buChar char="•"/>
              <a:defRPr sz="2000"/>
            </a:lvl7pPr>
            <a:lvl8pPr indent="-355600" lvl="7" marL="3657600" rtl="0" algn="l">
              <a:lnSpc>
                <a:spcPct val="100000"/>
              </a:lnSpc>
              <a:spcBef>
                <a:spcPts val="400"/>
              </a:spcBef>
              <a:spcAft>
                <a:spcPts val="0"/>
              </a:spcAft>
              <a:buClr>
                <a:schemeClr val="dk1"/>
              </a:buClr>
              <a:buSzPts val="2000"/>
              <a:buChar char="•"/>
              <a:defRPr sz="2000"/>
            </a:lvl8pPr>
            <a:lvl9pPr indent="-355600" lvl="8" marL="4114800" rtl="0" algn="l">
              <a:lnSpc>
                <a:spcPct val="100000"/>
              </a:lnSpc>
              <a:spcBef>
                <a:spcPts val="400"/>
              </a:spcBef>
              <a:spcAft>
                <a:spcPts val="0"/>
              </a:spcAft>
              <a:buClr>
                <a:schemeClr val="dk1"/>
              </a:buClr>
              <a:buSzPts val="2000"/>
              <a:buChar char="•"/>
              <a:defRPr sz="2000"/>
            </a:lvl9pPr>
          </a:lstStyle>
          <a:p/>
        </p:txBody>
      </p:sp>
      <p:sp>
        <p:nvSpPr>
          <p:cNvPr id="267" name="Google Shape;267;p32"/>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68" name="Google Shape;268;p3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9" name="Google Shape;269;p3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0" name="Google Shape;270;p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71" name="Shape 271"/>
        <p:cNvGrpSpPr/>
        <p:nvPr/>
      </p:nvGrpSpPr>
      <p:grpSpPr>
        <a:xfrm>
          <a:off x="0" y="0"/>
          <a:ext cx="0" cy="0"/>
          <a:chOff x="0" y="0"/>
          <a:chExt cx="0" cy="0"/>
        </a:xfrm>
      </p:grpSpPr>
      <p:sp>
        <p:nvSpPr>
          <p:cNvPr id="272" name="Google Shape;272;p33"/>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rtl="0" algn="l">
              <a:lnSpc>
                <a:spcPct val="100000"/>
              </a:lnSpc>
              <a:spcBef>
                <a:spcPts val="0"/>
              </a:spcBef>
              <a:spcAft>
                <a:spcPts val="0"/>
              </a:spcAft>
              <a:buClr>
                <a:schemeClr val="dk1"/>
              </a:buClr>
              <a:buSzPts val="2000"/>
              <a:buFont typeface="Calibri"/>
              <a:buNone/>
              <a:defRPr b="1" sz="2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3" name="Google Shape;273;p33"/>
          <p:cNvSpPr/>
          <p:nvPr>
            <p:ph idx="2" type="pic"/>
          </p:nvPr>
        </p:nvSpPr>
        <p:spPr>
          <a:xfrm>
            <a:off x="1792288" y="459581"/>
            <a:ext cx="5486400" cy="3086100"/>
          </a:xfrm>
          <a:prstGeom prst="rect">
            <a:avLst/>
          </a:prstGeom>
          <a:noFill/>
          <a:ln>
            <a:noFill/>
          </a:ln>
        </p:spPr>
      </p:sp>
      <p:sp>
        <p:nvSpPr>
          <p:cNvPr id="274" name="Google Shape;274;p33"/>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rmAutofit/>
          </a:bodyPr>
          <a:lstStyle>
            <a:lvl1pPr indent="-228600" lvl="0" marL="457200" rtl="0" algn="l">
              <a:lnSpc>
                <a:spcPct val="100000"/>
              </a:lnSpc>
              <a:spcBef>
                <a:spcPts val="280"/>
              </a:spcBef>
              <a:spcAft>
                <a:spcPts val="0"/>
              </a:spcAft>
              <a:buClr>
                <a:schemeClr val="dk1"/>
              </a:buClr>
              <a:buSzPts val="1400"/>
              <a:buNone/>
              <a:defRPr sz="1400"/>
            </a:lvl1pPr>
            <a:lvl2pPr indent="-228600" lvl="1" marL="914400" rtl="0" algn="l">
              <a:lnSpc>
                <a:spcPct val="100000"/>
              </a:lnSpc>
              <a:spcBef>
                <a:spcPts val="240"/>
              </a:spcBef>
              <a:spcAft>
                <a:spcPts val="0"/>
              </a:spcAft>
              <a:buClr>
                <a:schemeClr val="dk1"/>
              </a:buClr>
              <a:buSzPts val="1200"/>
              <a:buNone/>
              <a:defRPr sz="1200"/>
            </a:lvl2pPr>
            <a:lvl3pPr indent="-228600" lvl="2" marL="1371600" rtl="0" algn="l">
              <a:lnSpc>
                <a:spcPct val="100000"/>
              </a:lnSpc>
              <a:spcBef>
                <a:spcPts val="200"/>
              </a:spcBef>
              <a:spcAft>
                <a:spcPts val="0"/>
              </a:spcAft>
              <a:buClr>
                <a:schemeClr val="dk1"/>
              </a:buClr>
              <a:buSzPts val="1000"/>
              <a:buNone/>
              <a:defRPr sz="1000"/>
            </a:lvl3pPr>
            <a:lvl4pPr indent="-228600" lvl="3" marL="1828800" rtl="0" algn="l">
              <a:lnSpc>
                <a:spcPct val="100000"/>
              </a:lnSpc>
              <a:spcBef>
                <a:spcPts val="180"/>
              </a:spcBef>
              <a:spcAft>
                <a:spcPts val="0"/>
              </a:spcAft>
              <a:buClr>
                <a:schemeClr val="dk1"/>
              </a:buClr>
              <a:buSzPts val="900"/>
              <a:buNone/>
              <a:defRPr sz="900"/>
            </a:lvl4pPr>
            <a:lvl5pPr indent="-228600" lvl="4" marL="2286000" rtl="0" algn="l">
              <a:lnSpc>
                <a:spcPct val="100000"/>
              </a:lnSpc>
              <a:spcBef>
                <a:spcPts val="180"/>
              </a:spcBef>
              <a:spcAft>
                <a:spcPts val="0"/>
              </a:spcAft>
              <a:buClr>
                <a:schemeClr val="dk1"/>
              </a:buClr>
              <a:buSzPts val="900"/>
              <a:buNone/>
              <a:defRPr sz="900"/>
            </a:lvl5pPr>
            <a:lvl6pPr indent="-228600" lvl="5" marL="2743200" rtl="0" algn="l">
              <a:lnSpc>
                <a:spcPct val="100000"/>
              </a:lnSpc>
              <a:spcBef>
                <a:spcPts val="180"/>
              </a:spcBef>
              <a:spcAft>
                <a:spcPts val="0"/>
              </a:spcAft>
              <a:buClr>
                <a:schemeClr val="dk1"/>
              </a:buClr>
              <a:buSzPts val="900"/>
              <a:buNone/>
              <a:defRPr sz="900"/>
            </a:lvl6pPr>
            <a:lvl7pPr indent="-228600" lvl="6" marL="3200400" rtl="0" algn="l">
              <a:lnSpc>
                <a:spcPct val="100000"/>
              </a:lnSpc>
              <a:spcBef>
                <a:spcPts val="180"/>
              </a:spcBef>
              <a:spcAft>
                <a:spcPts val="0"/>
              </a:spcAft>
              <a:buClr>
                <a:schemeClr val="dk1"/>
              </a:buClr>
              <a:buSzPts val="900"/>
              <a:buNone/>
              <a:defRPr sz="900"/>
            </a:lvl7pPr>
            <a:lvl8pPr indent="-228600" lvl="7" marL="3657600" rtl="0" algn="l">
              <a:lnSpc>
                <a:spcPct val="100000"/>
              </a:lnSpc>
              <a:spcBef>
                <a:spcPts val="180"/>
              </a:spcBef>
              <a:spcAft>
                <a:spcPts val="0"/>
              </a:spcAft>
              <a:buClr>
                <a:schemeClr val="dk1"/>
              </a:buClr>
              <a:buSzPts val="900"/>
              <a:buNone/>
              <a:defRPr sz="900"/>
            </a:lvl8pPr>
            <a:lvl9pPr indent="-228600" lvl="8" marL="4114800" rtl="0" algn="l">
              <a:lnSpc>
                <a:spcPct val="100000"/>
              </a:lnSpc>
              <a:spcBef>
                <a:spcPts val="180"/>
              </a:spcBef>
              <a:spcAft>
                <a:spcPts val="0"/>
              </a:spcAft>
              <a:buClr>
                <a:schemeClr val="dk1"/>
              </a:buClr>
              <a:buSzPts val="900"/>
              <a:buNone/>
              <a:defRPr sz="900"/>
            </a:lvl9pPr>
          </a:lstStyle>
          <a:p/>
        </p:txBody>
      </p:sp>
      <p:sp>
        <p:nvSpPr>
          <p:cNvPr id="275" name="Google Shape;275;p3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6" name="Google Shape;276;p3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7" name="Google Shape;277;p3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8" name="Shape 278"/>
        <p:cNvGrpSpPr/>
        <p:nvPr/>
      </p:nvGrpSpPr>
      <p:grpSpPr>
        <a:xfrm>
          <a:off x="0" y="0"/>
          <a:ext cx="0" cy="0"/>
          <a:chOff x="0" y="0"/>
          <a:chExt cx="0" cy="0"/>
        </a:xfrm>
      </p:grpSpPr>
      <p:sp>
        <p:nvSpPr>
          <p:cNvPr id="279" name="Google Shape;279;p3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0" name="Google Shape;280;p34"/>
          <p:cNvSpPr txBox="1"/>
          <p:nvPr>
            <p:ph idx="1" type="body"/>
          </p:nvPr>
        </p:nvSpPr>
        <p:spPr>
          <a:xfrm rot="5400000">
            <a:off x="2874751"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81" name="Google Shape;281;p3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2" name="Google Shape;282;p3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3" name="Google Shape;283;p3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84" name="Shape 284"/>
        <p:cNvGrpSpPr/>
        <p:nvPr/>
      </p:nvGrpSpPr>
      <p:grpSpPr>
        <a:xfrm>
          <a:off x="0" y="0"/>
          <a:ext cx="0" cy="0"/>
          <a:chOff x="0" y="0"/>
          <a:chExt cx="0" cy="0"/>
        </a:xfrm>
      </p:grpSpPr>
      <p:sp>
        <p:nvSpPr>
          <p:cNvPr id="285" name="Google Shape;285;p35"/>
          <p:cNvSpPr txBox="1"/>
          <p:nvPr>
            <p:ph type="title"/>
          </p:nvPr>
        </p:nvSpPr>
        <p:spPr>
          <a:xfrm rot="5400000">
            <a:off x="5463751" y="1371629"/>
            <a:ext cx="4388700" cy="2057400"/>
          </a:xfrm>
          <a:prstGeom prst="rect">
            <a:avLst/>
          </a:prstGeom>
          <a:noFill/>
          <a:ln>
            <a:noFill/>
          </a:ln>
        </p:spPr>
        <p:txBody>
          <a:bodyPr anchorCtr="0" anchor="ctr" bIns="45700" lIns="91425" spcFirstLastPara="1" rIns="91425" wrap="square" tIns="45700">
            <a:normAutofit/>
          </a:bodyPr>
          <a:lstStyle>
            <a:lvl1pPr lvl="0" rtl="0" algn="ctr">
              <a:lnSpc>
                <a:spcPct val="10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6" name="Google Shape;286;p35"/>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rtl="0" algn="l">
              <a:lnSpc>
                <a:spcPct val="100000"/>
              </a:lnSpc>
              <a:spcBef>
                <a:spcPts val="360"/>
              </a:spcBef>
              <a:spcAft>
                <a:spcPts val="0"/>
              </a:spcAft>
              <a:buClr>
                <a:schemeClr val="dk1"/>
              </a:buClr>
              <a:buSzPts val="1800"/>
              <a:buChar char="•"/>
              <a:defRPr/>
            </a:lvl1pPr>
            <a:lvl2pPr indent="-342900" lvl="1" marL="914400" rtl="0" algn="l">
              <a:lnSpc>
                <a:spcPct val="100000"/>
              </a:lnSpc>
              <a:spcBef>
                <a:spcPts val="360"/>
              </a:spcBef>
              <a:spcAft>
                <a:spcPts val="0"/>
              </a:spcAft>
              <a:buClr>
                <a:schemeClr val="dk1"/>
              </a:buClr>
              <a:buSzPts val="1800"/>
              <a:buChar char="–"/>
              <a:defRPr/>
            </a:lvl2pPr>
            <a:lvl3pPr indent="-342900" lvl="2" marL="1371600" rtl="0" algn="l">
              <a:lnSpc>
                <a:spcPct val="100000"/>
              </a:lnSpc>
              <a:spcBef>
                <a:spcPts val="360"/>
              </a:spcBef>
              <a:spcAft>
                <a:spcPts val="0"/>
              </a:spcAft>
              <a:buClr>
                <a:schemeClr val="dk1"/>
              </a:buClr>
              <a:buSzPts val="1800"/>
              <a:buChar char="•"/>
              <a:defRPr/>
            </a:lvl3pPr>
            <a:lvl4pPr indent="-342900" lvl="3" marL="1828800" rtl="0" algn="l">
              <a:lnSpc>
                <a:spcPct val="100000"/>
              </a:lnSpc>
              <a:spcBef>
                <a:spcPts val="360"/>
              </a:spcBef>
              <a:spcAft>
                <a:spcPts val="0"/>
              </a:spcAft>
              <a:buClr>
                <a:schemeClr val="dk1"/>
              </a:buClr>
              <a:buSzPts val="1800"/>
              <a:buChar char="–"/>
              <a:defRPr/>
            </a:lvl4pPr>
            <a:lvl5pPr indent="-342900" lvl="4" marL="2286000" rtl="0" algn="l">
              <a:lnSpc>
                <a:spcPct val="100000"/>
              </a:lnSpc>
              <a:spcBef>
                <a:spcPts val="360"/>
              </a:spcBef>
              <a:spcAft>
                <a:spcPts val="0"/>
              </a:spcAft>
              <a:buClr>
                <a:schemeClr val="dk1"/>
              </a:buClr>
              <a:buSzPts val="1800"/>
              <a:buChar char="»"/>
              <a:defRPr/>
            </a:lvl5pPr>
            <a:lvl6pPr indent="-342900" lvl="5" marL="2743200" rtl="0" algn="l">
              <a:lnSpc>
                <a:spcPct val="100000"/>
              </a:lnSpc>
              <a:spcBef>
                <a:spcPts val="360"/>
              </a:spcBef>
              <a:spcAft>
                <a:spcPts val="0"/>
              </a:spcAft>
              <a:buClr>
                <a:schemeClr val="dk1"/>
              </a:buClr>
              <a:buSzPts val="1800"/>
              <a:buChar char="•"/>
              <a:defRPr/>
            </a:lvl6pPr>
            <a:lvl7pPr indent="-342900" lvl="6" marL="3200400" rtl="0" algn="l">
              <a:lnSpc>
                <a:spcPct val="100000"/>
              </a:lnSpc>
              <a:spcBef>
                <a:spcPts val="360"/>
              </a:spcBef>
              <a:spcAft>
                <a:spcPts val="0"/>
              </a:spcAft>
              <a:buClr>
                <a:schemeClr val="dk1"/>
              </a:buClr>
              <a:buSzPts val="1800"/>
              <a:buChar char="•"/>
              <a:defRPr/>
            </a:lvl7pPr>
            <a:lvl8pPr indent="-342900" lvl="7" marL="3657600" rtl="0" algn="l">
              <a:lnSpc>
                <a:spcPct val="100000"/>
              </a:lnSpc>
              <a:spcBef>
                <a:spcPts val="360"/>
              </a:spcBef>
              <a:spcAft>
                <a:spcPts val="0"/>
              </a:spcAft>
              <a:buClr>
                <a:schemeClr val="dk1"/>
              </a:buClr>
              <a:buSzPts val="1800"/>
              <a:buChar char="•"/>
              <a:defRPr/>
            </a:lvl8pPr>
            <a:lvl9pPr indent="-342900" lvl="8" marL="4114800" rtl="0" algn="l">
              <a:lnSpc>
                <a:spcPct val="100000"/>
              </a:lnSpc>
              <a:spcBef>
                <a:spcPts val="360"/>
              </a:spcBef>
              <a:spcAft>
                <a:spcPts val="0"/>
              </a:spcAft>
              <a:buClr>
                <a:schemeClr val="dk1"/>
              </a:buClr>
              <a:buSzPts val="1800"/>
              <a:buChar char="•"/>
              <a:defRPr/>
            </a:lvl9pPr>
          </a:lstStyle>
          <a:p/>
        </p:txBody>
      </p:sp>
      <p:sp>
        <p:nvSpPr>
          <p:cNvPr id="287" name="Google Shape;287;p3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8" name="Google Shape;288;p3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9" name="Google Shape;289;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2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7" name="Google Shape;217;p2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8" name="Google Shape;218;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19" name="Google Shape;219;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0" name="Google Shape;220;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github.com/PX4/sitl_gazebo" TargetMode="External"/><Relationship Id="rId10" Type="http://schemas.openxmlformats.org/officeDocument/2006/relationships/hyperlink" Target="https://px4.io/" TargetMode="External"/><Relationship Id="rId13" Type="http://schemas.openxmlformats.org/officeDocument/2006/relationships/hyperlink" Target="https://www.balena.io/etcher" TargetMode="External"/><Relationship Id="rId12" Type="http://schemas.openxmlformats.org/officeDocument/2006/relationships/hyperlink" Target="https://github.com/PX4/sitl_gazebo" TargetMode="External"/><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hyperlink" Target="https://docs.qgroundcontrol.com/master/en/" TargetMode="External"/><Relationship Id="rId4" Type="http://schemas.openxmlformats.org/officeDocument/2006/relationships/hyperlink" Target="https://github.com/CopterExpress/Firmware/releases/tag/v1.8.2-clover.13" TargetMode="External"/><Relationship Id="rId9" Type="http://schemas.openxmlformats.org/officeDocument/2006/relationships/hyperlink" Target="https://px4.io/" TargetMode="External"/><Relationship Id="rId5" Type="http://schemas.openxmlformats.org/officeDocument/2006/relationships/hyperlink" Target="https://github.com/CopterExpress/clover_vm" TargetMode="External"/><Relationship Id="rId6" Type="http://schemas.openxmlformats.org/officeDocument/2006/relationships/hyperlink" Target="https://github.com/CopterExpress/clover" TargetMode="External"/><Relationship Id="rId7" Type="http://schemas.openxmlformats.org/officeDocument/2006/relationships/hyperlink" Target="http://gazebosim.org/" TargetMode="External"/><Relationship Id="rId8" Type="http://schemas.openxmlformats.org/officeDocument/2006/relationships/hyperlink" Target="http://gazebosim.org/" TargetMode="External"/></Relationships>
</file>

<file path=ppt/slides/_rels/slide11.xml.rels><?xml version="1.0" encoding="UTF-8" standalone="yes"?><Relationships xmlns="http://schemas.openxmlformats.org/package/2006/relationships"><Relationship Id="rId11" Type="http://schemas.openxmlformats.org/officeDocument/2006/relationships/hyperlink" Target="http://wiki.ros.org/ros_core?distro=noetic" TargetMode="External"/><Relationship Id="rId10" Type="http://schemas.openxmlformats.org/officeDocument/2006/relationships/hyperlink" Target="http://wiki.ros.org/action/fullsearch/ros_core?action=fullsearch&amp;context=180&amp;value=linkto%3A%22ros_core%22" TargetMode="External"/><Relationship Id="rId13" Type="http://schemas.openxmlformats.org/officeDocument/2006/relationships/hyperlink" Target="http://wiki.ros.org/catkin?distro=noetic" TargetMode="External"/><Relationship Id="rId12" Type="http://schemas.openxmlformats.org/officeDocument/2006/relationships/hyperlink" Target="http://wiki.ros.org/libmavconn?distro=noetic" TargetMode="External"/><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hyperlink" Target="http://wiki.ros.org/" TargetMode="External"/><Relationship Id="rId4" Type="http://schemas.openxmlformats.org/officeDocument/2006/relationships/hyperlink" Target="http://wiki.ros.org/mavros" TargetMode="External"/><Relationship Id="rId9" Type="http://schemas.openxmlformats.org/officeDocument/2006/relationships/hyperlink" Target="http://wiki.ros.org/sensor_msgs?distro=noetic" TargetMode="External"/><Relationship Id="rId5" Type="http://schemas.openxmlformats.org/officeDocument/2006/relationships/hyperlink" Target="http://wiki.ros.org/mavlink?distro=noetic" TargetMode="External"/><Relationship Id="rId6" Type="http://schemas.openxmlformats.org/officeDocument/2006/relationships/hyperlink" Target="http://docs.ros.org/en/api/mavros_msgs/html/msg/Mavlink.html" TargetMode="External"/><Relationship Id="rId7" Type="http://schemas.openxmlformats.org/officeDocument/2006/relationships/hyperlink" Target="http://docs.ros.org/en/api/mavros_msgs/html/index-msg.html" TargetMode="External"/><Relationship Id="rId8" Type="http://schemas.openxmlformats.org/officeDocument/2006/relationships/hyperlink" Target="http://wiki.ros.org/mavr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drive.google.com/file/d/1xSzB0w2ABLHQz2tyC2OFAtcbbkXKFnVK/view" TargetMode="External"/><Relationship Id="rId4" Type="http://schemas.openxmlformats.org/officeDocument/2006/relationships/image" Target="../media/image2.jpg"/><Relationship Id="rId5" Type="http://schemas.openxmlformats.org/officeDocument/2006/relationships/hyperlink" Target="https://drive.google.com/file/d/1xSzB0w2ABLHQz2tyC2OFAtcbbkXKFnVK/view?usp=sharin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hyperlink" Target="mailto:meech@umich.edu" TargetMode="External"/><Relationship Id="rId9" Type="http://schemas.openxmlformats.org/officeDocument/2006/relationships/hyperlink" Target="mailto:bmaxim@umich.edu" TargetMode="External"/><Relationship Id="rId5" Type="http://schemas.openxmlformats.org/officeDocument/2006/relationships/hyperlink" Target="mailto:sauerr@umich.edu" TargetMode="External"/><Relationship Id="rId6" Type="http://schemas.openxmlformats.org/officeDocument/2006/relationships/hyperlink" Target="mailto:jcschal@umich.edu" TargetMode="External"/><Relationship Id="rId7" Type="http://schemas.openxmlformats.org/officeDocument/2006/relationships/hyperlink" Target="mailto:opelle@umich.edu" TargetMode="External"/><Relationship Id="rId8" Type="http://schemas.openxmlformats.org/officeDocument/2006/relationships/hyperlink" Target="mailto:zhesong@umich.ed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hyperlink" Target="https://ieeexplore.ieee.org/stamp/stamp.jsp?tp=&amp;arnumber=8432227&amp;isnumber=8432202" TargetMode="External"/><Relationship Id="rId5" Type="http://schemas.openxmlformats.org/officeDocument/2006/relationships/hyperlink" Target="https://ieeexplore.ieee.org/stamp/stamp.jsp?tp=&amp;arnumber=7804775&amp;isnumber=7804716" TargetMode="External"/><Relationship Id="rId6" Type="http://schemas.openxmlformats.org/officeDocument/2006/relationships/hyperlink" Target="https://doi.org/10.3390/su13105602" TargetMode="External"/><Relationship Id="rId7" Type="http://schemas.openxmlformats.org/officeDocument/2006/relationships/hyperlink" Target="https://doi.org/10.3390/s220933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hyperlink" Target="https://docs.google.com/spreadsheets/d/1nTfUQQfu9tRgcF2SL59ldLMxJKx71qvpQq1yz4_QAvk/edit?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hyperlink" Target="https://www.raspberrypi.com/products/raspberry-pi-4-model-b/" TargetMode="External"/><Relationship Id="rId4" Type="http://schemas.openxmlformats.org/officeDocument/2006/relationships/hyperlink" Target="https://www.sunfounder.com/products/picar-x" TargetMode="External"/><Relationship Id="rId9" Type="http://schemas.openxmlformats.org/officeDocument/2006/relationships/hyperlink" Target="https://docs.px4.io/main/en/flight_controller/pixracer.html" TargetMode="External"/><Relationship Id="rId5" Type="http://schemas.openxmlformats.org/officeDocument/2006/relationships/hyperlink" Target="https://docs.sunfounder.com/projects/picar-x/en/latest/introduction.html" TargetMode="External"/><Relationship Id="rId6" Type="http://schemas.openxmlformats.org/officeDocument/2006/relationships/hyperlink" Target="https://www.raspberrypi.org/software/" TargetMode="External"/><Relationship Id="rId7" Type="http://schemas.openxmlformats.org/officeDocument/2006/relationships/hyperlink" Target="https://github.com/sunfounder/robot-hat" TargetMode="External"/><Relationship Id="rId8" Type="http://schemas.openxmlformats.org/officeDocument/2006/relationships/hyperlink" Target="https://clover.coex.tech/en/" TargetMode="External"/></Relationships>
</file>

<file path=ppt/slides/_rels/slide9.xml.rels><?xml version="1.0" encoding="UTF-8" standalone="yes"?><Relationships xmlns="http://schemas.openxmlformats.org/package/2006/relationships"><Relationship Id="rId11" Type="http://schemas.openxmlformats.org/officeDocument/2006/relationships/hyperlink" Target="https://clover.coex.tech/en/leds.html" TargetMode="External"/><Relationship Id="rId10" Type="http://schemas.openxmlformats.org/officeDocument/2006/relationships/hyperlink" Target="https://clover.coex.tech/en/gpio.html" TargetMode="External"/><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hyperlink" Target="https://www.python.org/" TargetMode="External"/><Relationship Id="rId4" Type="http://schemas.openxmlformats.org/officeDocument/2006/relationships/hyperlink" Target="https://pypi.org/project/opencv-python/" TargetMode="External"/><Relationship Id="rId9" Type="http://schemas.openxmlformats.org/officeDocument/2006/relationships/hyperlink" Target="http://wiki.ros.org/mavros" TargetMode="External"/><Relationship Id="rId5" Type="http://schemas.openxmlformats.org/officeDocument/2006/relationships/hyperlink" Target="https://www.kernel.org/" TargetMode="External"/><Relationship Id="rId6" Type="http://schemas.openxmlformats.org/officeDocument/2006/relationships/hyperlink" Target="https://wiki.ros.org/" TargetMode="External"/><Relationship Id="rId7" Type="http://schemas.openxmlformats.org/officeDocument/2006/relationships/hyperlink" Target="https://github.com/CopterExpress/clover/releases/tag/v0.23" TargetMode="External"/><Relationship Id="rId8" Type="http://schemas.openxmlformats.org/officeDocument/2006/relationships/hyperlink" Target="http://wiki.ros.org/noetic"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grpSp>
        <p:nvGrpSpPr>
          <p:cNvPr id="294" name="Google Shape;294;p36"/>
          <p:cNvGrpSpPr/>
          <p:nvPr/>
        </p:nvGrpSpPr>
        <p:grpSpPr>
          <a:xfrm>
            <a:off x="318844" y="2533951"/>
            <a:ext cx="1608015" cy="957696"/>
            <a:chOff x="3024078" y="1987423"/>
            <a:chExt cx="3101881" cy="1847763"/>
          </a:xfrm>
        </p:grpSpPr>
        <p:grpSp>
          <p:nvGrpSpPr>
            <p:cNvPr id="295" name="Google Shape;295;p36"/>
            <p:cNvGrpSpPr/>
            <p:nvPr/>
          </p:nvGrpSpPr>
          <p:grpSpPr>
            <a:xfrm>
              <a:off x="3339466" y="2138929"/>
              <a:ext cx="2455292" cy="1617889"/>
              <a:chOff x="-3209756" y="1803812"/>
              <a:chExt cx="2235335" cy="1472951"/>
            </a:xfrm>
          </p:grpSpPr>
          <p:grpSp>
            <p:nvGrpSpPr>
              <p:cNvPr id="296" name="Google Shape;296;p36"/>
              <p:cNvGrpSpPr/>
              <p:nvPr/>
            </p:nvGrpSpPr>
            <p:grpSpPr>
              <a:xfrm>
                <a:off x="-1885420" y="1803812"/>
                <a:ext cx="163333" cy="251385"/>
                <a:chOff x="-3916750" y="2838725"/>
                <a:chExt cx="106150" cy="163375"/>
              </a:xfrm>
            </p:grpSpPr>
            <p:sp>
              <p:nvSpPr>
                <p:cNvPr id="297" name="Google Shape;297;p3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36"/>
              <p:cNvGrpSpPr/>
              <p:nvPr/>
            </p:nvGrpSpPr>
            <p:grpSpPr>
              <a:xfrm>
                <a:off x="-1137754" y="2214606"/>
                <a:ext cx="163333" cy="251385"/>
                <a:chOff x="-3916750" y="2838725"/>
                <a:chExt cx="106150" cy="163375"/>
              </a:xfrm>
            </p:grpSpPr>
            <p:sp>
              <p:nvSpPr>
                <p:cNvPr id="304" name="Google Shape;304;p3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 name="Google Shape;310;p36"/>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6"/>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6"/>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6"/>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6"/>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6"/>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6"/>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6"/>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6"/>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6"/>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6"/>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6"/>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6"/>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6"/>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6"/>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6"/>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6"/>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6"/>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6"/>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6"/>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6"/>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6"/>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6"/>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6"/>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6"/>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6"/>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6"/>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6"/>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6"/>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6"/>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6"/>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6"/>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6"/>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6"/>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6"/>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6"/>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6"/>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6"/>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6"/>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6"/>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6"/>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6"/>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6"/>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6"/>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6"/>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6"/>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6"/>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6"/>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6"/>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0" name="Google Shape;380;p36"/>
              <p:cNvGrpSpPr/>
              <p:nvPr/>
            </p:nvGrpSpPr>
            <p:grpSpPr>
              <a:xfrm>
                <a:off x="-3209756" y="2554613"/>
                <a:ext cx="163333" cy="251385"/>
                <a:chOff x="-3916750" y="2838725"/>
                <a:chExt cx="106150" cy="163375"/>
              </a:xfrm>
            </p:grpSpPr>
            <p:sp>
              <p:nvSpPr>
                <p:cNvPr id="381" name="Google Shape;381;p3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36"/>
              <p:cNvGrpSpPr/>
              <p:nvPr/>
            </p:nvGrpSpPr>
            <p:grpSpPr>
              <a:xfrm>
                <a:off x="-2491885" y="3025377"/>
                <a:ext cx="163333" cy="251385"/>
                <a:chOff x="-3916750" y="2838725"/>
                <a:chExt cx="106150" cy="163375"/>
              </a:xfrm>
            </p:grpSpPr>
            <p:sp>
              <p:nvSpPr>
                <p:cNvPr id="388" name="Google Shape;388;p36"/>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6"/>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6"/>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6"/>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6"/>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6"/>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4" name="Google Shape;394;p36"/>
            <p:cNvGrpSpPr/>
            <p:nvPr/>
          </p:nvGrpSpPr>
          <p:grpSpPr>
            <a:xfrm>
              <a:off x="3792143" y="3346195"/>
              <a:ext cx="814292" cy="488991"/>
              <a:chOff x="3357500" y="1620888"/>
              <a:chExt cx="867375" cy="457300"/>
            </a:xfrm>
          </p:grpSpPr>
          <p:sp>
            <p:nvSpPr>
              <p:cNvPr id="395" name="Google Shape;395;p3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9" name="Google Shape;399;p36"/>
            <p:cNvGrpSpPr/>
            <p:nvPr/>
          </p:nvGrpSpPr>
          <p:grpSpPr>
            <a:xfrm>
              <a:off x="3024078" y="2806336"/>
              <a:ext cx="814292" cy="488991"/>
              <a:chOff x="3357500" y="1620888"/>
              <a:chExt cx="867375" cy="457300"/>
            </a:xfrm>
          </p:grpSpPr>
          <p:sp>
            <p:nvSpPr>
              <p:cNvPr id="400" name="Google Shape;400;p3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36"/>
            <p:cNvGrpSpPr/>
            <p:nvPr/>
          </p:nvGrpSpPr>
          <p:grpSpPr>
            <a:xfrm>
              <a:off x="4482582" y="1987423"/>
              <a:ext cx="814292" cy="488991"/>
              <a:chOff x="3357500" y="1620888"/>
              <a:chExt cx="867375" cy="457300"/>
            </a:xfrm>
          </p:grpSpPr>
          <p:sp>
            <p:nvSpPr>
              <p:cNvPr id="405" name="Google Shape;405;p3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9" name="Google Shape;409;p36"/>
            <p:cNvGrpSpPr/>
            <p:nvPr/>
          </p:nvGrpSpPr>
          <p:grpSpPr>
            <a:xfrm>
              <a:off x="5311667" y="2439653"/>
              <a:ext cx="814292" cy="488991"/>
              <a:chOff x="3357500" y="1620888"/>
              <a:chExt cx="867375" cy="457300"/>
            </a:xfrm>
          </p:grpSpPr>
          <p:sp>
            <p:nvSpPr>
              <p:cNvPr id="410" name="Google Shape;410;p36"/>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6"/>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6"/>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6"/>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14" name="Google Shape;414;p3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000">
                <a:solidFill>
                  <a:schemeClr val="accent3"/>
                </a:solidFill>
              </a:rPr>
              <a:t>Sky Socket</a:t>
            </a:r>
            <a:endParaRPr sz="5000">
              <a:solidFill>
                <a:schemeClr val="accent3"/>
              </a:solidFill>
            </a:endParaRPr>
          </a:p>
          <a:p>
            <a:pPr indent="0" lvl="0" marL="0" rtl="0" algn="ctr">
              <a:spcBef>
                <a:spcPts val="0"/>
              </a:spcBef>
              <a:spcAft>
                <a:spcPts val="0"/>
              </a:spcAft>
              <a:buNone/>
            </a:pPr>
            <a:r>
              <a:rPr lang="en" sz="3000">
                <a:solidFill>
                  <a:srgbClr val="DDE8F6"/>
                </a:solidFill>
              </a:rPr>
              <a:t>A Drone-Car Collaborative Project</a:t>
            </a:r>
            <a:endParaRPr sz="3000">
              <a:solidFill>
                <a:srgbClr val="DDE8F6"/>
              </a:solidFill>
            </a:endParaRPr>
          </a:p>
        </p:txBody>
      </p:sp>
      <p:sp>
        <p:nvSpPr>
          <p:cNvPr id="415" name="Google Shape;415;p36"/>
          <p:cNvSpPr txBox="1"/>
          <p:nvPr>
            <p:ph idx="1" type="subTitle"/>
          </p:nvPr>
        </p:nvSpPr>
        <p:spPr>
          <a:xfrm>
            <a:off x="311700" y="2899525"/>
            <a:ext cx="8520600" cy="110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rgbClr val="F6F6F8"/>
                </a:solidFill>
              </a:rPr>
              <a:t>Jonathan Schall, Demetrius Johnson, </a:t>
            </a:r>
            <a:endParaRPr>
              <a:solidFill>
                <a:srgbClr val="F6F6F8"/>
              </a:solidFill>
            </a:endParaRPr>
          </a:p>
          <a:p>
            <a:pPr indent="0" lvl="0" marL="0" rtl="0" algn="ctr">
              <a:spcBef>
                <a:spcPts val="0"/>
              </a:spcBef>
              <a:spcAft>
                <a:spcPts val="0"/>
              </a:spcAft>
              <a:buNone/>
            </a:pPr>
            <a:r>
              <a:rPr lang="en">
                <a:solidFill>
                  <a:srgbClr val="F6F6F8"/>
                </a:solidFill>
              </a:rPr>
              <a:t>Olivia Pellegrini, Ryan Sauer</a:t>
            </a:r>
            <a:endParaRPr>
              <a:solidFill>
                <a:srgbClr val="F6F6F8"/>
              </a:solidFill>
            </a:endParaRPr>
          </a:p>
        </p:txBody>
      </p:sp>
      <p:grpSp>
        <p:nvGrpSpPr>
          <p:cNvPr id="416" name="Google Shape;416;p36"/>
          <p:cNvGrpSpPr/>
          <p:nvPr/>
        </p:nvGrpSpPr>
        <p:grpSpPr>
          <a:xfrm>
            <a:off x="7712476" y="2790530"/>
            <a:ext cx="1126976" cy="2966259"/>
            <a:chOff x="2562382" y="1842098"/>
            <a:chExt cx="1090552" cy="2870388"/>
          </a:xfrm>
        </p:grpSpPr>
        <p:sp>
          <p:nvSpPr>
            <p:cNvPr id="417" name="Google Shape;417;p36"/>
            <p:cNvSpPr/>
            <p:nvPr/>
          </p:nvSpPr>
          <p:spPr>
            <a:xfrm>
              <a:off x="2798912" y="2469605"/>
              <a:ext cx="301364" cy="210451"/>
            </a:xfrm>
            <a:custGeom>
              <a:rect b="b" l="l" r="r" t="t"/>
              <a:pathLst>
                <a:path extrusionOk="0" h="4220" w="6043">
                  <a:moveTo>
                    <a:pt x="1074" y="1"/>
                  </a:moveTo>
                  <a:cubicBezTo>
                    <a:pt x="1046" y="1"/>
                    <a:pt x="1018" y="6"/>
                    <a:pt x="993" y="18"/>
                  </a:cubicBezTo>
                  <a:cubicBezTo>
                    <a:pt x="913" y="52"/>
                    <a:pt x="819" y="177"/>
                    <a:pt x="778" y="352"/>
                  </a:cubicBezTo>
                  <a:cubicBezTo>
                    <a:pt x="754" y="443"/>
                    <a:pt x="747" y="546"/>
                    <a:pt x="761" y="660"/>
                  </a:cubicBezTo>
                  <a:cubicBezTo>
                    <a:pt x="801" y="992"/>
                    <a:pt x="1027" y="1147"/>
                    <a:pt x="1027" y="1147"/>
                  </a:cubicBezTo>
                  <a:lnTo>
                    <a:pt x="1" y="1904"/>
                  </a:lnTo>
                  <a:cubicBezTo>
                    <a:pt x="1" y="1904"/>
                    <a:pt x="433" y="2838"/>
                    <a:pt x="624" y="3115"/>
                  </a:cubicBezTo>
                  <a:cubicBezTo>
                    <a:pt x="813" y="3391"/>
                    <a:pt x="1004" y="3668"/>
                    <a:pt x="1431" y="3785"/>
                  </a:cubicBezTo>
                  <a:cubicBezTo>
                    <a:pt x="1565" y="3822"/>
                    <a:pt x="1681" y="3833"/>
                    <a:pt x="1785" y="3833"/>
                  </a:cubicBezTo>
                  <a:cubicBezTo>
                    <a:pt x="1930" y="3833"/>
                    <a:pt x="2050" y="3812"/>
                    <a:pt x="2156" y="3812"/>
                  </a:cubicBezTo>
                  <a:cubicBezTo>
                    <a:pt x="2215" y="3812"/>
                    <a:pt x="2270" y="3818"/>
                    <a:pt x="2323" y="3839"/>
                  </a:cubicBezTo>
                  <a:cubicBezTo>
                    <a:pt x="2505" y="3912"/>
                    <a:pt x="3627" y="4220"/>
                    <a:pt x="4254" y="4220"/>
                  </a:cubicBezTo>
                  <a:cubicBezTo>
                    <a:pt x="4369" y="4220"/>
                    <a:pt x="4467" y="4209"/>
                    <a:pt x="4540" y="4185"/>
                  </a:cubicBezTo>
                  <a:cubicBezTo>
                    <a:pt x="4618" y="4159"/>
                    <a:pt x="4714" y="4084"/>
                    <a:pt x="4817" y="3974"/>
                  </a:cubicBezTo>
                  <a:cubicBezTo>
                    <a:pt x="5332" y="3428"/>
                    <a:pt x="6043" y="2058"/>
                    <a:pt x="5757" y="2050"/>
                  </a:cubicBezTo>
                  <a:cubicBezTo>
                    <a:pt x="5732" y="2049"/>
                    <a:pt x="5699" y="2049"/>
                    <a:pt x="5658" y="2049"/>
                  </a:cubicBezTo>
                  <a:cubicBezTo>
                    <a:pt x="5358" y="2049"/>
                    <a:pt x="4654" y="2067"/>
                    <a:pt x="4076" y="2067"/>
                  </a:cubicBezTo>
                  <a:cubicBezTo>
                    <a:pt x="3629" y="2067"/>
                    <a:pt x="3257" y="2056"/>
                    <a:pt x="3202" y="2018"/>
                  </a:cubicBezTo>
                  <a:cubicBezTo>
                    <a:pt x="3068" y="1919"/>
                    <a:pt x="2407" y="1043"/>
                    <a:pt x="2231" y="867"/>
                  </a:cubicBezTo>
                  <a:cubicBezTo>
                    <a:pt x="2057" y="690"/>
                    <a:pt x="1427" y="660"/>
                    <a:pt x="1427" y="660"/>
                  </a:cubicBezTo>
                  <a:cubicBezTo>
                    <a:pt x="1427" y="660"/>
                    <a:pt x="1297" y="441"/>
                    <a:pt x="1291" y="240"/>
                  </a:cubicBezTo>
                  <a:cubicBezTo>
                    <a:pt x="1286" y="81"/>
                    <a:pt x="1178" y="1"/>
                    <a:pt x="1074"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6"/>
            <p:cNvSpPr/>
            <p:nvPr/>
          </p:nvSpPr>
          <p:spPr>
            <a:xfrm>
              <a:off x="2911168" y="4497895"/>
              <a:ext cx="394222" cy="214591"/>
            </a:xfrm>
            <a:custGeom>
              <a:rect b="b" l="l" r="r" t="t"/>
              <a:pathLst>
                <a:path extrusionOk="0" h="4303" w="7905">
                  <a:moveTo>
                    <a:pt x="716" y="0"/>
                  </a:moveTo>
                  <a:cubicBezTo>
                    <a:pt x="703" y="0"/>
                    <a:pt x="690" y="1"/>
                    <a:pt x="680" y="2"/>
                  </a:cubicBezTo>
                  <a:cubicBezTo>
                    <a:pt x="171" y="73"/>
                    <a:pt x="89" y="452"/>
                    <a:pt x="89" y="452"/>
                  </a:cubicBezTo>
                  <a:cubicBezTo>
                    <a:pt x="89" y="452"/>
                    <a:pt x="0" y="1073"/>
                    <a:pt x="32" y="1221"/>
                  </a:cubicBezTo>
                  <a:cubicBezTo>
                    <a:pt x="63" y="1367"/>
                    <a:pt x="168" y="2131"/>
                    <a:pt x="1465" y="2750"/>
                  </a:cubicBezTo>
                  <a:cubicBezTo>
                    <a:pt x="2229" y="3115"/>
                    <a:pt x="2807" y="3182"/>
                    <a:pt x="3200" y="3182"/>
                  </a:cubicBezTo>
                  <a:cubicBezTo>
                    <a:pt x="3424" y="3182"/>
                    <a:pt x="3588" y="3160"/>
                    <a:pt x="3692" y="3160"/>
                  </a:cubicBezTo>
                  <a:cubicBezTo>
                    <a:pt x="3714" y="3160"/>
                    <a:pt x="3734" y="3161"/>
                    <a:pt x="3750" y="3163"/>
                  </a:cubicBezTo>
                  <a:cubicBezTo>
                    <a:pt x="3980" y="3197"/>
                    <a:pt x="4455" y="3343"/>
                    <a:pt x="4472" y="3451"/>
                  </a:cubicBezTo>
                  <a:cubicBezTo>
                    <a:pt x="4489" y="3557"/>
                    <a:pt x="4573" y="3703"/>
                    <a:pt x="4573" y="3703"/>
                  </a:cubicBezTo>
                  <a:cubicBezTo>
                    <a:pt x="4573" y="3703"/>
                    <a:pt x="5395" y="4162"/>
                    <a:pt x="5936" y="4266"/>
                  </a:cubicBezTo>
                  <a:cubicBezTo>
                    <a:pt x="6064" y="4291"/>
                    <a:pt x="6191" y="4302"/>
                    <a:pt x="6315" y="4302"/>
                  </a:cubicBezTo>
                  <a:cubicBezTo>
                    <a:pt x="6721" y="4302"/>
                    <a:pt x="7102" y="4184"/>
                    <a:pt x="7394" y="4020"/>
                  </a:cubicBezTo>
                  <a:cubicBezTo>
                    <a:pt x="7777" y="3806"/>
                    <a:pt x="7903" y="3546"/>
                    <a:pt x="7897" y="3305"/>
                  </a:cubicBezTo>
                  <a:cubicBezTo>
                    <a:pt x="7890" y="3063"/>
                    <a:pt x="7876" y="2607"/>
                    <a:pt x="7876" y="2607"/>
                  </a:cubicBezTo>
                  <a:cubicBezTo>
                    <a:pt x="7876" y="2607"/>
                    <a:pt x="7905" y="2256"/>
                    <a:pt x="7074" y="1931"/>
                  </a:cubicBezTo>
                  <a:cubicBezTo>
                    <a:pt x="6261" y="1613"/>
                    <a:pt x="1392" y="0"/>
                    <a:pt x="7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6"/>
            <p:cNvSpPr/>
            <p:nvPr/>
          </p:nvSpPr>
          <p:spPr>
            <a:xfrm>
              <a:off x="3180413" y="4323153"/>
              <a:ext cx="345300" cy="227607"/>
            </a:xfrm>
            <a:custGeom>
              <a:rect b="b" l="l" r="r" t="t"/>
              <a:pathLst>
                <a:path extrusionOk="0" h="4564" w="6924">
                  <a:moveTo>
                    <a:pt x="1482" y="0"/>
                  </a:moveTo>
                  <a:cubicBezTo>
                    <a:pt x="1451" y="0"/>
                    <a:pt x="1421" y="3"/>
                    <a:pt x="1392" y="9"/>
                  </a:cubicBezTo>
                  <a:cubicBezTo>
                    <a:pt x="1371" y="12"/>
                    <a:pt x="1351" y="18"/>
                    <a:pt x="1329" y="22"/>
                  </a:cubicBezTo>
                  <a:cubicBezTo>
                    <a:pt x="882" y="141"/>
                    <a:pt x="351" y="648"/>
                    <a:pt x="305" y="707"/>
                  </a:cubicBezTo>
                  <a:cubicBezTo>
                    <a:pt x="274" y="745"/>
                    <a:pt x="94" y="1155"/>
                    <a:pt x="34" y="1490"/>
                  </a:cubicBezTo>
                  <a:cubicBezTo>
                    <a:pt x="0" y="1674"/>
                    <a:pt x="3" y="1839"/>
                    <a:pt x="88" y="1904"/>
                  </a:cubicBezTo>
                  <a:cubicBezTo>
                    <a:pt x="326" y="2088"/>
                    <a:pt x="1402" y="2600"/>
                    <a:pt x="1857" y="2687"/>
                  </a:cubicBezTo>
                  <a:cubicBezTo>
                    <a:pt x="2315" y="2773"/>
                    <a:pt x="3086" y="2890"/>
                    <a:pt x="3280" y="2945"/>
                  </a:cubicBezTo>
                  <a:cubicBezTo>
                    <a:pt x="3354" y="2968"/>
                    <a:pt x="3426" y="3020"/>
                    <a:pt x="3501" y="3086"/>
                  </a:cubicBezTo>
                  <a:cubicBezTo>
                    <a:pt x="3618" y="3196"/>
                    <a:pt x="3740" y="3339"/>
                    <a:pt x="3880" y="3451"/>
                  </a:cubicBezTo>
                  <a:cubicBezTo>
                    <a:pt x="4107" y="3637"/>
                    <a:pt x="4424" y="4434"/>
                    <a:pt x="5366" y="4546"/>
                  </a:cubicBezTo>
                  <a:cubicBezTo>
                    <a:pt x="5467" y="4558"/>
                    <a:pt x="5563" y="4564"/>
                    <a:pt x="5654" y="4564"/>
                  </a:cubicBezTo>
                  <a:cubicBezTo>
                    <a:pt x="6404" y="4564"/>
                    <a:pt x="6784" y="4183"/>
                    <a:pt x="6850" y="3966"/>
                  </a:cubicBezTo>
                  <a:cubicBezTo>
                    <a:pt x="6924" y="3722"/>
                    <a:pt x="6910" y="3277"/>
                    <a:pt x="6821" y="3008"/>
                  </a:cubicBezTo>
                  <a:cubicBezTo>
                    <a:pt x="6807" y="2965"/>
                    <a:pt x="6787" y="2923"/>
                    <a:pt x="6765" y="2885"/>
                  </a:cubicBezTo>
                  <a:cubicBezTo>
                    <a:pt x="6647" y="2682"/>
                    <a:pt x="6442" y="2545"/>
                    <a:pt x="6442" y="2545"/>
                  </a:cubicBezTo>
                  <a:cubicBezTo>
                    <a:pt x="6442" y="2545"/>
                    <a:pt x="4996" y="1781"/>
                    <a:pt x="3898" y="1213"/>
                  </a:cubicBezTo>
                  <a:cubicBezTo>
                    <a:pt x="3281" y="891"/>
                    <a:pt x="2775" y="630"/>
                    <a:pt x="2701" y="604"/>
                  </a:cubicBezTo>
                  <a:cubicBezTo>
                    <a:pt x="2531" y="541"/>
                    <a:pt x="2041" y="98"/>
                    <a:pt x="1617" y="15"/>
                  </a:cubicBezTo>
                  <a:cubicBezTo>
                    <a:pt x="1571" y="6"/>
                    <a:pt x="152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6"/>
            <p:cNvSpPr/>
            <p:nvPr/>
          </p:nvSpPr>
          <p:spPr>
            <a:xfrm>
              <a:off x="2915607" y="4476102"/>
              <a:ext cx="387191" cy="199530"/>
            </a:xfrm>
            <a:custGeom>
              <a:rect b="b" l="l" r="r" t="t"/>
              <a:pathLst>
                <a:path extrusionOk="0" h="4001" w="7764">
                  <a:moveTo>
                    <a:pt x="5293" y="1"/>
                  </a:moveTo>
                  <a:cubicBezTo>
                    <a:pt x="5113" y="1"/>
                    <a:pt x="4934" y="14"/>
                    <a:pt x="4763" y="46"/>
                  </a:cubicBezTo>
                  <a:cubicBezTo>
                    <a:pt x="4106" y="167"/>
                    <a:pt x="3364" y="292"/>
                    <a:pt x="2773" y="292"/>
                  </a:cubicBezTo>
                  <a:cubicBezTo>
                    <a:pt x="2592" y="292"/>
                    <a:pt x="2426" y="280"/>
                    <a:pt x="2280" y="253"/>
                  </a:cubicBezTo>
                  <a:cubicBezTo>
                    <a:pt x="2280" y="253"/>
                    <a:pt x="1352" y="167"/>
                    <a:pt x="876" y="167"/>
                  </a:cubicBezTo>
                  <a:cubicBezTo>
                    <a:pt x="767" y="167"/>
                    <a:pt x="682" y="171"/>
                    <a:pt x="637" y="183"/>
                  </a:cubicBezTo>
                  <a:cubicBezTo>
                    <a:pt x="397" y="244"/>
                    <a:pt x="0" y="441"/>
                    <a:pt x="53" y="1278"/>
                  </a:cubicBezTo>
                  <a:cubicBezTo>
                    <a:pt x="105" y="2113"/>
                    <a:pt x="751" y="2561"/>
                    <a:pt x="1451" y="2833"/>
                  </a:cubicBezTo>
                  <a:cubicBezTo>
                    <a:pt x="1982" y="3041"/>
                    <a:pt x="2072" y="3097"/>
                    <a:pt x="3180" y="3265"/>
                  </a:cubicBezTo>
                  <a:cubicBezTo>
                    <a:pt x="3574" y="3325"/>
                    <a:pt x="4132" y="3405"/>
                    <a:pt x="4480" y="3522"/>
                  </a:cubicBezTo>
                  <a:cubicBezTo>
                    <a:pt x="5100" y="3730"/>
                    <a:pt x="5460" y="3988"/>
                    <a:pt x="5904" y="3988"/>
                  </a:cubicBezTo>
                  <a:cubicBezTo>
                    <a:pt x="5909" y="3988"/>
                    <a:pt x="5914" y="3988"/>
                    <a:pt x="5919" y="3988"/>
                  </a:cubicBezTo>
                  <a:cubicBezTo>
                    <a:pt x="6499" y="3982"/>
                    <a:pt x="7136" y="4000"/>
                    <a:pt x="7450" y="3471"/>
                  </a:cubicBezTo>
                  <a:cubicBezTo>
                    <a:pt x="7764" y="2941"/>
                    <a:pt x="7641" y="2779"/>
                    <a:pt x="7625" y="2187"/>
                  </a:cubicBezTo>
                  <a:cubicBezTo>
                    <a:pt x="7593" y="870"/>
                    <a:pt x="7493" y="682"/>
                    <a:pt x="7039" y="403"/>
                  </a:cubicBezTo>
                  <a:cubicBezTo>
                    <a:pt x="6742" y="219"/>
                    <a:pt x="6011" y="1"/>
                    <a:pt x="5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6"/>
            <p:cNvSpPr/>
            <p:nvPr/>
          </p:nvSpPr>
          <p:spPr>
            <a:xfrm>
              <a:off x="3175725" y="4319562"/>
              <a:ext cx="342806" cy="197236"/>
            </a:xfrm>
            <a:custGeom>
              <a:rect b="b" l="l" r="r" t="t"/>
              <a:pathLst>
                <a:path extrusionOk="0" h="3955" w="6874">
                  <a:moveTo>
                    <a:pt x="4144" y="0"/>
                  </a:moveTo>
                  <a:cubicBezTo>
                    <a:pt x="4140" y="0"/>
                    <a:pt x="4136" y="0"/>
                    <a:pt x="4132" y="1"/>
                  </a:cubicBezTo>
                  <a:cubicBezTo>
                    <a:pt x="4127" y="0"/>
                    <a:pt x="4122" y="0"/>
                    <a:pt x="4117" y="0"/>
                  </a:cubicBezTo>
                  <a:cubicBezTo>
                    <a:pt x="3892" y="0"/>
                    <a:pt x="3754" y="164"/>
                    <a:pt x="3472" y="181"/>
                  </a:cubicBezTo>
                  <a:cubicBezTo>
                    <a:pt x="3456" y="181"/>
                    <a:pt x="3435" y="181"/>
                    <a:pt x="3409" y="181"/>
                  </a:cubicBezTo>
                  <a:cubicBezTo>
                    <a:pt x="3396" y="181"/>
                    <a:pt x="3381" y="181"/>
                    <a:pt x="3366" y="181"/>
                  </a:cubicBezTo>
                  <a:cubicBezTo>
                    <a:pt x="3069" y="165"/>
                    <a:pt x="2366" y="85"/>
                    <a:pt x="1729" y="85"/>
                  </a:cubicBezTo>
                  <a:cubicBezTo>
                    <a:pt x="1723" y="85"/>
                    <a:pt x="1717" y="85"/>
                    <a:pt x="1711" y="85"/>
                  </a:cubicBezTo>
                  <a:cubicBezTo>
                    <a:pt x="1612" y="87"/>
                    <a:pt x="1516" y="88"/>
                    <a:pt x="1423" y="94"/>
                  </a:cubicBezTo>
                  <a:cubicBezTo>
                    <a:pt x="1088" y="111"/>
                    <a:pt x="797" y="161"/>
                    <a:pt x="625" y="268"/>
                  </a:cubicBezTo>
                  <a:cubicBezTo>
                    <a:pt x="171" y="548"/>
                    <a:pt x="0" y="1147"/>
                    <a:pt x="128" y="1562"/>
                  </a:cubicBezTo>
                  <a:cubicBezTo>
                    <a:pt x="164" y="1682"/>
                    <a:pt x="223" y="1785"/>
                    <a:pt x="310" y="1862"/>
                  </a:cubicBezTo>
                  <a:cubicBezTo>
                    <a:pt x="694" y="2203"/>
                    <a:pt x="2580" y="2517"/>
                    <a:pt x="3261" y="2689"/>
                  </a:cubicBezTo>
                  <a:cubicBezTo>
                    <a:pt x="3375" y="2717"/>
                    <a:pt x="3481" y="2762"/>
                    <a:pt x="3583" y="2817"/>
                  </a:cubicBezTo>
                  <a:cubicBezTo>
                    <a:pt x="4087" y="3086"/>
                    <a:pt x="4478" y="3623"/>
                    <a:pt x="5175" y="3869"/>
                  </a:cubicBezTo>
                  <a:cubicBezTo>
                    <a:pt x="5345" y="3930"/>
                    <a:pt x="5512" y="3955"/>
                    <a:pt x="5670" y="3955"/>
                  </a:cubicBezTo>
                  <a:cubicBezTo>
                    <a:pt x="6287" y="3955"/>
                    <a:pt x="6773" y="3574"/>
                    <a:pt x="6825" y="3435"/>
                  </a:cubicBezTo>
                  <a:cubicBezTo>
                    <a:pt x="6862" y="3334"/>
                    <a:pt x="6873" y="3198"/>
                    <a:pt x="6859" y="2957"/>
                  </a:cubicBezTo>
                  <a:cubicBezTo>
                    <a:pt x="6849" y="2785"/>
                    <a:pt x="6824" y="2560"/>
                    <a:pt x="6789" y="2257"/>
                  </a:cubicBezTo>
                  <a:cubicBezTo>
                    <a:pt x="6718" y="1650"/>
                    <a:pt x="6710" y="1483"/>
                    <a:pt x="6536" y="1125"/>
                  </a:cubicBezTo>
                  <a:cubicBezTo>
                    <a:pt x="6502" y="1056"/>
                    <a:pt x="6461" y="977"/>
                    <a:pt x="6413" y="887"/>
                  </a:cubicBezTo>
                  <a:cubicBezTo>
                    <a:pt x="6221" y="528"/>
                    <a:pt x="4492" y="59"/>
                    <a:pt x="4207" y="8"/>
                  </a:cubicBezTo>
                  <a:cubicBezTo>
                    <a:pt x="4186" y="3"/>
                    <a:pt x="4164" y="0"/>
                    <a:pt x="4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6"/>
            <p:cNvSpPr/>
            <p:nvPr/>
          </p:nvSpPr>
          <p:spPr>
            <a:xfrm>
              <a:off x="3087107" y="4476551"/>
              <a:ext cx="207659" cy="102283"/>
            </a:xfrm>
            <a:custGeom>
              <a:rect b="b" l="l" r="r" t="t"/>
              <a:pathLst>
                <a:path extrusionOk="0" h="2051" w="4164">
                  <a:moveTo>
                    <a:pt x="1952" y="1"/>
                  </a:moveTo>
                  <a:cubicBezTo>
                    <a:pt x="1502" y="1"/>
                    <a:pt x="1028" y="92"/>
                    <a:pt x="579" y="324"/>
                  </a:cubicBezTo>
                  <a:cubicBezTo>
                    <a:pt x="579" y="324"/>
                    <a:pt x="1" y="927"/>
                    <a:pt x="921" y="1469"/>
                  </a:cubicBezTo>
                  <a:cubicBezTo>
                    <a:pt x="1595" y="1865"/>
                    <a:pt x="2262" y="2050"/>
                    <a:pt x="2801" y="2050"/>
                  </a:cubicBezTo>
                  <a:cubicBezTo>
                    <a:pt x="2997" y="2050"/>
                    <a:pt x="3176" y="2026"/>
                    <a:pt x="3333" y="1978"/>
                  </a:cubicBezTo>
                  <a:cubicBezTo>
                    <a:pt x="3920" y="1796"/>
                    <a:pt x="4163" y="1598"/>
                    <a:pt x="4063" y="930"/>
                  </a:cubicBezTo>
                  <a:cubicBezTo>
                    <a:pt x="4005" y="551"/>
                    <a:pt x="3053" y="1"/>
                    <a:pt x="1952" y="1"/>
                  </a:cubicBezTo>
                  <a:close/>
                </a:path>
              </a:pathLst>
            </a:custGeom>
            <a:solidFill>
              <a:srgbClr val="312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6"/>
            <p:cNvSpPr/>
            <p:nvPr/>
          </p:nvSpPr>
          <p:spPr>
            <a:xfrm>
              <a:off x="3334360" y="4326793"/>
              <a:ext cx="170406" cy="98094"/>
            </a:xfrm>
            <a:custGeom>
              <a:rect b="b" l="l" r="r" t="t"/>
              <a:pathLst>
                <a:path extrusionOk="0" h="1967" w="3417">
                  <a:moveTo>
                    <a:pt x="789" y="1"/>
                  </a:moveTo>
                  <a:cubicBezTo>
                    <a:pt x="665" y="1"/>
                    <a:pt x="617" y="16"/>
                    <a:pt x="617" y="16"/>
                  </a:cubicBezTo>
                  <a:cubicBezTo>
                    <a:pt x="142" y="154"/>
                    <a:pt x="0" y="619"/>
                    <a:pt x="257" y="851"/>
                  </a:cubicBezTo>
                  <a:cubicBezTo>
                    <a:pt x="514" y="1083"/>
                    <a:pt x="842" y="1391"/>
                    <a:pt x="1751" y="1775"/>
                  </a:cubicBezTo>
                  <a:cubicBezTo>
                    <a:pt x="2070" y="1911"/>
                    <a:pt x="2344" y="1967"/>
                    <a:pt x="2569" y="1967"/>
                  </a:cubicBezTo>
                  <a:cubicBezTo>
                    <a:pt x="2986" y="1967"/>
                    <a:pt x="3237" y="1774"/>
                    <a:pt x="3308" y="1537"/>
                  </a:cubicBezTo>
                  <a:cubicBezTo>
                    <a:pt x="3417" y="1169"/>
                    <a:pt x="3334" y="934"/>
                    <a:pt x="3101" y="715"/>
                  </a:cubicBezTo>
                  <a:cubicBezTo>
                    <a:pt x="2869" y="497"/>
                    <a:pt x="2539" y="325"/>
                    <a:pt x="1700" y="132"/>
                  </a:cubicBezTo>
                  <a:cubicBezTo>
                    <a:pt x="1231" y="25"/>
                    <a:pt x="948"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6"/>
            <p:cNvSpPr/>
            <p:nvPr/>
          </p:nvSpPr>
          <p:spPr>
            <a:xfrm>
              <a:off x="3277658" y="3096813"/>
              <a:ext cx="285256" cy="1314424"/>
            </a:xfrm>
            <a:custGeom>
              <a:rect b="b" l="l" r="r" t="t"/>
              <a:pathLst>
                <a:path extrusionOk="0" h="26357" w="5720">
                  <a:moveTo>
                    <a:pt x="953" y="14730"/>
                  </a:moveTo>
                  <a:cubicBezTo>
                    <a:pt x="1479" y="16678"/>
                    <a:pt x="1364" y="24533"/>
                    <a:pt x="1364" y="24533"/>
                  </a:cubicBezTo>
                  <a:cubicBezTo>
                    <a:pt x="1364" y="24533"/>
                    <a:pt x="1325" y="24593"/>
                    <a:pt x="1322" y="24700"/>
                  </a:cubicBezTo>
                  <a:cubicBezTo>
                    <a:pt x="1314" y="24890"/>
                    <a:pt x="1416" y="25235"/>
                    <a:pt x="2036" y="25672"/>
                  </a:cubicBezTo>
                  <a:cubicBezTo>
                    <a:pt x="3006" y="26356"/>
                    <a:pt x="4162" y="26098"/>
                    <a:pt x="4489" y="25807"/>
                  </a:cubicBezTo>
                  <a:cubicBezTo>
                    <a:pt x="4488" y="25756"/>
                    <a:pt x="4489" y="25702"/>
                    <a:pt x="4492" y="25646"/>
                  </a:cubicBezTo>
                  <a:cubicBezTo>
                    <a:pt x="4534" y="24536"/>
                    <a:pt x="5049" y="20105"/>
                    <a:pt x="5057" y="17267"/>
                  </a:cubicBezTo>
                  <a:cubicBezTo>
                    <a:pt x="5065" y="14281"/>
                    <a:pt x="3912" y="13551"/>
                    <a:pt x="4566" y="9877"/>
                  </a:cubicBezTo>
                  <a:cubicBezTo>
                    <a:pt x="4635" y="9490"/>
                    <a:pt x="4655" y="9121"/>
                    <a:pt x="4765" y="8799"/>
                  </a:cubicBezTo>
                  <a:cubicBezTo>
                    <a:pt x="5200" y="7499"/>
                    <a:pt x="5720" y="6683"/>
                    <a:pt x="5663" y="4592"/>
                  </a:cubicBezTo>
                  <a:cubicBezTo>
                    <a:pt x="5661" y="4531"/>
                    <a:pt x="5658" y="4468"/>
                    <a:pt x="5655" y="4403"/>
                  </a:cubicBezTo>
                  <a:cubicBezTo>
                    <a:pt x="5643" y="4114"/>
                    <a:pt x="5620" y="3801"/>
                    <a:pt x="5586" y="3460"/>
                  </a:cubicBezTo>
                  <a:cubicBezTo>
                    <a:pt x="5578" y="3389"/>
                    <a:pt x="5571" y="3319"/>
                    <a:pt x="5561" y="3245"/>
                  </a:cubicBezTo>
                  <a:cubicBezTo>
                    <a:pt x="5543" y="3082"/>
                    <a:pt x="5521" y="2911"/>
                    <a:pt x="5497" y="2734"/>
                  </a:cubicBezTo>
                  <a:cubicBezTo>
                    <a:pt x="5125" y="39"/>
                    <a:pt x="3226" y="1"/>
                    <a:pt x="3226" y="1"/>
                  </a:cubicBezTo>
                  <a:cubicBezTo>
                    <a:pt x="3226" y="1"/>
                    <a:pt x="195" y="1566"/>
                    <a:pt x="22" y="4857"/>
                  </a:cubicBezTo>
                  <a:cubicBezTo>
                    <a:pt x="19" y="4894"/>
                    <a:pt x="18" y="4931"/>
                    <a:pt x="16" y="4967"/>
                  </a:cubicBezTo>
                  <a:cubicBezTo>
                    <a:pt x="8" y="5192"/>
                    <a:pt x="5" y="5421"/>
                    <a:pt x="4" y="5655"/>
                  </a:cubicBezTo>
                  <a:cubicBezTo>
                    <a:pt x="2" y="5712"/>
                    <a:pt x="2" y="5769"/>
                    <a:pt x="2" y="5826"/>
                  </a:cubicBezTo>
                  <a:cubicBezTo>
                    <a:pt x="1" y="6038"/>
                    <a:pt x="2" y="6252"/>
                    <a:pt x="5" y="6469"/>
                  </a:cubicBezTo>
                  <a:lnTo>
                    <a:pt x="10" y="6630"/>
                  </a:lnTo>
                  <a:cubicBezTo>
                    <a:pt x="70" y="9676"/>
                    <a:pt x="510" y="13089"/>
                    <a:pt x="953" y="14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3035443" y="3228918"/>
              <a:ext cx="374773" cy="1355666"/>
            </a:xfrm>
            <a:custGeom>
              <a:rect b="b" l="l" r="r" t="t"/>
              <a:pathLst>
                <a:path extrusionOk="0" h="27184" w="7515">
                  <a:moveTo>
                    <a:pt x="7511" y="3357"/>
                  </a:moveTo>
                  <a:cubicBezTo>
                    <a:pt x="7511" y="3406"/>
                    <a:pt x="7508" y="3454"/>
                    <a:pt x="7507" y="3501"/>
                  </a:cubicBezTo>
                  <a:cubicBezTo>
                    <a:pt x="7500" y="3791"/>
                    <a:pt x="7479" y="4092"/>
                    <a:pt x="7439" y="4404"/>
                  </a:cubicBezTo>
                  <a:cubicBezTo>
                    <a:pt x="7148" y="6753"/>
                    <a:pt x="5898" y="7056"/>
                    <a:pt x="5716" y="8937"/>
                  </a:cubicBezTo>
                  <a:cubicBezTo>
                    <a:pt x="5531" y="10819"/>
                    <a:pt x="4844" y="13200"/>
                    <a:pt x="5213" y="15369"/>
                  </a:cubicBezTo>
                  <a:cubicBezTo>
                    <a:pt x="5585" y="17536"/>
                    <a:pt x="5333" y="26427"/>
                    <a:pt x="5333" y="26427"/>
                  </a:cubicBezTo>
                  <a:cubicBezTo>
                    <a:pt x="5333" y="26427"/>
                    <a:pt x="5079" y="27184"/>
                    <a:pt x="3307" y="26930"/>
                  </a:cubicBezTo>
                  <a:cubicBezTo>
                    <a:pt x="2586" y="26828"/>
                    <a:pt x="2154" y="26636"/>
                    <a:pt x="1886" y="26419"/>
                  </a:cubicBezTo>
                  <a:cubicBezTo>
                    <a:pt x="1821" y="26368"/>
                    <a:pt x="1769" y="26314"/>
                    <a:pt x="1723" y="26261"/>
                  </a:cubicBezTo>
                  <a:cubicBezTo>
                    <a:pt x="1488" y="25991"/>
                    <a:pt x="1461" y="25713"/>
                    <a:pt x="1426" y="25550"/>
                  </a:cubicBezTo>
                  <a:cubicBezTo>
                    <a:pt x="1360" y="25222"/>
                    <a:pt x="1258" y="13675"/>
                    <a:pt x="1009" y="11960"/>
                  </a:cubicBezTo>
                  <a:cubicBezTo>
                    <a:pt x="769" y="10302"/>
                    <a:pt x="0" y="5981"/>
                    <a:pt x="309" y="3112"/>
                  </a:cubicBezTo>
                  <a:cubicBezTo>
                    <a:pt x="315" y="3055"/>
                    <a:pt x="323" y="3000"/>
                    <a:pt x="331" y="2946"/>
                  </a:cubicBezTo>
                  <a:cubicBezTo>
                    <a:pt x="334" y="2908"/>
                    <a:pt x="338" y="2871"/>
                    <a:pt x="345" y="2834"/>
                  </a:cubicBezTo>
                  <a:cubicBezTo>
                    <a:pt x="374" y="2625"/>
                    <a:pt x="432" y="2432"/>
                    <a:pt x="515" y="2254"/>
                  </a:cubicBezTo>
                  <a:cubicBezTo>
                    <a:pt x="534" y="2214"/>
                    <a:pt x="555" y="2174"/>
                    <a:pt x="577" y="2134"/>
                  </a:cubicBezTo>
                  <a:cubicBezTo>
                    <a:pt x="1752" y="0"/>
                    <a:pt x="6659" y="156"/>
                    <a:pt x="7051" y="300"/>
                  </a:cubicBezTo>
                  <a:cubicBezTo>
                    <a:pt x="7051" y="300"/>
                    <a:pt x="7388" y="1174"/>
                    <a:pt x="7485" y="2515"/>
                  </a:cubicBezTo>
                  <a:cubicBezTo>
                    <a:pt x="7490" y="2563"/>
                    <a:pt x="7493" y="2612"/>
                    <a:pt x="7496" y="2663"/>
                  </a:cubicBezTo>
                  <a:cubicBezTo>
                    <a:pt x="7508" y="2881"/>
                    <a:pt x="7514" y="3114"/>
                    <a:pt x="7511" y="335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3444721" y="3363864"/>
              <a:ext cx="110711" cy="75802"/>
            </a:xfrm>
            <a:custGeom>
              <a:rect b="b" l="l" r="r" t="t"/>
              <a:pathLst>
                <a:path extrusionOk="0" h="1520" w="2220">
                  <a:moveTo>
                    <a:pt x="2207" y="0"/>
                  </a:moveTo>
                  <a:lnTo>
                    <a:pt x="1108" y="666"/>
                  </a:lnTo>
                  <a:lnTo>
                    <a:pt x="1" y="1065"/>
                  </a:lnTo>
                  <a:lnTo>
                    <a:pt x="15" y="1520"/>
                  </a:lnTo>
                  <a:lnTo>
                    <a:pt x="1079" y="1146"/>
                  </a:lnTo>
                  <a:lnTo>
                    <a:pt x="2219" y="383"/>
                  </a:lnTo>
                  <a:lnTo>
                    <a:pt x="22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3205547" y="3442159"/>
              <a:ext cx="160332" cy="42190"/>
            </a:xfrm>
            <a:custGeom>
              <a:rect b="b" l="l" r="r" t="t"/>
              <a:pathLst>
                <a:path extrusionOk="0" h="846" w="3215">
                  <a:moveTo>
                    <a:pt x="3177" y="1"/>
                  </a:moveTo>
                  <a:cubicBezTo>
                    <a:pt x="2599" y="221"/>
                    <a:pt x="482" y="325"/>
                    <a:pt x="482" y="325"/>
                  </a:cubicBezTo>
                  <a:lnTo>
                    <a:pt x="1" y="341"/>
                  </a:lnTo>
                  <a:lnTo>
                    <a:pt x="16" y="845"/>
                  </a:lnTo>
                  <a:cubicBezTo>
                    <a:pt x="16" y="845"/>
                    <a:pt x="387" y="815"/>
                    <a:pt x="832" y="815"/>
                  </a:cubicBezTo>
                  <a:cubicBezTo>
                    <a:pt x="862" y="815"/>
                    <a:pt x="893" y="816"/>
                    <a:pt x="924" y="816"/>
                  </a:cubicBezTo>
                  <a:cubicBezTo>
                    <a:pt x="928" y="816"/>
                    <a:pt x="933" y="816"/>
                    <a:pt x="938" y="816"/>
                  </a:cubicBezTo>
                  <a:cubicBezTo>
                    <a:pt x="1443" y="816"/>
                    <a:pt x="3214" y="504"/>
                    <a:pt x="3214" y="504"/>
                  </a:cubicBezTo>
                  <a:lnTo>
                    <a:pt x="3205" y="242"/>
                  </a:lnTo>
                  <a:lnTo>
                    <a:pt x="31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p:nvPr/>
          </p:nvSpPr>
          <p:spPr>
            <a:xfrm>
              <a:off x="3035792" y="2349719"/>
              <a:ext cx="617141" cy="1059937"/>
            </a:xfrm>
            <a:custGeom>
              <a:rect b="b" l="l" r="r" t="t"/>
              <a:pathLst>
                <a:path extrusionOk="0" h="21254" w="12375">
                  <a:moveTo>
                    <a:pt x="9596" y="1"/>
                  </a:moveTo>
                  <a:cubicBezTo>
                    <a:pt x="9113" y="1"/>
                    <a:pt x="8693" y="46"/>
                    <a:pt x="8693" y="46"/>
                  </a:cubicBezTo>
                  <a:lnTo>
                    <a:pt x="5472" y="930"/>
                  </a:lnTo>
                  <a:cubicBezTo>
                    <a:pt x="5472" y="930"/>
                    <a:pt x="1476" y="2433"/>
                    <a:pt x="911" y="3311"/>
                  </a:cubicBezTo>
                  <a:cubicBezTo>
                    <a:pt x="522" y="3917"/>
                    <a:pt x="570" y="6243"/>
                    <a:pt x="604" y="8856"/>
                  </a:cubicBezTo>
                  <a:cubicBezTo>
                    <a:pt x="610" y="9433"/>
                    <a:pt x="616" y="10024"/>
                    <a:pt x="618" y="10613"/>
                  </a:cubicBezTo>
                  <a:cubicBezTo>
                    <a:pt x="619" y="10630"/>
                    <a:pt x="618" y="10648"/>
                    <a:pt x="618" y="10665"/>
                  </a:cubicBezTo>
                  <a:cubicBezTo>
                    <a:pt x="618" y="10932"/>
                    <a:pt x="619" y="11196"/>
                    <a:pt x="616" y="11461"/>
                  </a:cubicBezTo>
                  <a:cubicBezTo>
                    <a:pt x="616" y="11473"/>
                    <a:pt x="615" y="11487"/>
                    <a:pt x="615" y="11501"/>
                  </a:cubicBezTo>
                  <a:cubicBezTo>
                    <a:pt x="615" y="11647"/>
                    <a:pt x="613" y="11794"/>
                    <a:pt x="610" y="11939"/>
                  </a:cubicBezTo>
                  <a:cubicBezTo>
                    <a:pt x="608" y="12097"/>
                    <a:pt x="602" y="12256"/>
                    <a:pt x="599" y="12413"/>
                  </a:cubicBezTo>
                  <a:cubicBezTo>
                    <a:pt x="591" y="12724"/>
                    <a:pt x="579" y="13034"/>
                    <a:pt x="562" y="13346"/>
                  </a:cubicBezTo>
                  <a:cubicBezTo>
                    <a:pt x="538" y="13782"/>
                    <a:pt x="508" y="14217"/>
                    <a:pt x="473" y="14648"/>
                  </a:cubicBezTo>
                  <a:cubicBezTo>
                    <a:pt x="465" y="14749"/>
                    <a:pt x="456" y="14851"/>
                    <a:pt x="447" y="14952"/>
                  </a:cubicBezTo>
                  <a:cubicBezTo>
                    <a:pt x="438" y="15059"/>
                    <a:pt x="427" y="15163"/>
                    <a:pt x="418" y="15269"/>
                  </a:cubicBezTo>
                  <a:cubicBezTo>
                    <a:pt x="408" y="15372"/>
                    <a:pt x="399" y="15475"/>
                    <a:pt x="387" y="15580"/>
                  </a:cubicBezTo>
                  <a:cubicBezTo>
                    <a:pt x="319" y="16264"/>
                    <a:pt x="242" y="16921"/>
                    <a:pt x="164" y="17524"/>
                  </a:cubicBezTo>
                  <a:cubicBezTo>
                    <a:pt x="133" y="17753"/>
                    <a:pt x="98" y="17989"/>
                    <a:pt x="73" y="18223"/>
                  </a:cubicBezTo>
                  <a:cubicBezTo>
                    <a:pt x="8" y="18824"/>
                    <a:pt x="1" y="19435"/>
                    <a:pt x="244" y="19992"/>
                  </a:cubicBezTo>
                  <a:cubicBezTo>
                    <a:pt x="275" y="20062"/>
                    <a:pt x="310" y="20125"/>
                    <a:pt x="347" y="20182"/>
                  </a:cubicBezTo>
                  <a:cubicBezTo>
                    <a:pt x="376" y="20225"/>
                    <a:pt x="405" y="20264"/>
                    <a:pt x="439" y="20301"/>
                  </a:cubicBezTo>
                  <a:cubicBezTo>
                    <a:pt x="708" y="20601"/>
                    <a:pt x="1096" y="20688"/>
                    <a:pt x="1508" y="20845"/>
                  </a:cubicBezTo>
                  <a:cubicBezTo>
                    <a:pt x="2428" y="21196"/>
                    <a:pt x="3386" y="21154"/>
                    <a:pt x="4354" y="21217"/>
                  </a:cubicBezTo>
                  <a:cubicBezTo>
                    <a:pt x="4689" y="21241"/>
                    <a:pt x="5026" y="21253"/>
                    <a:pt x="5364" y="21253"/>
                  </a:cubicBezTo>
                  <a:cubicBezTo>
                    <a:pt x="6175" y="21253"/>
                    <a:pt x="6989" y="21181"/>
                    <a:pt x="7779" y="21008"/>
                  </a:cubicBezTo>
                  <a:cubicBezTo>
                    <a:pt x="8676" y="20811"/>
                    <a:pt x="9710" y="19975"/>
                    <a:pt x="10261" y="19186"/>
                  </a:cubicBezTo>
                  <a:cubicBezTo>
                    <a:pt x="10537" y="18399"/>
                    <a:pt x="10504" y="16037"/>
                    <a:pt x="10494" y="14008"/>
                  </a:cubicBezTo>
                  <a:cubicBezTo>
                    <a:pt x="10485" y="11979"/>
                    <a:pt x="10707" y="10393"/>
                    <a:pt x="11540" y="7341"/>
                  </a:cubicBezTo>
                  <a:cubicBezTo>
                    <a:pt x="12374" y="4290"/>
                    <a:pt x="12220" y="3891"/>
                    <a:pt x="12179" y="2542"/>
                  </a:cubicBezTo>
                  <a:cubicBezTo>
                    <a:pt x="12137" y="1190"/>
                    <a:pt x="11357" y="418"/>
                    <a:pt x="10744" y="153"/>
                  </a:cubicBezTo>
                  <a:cubicBezTo>
                    <a:pt x="10462" y="33"/>
                    <a:pt x="10007" y="1"/>
                    <a:pt x="9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6"/>
            <p:cNvSpPr/>
            <p:nvPr/>
          </p:nvSpPr>
          <p:spPr>
            <a:xfrm>
              <a:off x="3035792" y="2675417"/>
              <a:ext cx="184220" cy="686710"/>
            </a:xfrm>
            <a:custGeom>
              <a:rect b="b" l="l" r="r" t="t"/>
              <a:pathLst>
                <a:path extrusionOk="0" h="13770" w="3694">
                  <a:moveTo>
                    <a:pt x="2653" y="0"/>
                  </a:moveTo>
                  <a:cubicBezTo>
                    <a:pt x="2171" y="0"/>
                    <a:pt x="1867" y="652"/>
                    <a:pt x="1867" y="652"/>
                  </a:cubicBezTo>
                  <a:cubicBezTo>
                    <a:pt x="1867" y="652"/>
                    <a:pt x="1157" y="1478"/>
                    <a:pt x="604" y="2325"/>
                  </a:cubicBezTo>
                  <a:cubicBezTo>
                    <a:pt x="610" y="2902"/>
                    <a:pt x="616" y="3491"/>
                    <a:pt x="619" y="4081"/>
                  </a:cubicBezTo>
                  <a:cubicBezTo>
                    <a:pt x="619" y="4099"/>
                    <a:pt x="618" y="4117"/>
                    <a:pt x="619" y="4134"/>
                  </a:cubicBezTo>
                  <a:cubicBezTo>
                    <a:pt x="618" y="4205"/>
                    <a:pt x="618" y="4274"/>
                    <a:pt x="618" y="4347"/>
                  </a:cubicBezTo>
                  <a:cubicBezTo>
                    <a:pt x="616" y="4542"/>
                    <a:pt x="618" y="4734"/>
                    <a:pt x="616" y="4928"/>
                  </a:cubicBezTo>
                  <a:cubicBezTo>
                    <a:pt x="616" y="4942"/>
                    <a:pt x="615" y="4956"/>
                    <a:pt x="615" y="4970"/>
                  </a:cubicBezTo>
                  <a:cubicBezTo>
                    <a:pt x="615" y="5116"/>
                    <a:pt x="613" y="5263"/>
                    <a:pt x="610" y="5408"/>
                  </a:cubicBezTo>
                  <a:cubicBezTo>
                    <a:pt x="608" y="5566"/>
                    <a:pt x="605" y="5725"/>
                    <a:pt x="599" y="5882"/>
                  </a:cubicBezTo>
                  <a:cubicBezTo>
                    <a:pt x="591" y="6191"/>
                    <a:pt x="579" y="6503"/>
                    <a:pt x="562" y="6815"/>
                  </a:cubicBezTo>
                  <a:cubicBezTo>
                    <a:pt x="539" y="7251"/>
                    <a:pt x="508" y="7686"/>
                    <a:pt x="473" y="8115"/>
                  </a:cubicBezTo>
                  <a:cubicBezTo>
                    <a:pt x="465" y="8218"/>
                    <a:pt x="456" y="8320"/>
                    <a:pt x="447" y="8421"/>
                  </a:cubicBezTo>
                  <a:cubicBezTo>
                    <a:pt x="438" y="8528"/>
                    <a:pt x="428" y="8632"/>
                    <a:pt x="418" y="8737"/>
                  </a:cubicBezTo>
                  <a:cubicBezTo>
                    <a:pt x="408" y="8841"/>
                    <a:pt x="399" y="8944"/>
                    <a:pt x="387" y="9049"/>
                  </a:cubicBezTo>
                  <a:cubicBezTo>
                    <a:pt x="319" y="9733"/>
                    <a:pt x="244" y="10390"/>
                    <a:pt x="165" y="10993"/>
                  </a:cubicBezTo>
                  <a:cubicBezTo>
                    <a:pt x="135" y="11235"/>
                    <a:pt x="104" y="11469"/>
                    <a:pt x="73" y="11692"/>
                  </a:cubicBezTo>
                  <a:cubicBezTo>
                    <a:pt x="10" y="12293"/>
                    <a:pt x="1" y="12904"/>
                    <a:pt x="244" y="13461"/>
                  </a:cubicBezTo>
                  <a:cubicBezTo>
                    <a:pt x="275" y="13531"/>
                    <a:pt x="308" y="13594"/>
                    <a:pt x="347" y="13651"/>
                  </a:cubicBezTo>
                  <a:cubicBezTo>
                    <a:pt x="375" y="13694"/>
                    <a:pt x="405" y="13733"/>
                    <a:pt x="439" y="13770"/>
                  </a:cubicBezTo>
                  <a:lnTo>
                    <a:pt x="1347" y="4837"/>
                  </a:lnTo>
                  <a:cubicBezTo>
                    <a:pt x="1877" y="3771"/>
                    <a:pt x="3694" y="1006"/>
                    <a:pt x="3694" y="1006"/>
                  </a:cubicBezTo>
                  <a:cubicBezTo>
                    <a:pt x="3301" y="239"/>
                    <a:pt x="2944" y="0"/>
                    <a:pt x="26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6"/>
            <p:cNvSpPr/>
            <p:nvPr/>
          </p:nvSpPr>
          <p:spPr>
            <a:xfrm>
              <a:off x="3051900" y="3258590"/>
              <a:ext cx="507826" cy="161778"/>
            </a:xfrm>
            <a:custGeom>
              <a:rect b="b" l="l" r="r" t="t"/>
              <a:pathLst>
                <a:path extrusionOk="0" h="3244" w="10183">
                  <a:moveTo>
                    <a:pt x="10088" y="1"/>
                  </a:moveTo>
                  <a:cubicBezTo>
                    <a:pt x="9602" y="836"/>
                    <a:pt x="8486" y="1497"/>
                    <a:pt x="7155" y="1920"/>
                  </a:cubicBezTo>
                  <a:cubicBezTo>
                    <a:pt x="6329" y="2180"/>
                    <a:pt x="5421" y="2351"/>
                    <a:pt x="4531" y="2411"/>
                  </a:cubicBezTo>
                  <a:cubicBezTo>
                    <a:pt x="4299" y="2426"/>
                    <a:pt x="4068" y="2434"/>
                    <a:pt x="3839" y="2434"/>
                  </a:cubicBezTo>
                  <a:cubicBezTo>
                    <a:pt x="3268" y="2434"/>
                    <a:pt x="2714" y="2386"/>
                    <a:pt x="2207" y="2283"/>
                  </a:cubicBezTo>
                  <a:cubicBezTo>
                    <a:pt x="1084" y="2059"/>
                    <a:pt x="525" y="1771"/>
                    <a:pt x="247" y="1539"/>
                  </a:cubicBezTo>
                  <a:cubicBezTo>
                    <a:pt x="225" y="1577"/>
                    <a:pt x="204" y="1619"/>
                    <a:pt x="185" y="1660"/>
                  </a:cubicBezTo>
                  <a:cubicBezTo>
                    <a:pt x="102" y="1837"/>
                    <a:pt x="44" y="2031"/>
                    <a:pt x="15" y="2240"/>
                  </a:cubicBezTo>
                  <a:cubicBezTo>
                    <a:pt x="10" y="2276"/>
                    <a:pt x="4" y="2313"/>
                    <a:pt x="1" y="2350"/>
                  </a:cubicBezTo>
                  <a:cubicBezTo>
                    <a:pt x="482" y="2656"/>
                    <a:pt x="1167" y="2899"/>
                    <a:pt x="2048" y="3074"/>
                  </a:cubicBezTo>
                  <a:cubicBezTo>
                    <a:pt x="2620" y="3189"/>
                    <a:pt x="3236" y="3244"/>
                    <a:pt x="3868" y="3244"/>
                  </a:cubicBezTo>
                  <a:cubicBezTo>
                    <a:pt x="3982" y="3244"/>
                    <a:pt x="4095" y="3242"/>
                    <a:pt x="4209" y="3239"/>
                  </a:cubicBezTo>
                  <a:cubicBezTo>
                    <a:pt x="4315" y="3236"/>
                    <a:pt x="4423" y="3231"/>
                    <a:pt x="4532" y="3223"/>
                  </a:cubicBezTo>
                  <a:cubicBezTo>
                    <a:pt x="5428" y="3172"/>
                    <a:pt x="6337" y="3014"/>
                    <a:pt x="7181" y="2762"/>
                  </a:cubicBezTo>
                  <a:cubicBezTo>
                    <a:pt x="8382" y="2405"/>
                    <a:pt x="9456" y="1859"/>
                    <a:pt x="10182" y="1159"/>
                  </a:cubicBezTo>
                  <a:cubicBezTo>
                    <a:pt x="10170" y="870"/>
                    <a:pt x="10147" y="557"/>
                    <a:pt x="10113" y="216"/>
                  </a:cubicBezTo>
                  <a:cubicBezTo>
                    <a:pt x="10105" y="145"/>
                    <a:pt x="10098" y="75"/>
                    <a:pt x="10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6"/>
            <p:cNvSpPr/>
            <p:nvPr/>
          </p:nvSpPr>
          <p:spPr>
            <a:xfrm>
              <a:off x="3050852" y="3269362"/>
              <a:ext cx="509223" cy="159385"/>
            </a:xfrm>
            <a:custGeom>
              <a:rect b="b" l="l" r="r" t="t"/>
              <a:pathLst>
                <a:path extrusionOk="0" h="3196" w="10211">
                  <a:moveTo>
                    <a:pt x="10134" y="0"/>
                  </a:moveTo>
                  <a:cubicBezTo>
                    <a:pt x="9637" y="758"/>
                    <a:pt x="8523" y="1417"/>
                    <a:pt x="7185" y="1850"/>
                  </a:cubicBezTo>
                  <a:cubicBezTo>
                    <a:pt x="6361" y="2117"/>
                    <a:pt x="5452" y="2300"/>
                    <a:pt x="4550" y="2366"/>
                  </a:cubicBezTo>
                  <a:cubicBezTo>
                    <a:pt x="4301" y="2384"/>
                    <a:pt x="4052" y="2393"/>
                    <a:pt x="3806" y="2393"/>
                  </a:cubicBezTo>
                  <a:cubicBezTo>
                    <a:pt x="3261" y="2393"/>
                    <a:pt x="2729" y="2347"/>
                    <a:pt x="2232" y="2249"/>
                  </a:cubicBezTo>
                  <a:cubicBezTo>
                    <a:pt x="1014" y="2004"/>
                    <a:pt x="457" y="1684"/>
                    <a:pt x="206" y="1444"/>
                  </a:cubicBezTo>
                  <a:cubicBezTo>
                    <a:pt x="123" y="1621"/>
                    <a:pt x="65" y="1815"/>
                    <a:pt x="36" y="2024"/>
                  </a:cubicBezTo>
                  <a:cubicBezTo>
                    <a:pt x="31" y="2060"/>
                    <a:pt x="25" y="2097"/>
                    <a:pt x="22" y="2134"/>
                  </a:cubicBezTo>
                  <a:cubicBezTo>
                    <a:pt x="14" y="2189"/>
                    <a:pt x="6" y="2244"/>
                    <a:pt x="0" y="2300"/>
                  </a:cubicBezTo>
                  <a:cubicBezTo>
                    <a:pt x="483" y="2612"/>
                    <a:pt x="1177" y="2861"/>
                    <a:pt x="2075" y="3040"/>
                  </a:cubicBezTo>
                  <a:cubicBezTo>
                    <a:pt x="2600" y="3145"/>
                    <a:pt x="3174" y="3196"/>
                    <a:pt x="3770" y="3196"/>
                  </a:cubicBezTo>
                  <a:cubicBezTo>
                    <a:pt x="3884" y="3196"/>
                    <a:pt x="4000" y="3194"/>
                    <a:pt x="4116" y="3190"/>
                  </a:cubicBezTo>
                  <a:cubicBezTo>
                    <a:pt x="4263" y="3187"/>
                    <a:pt x="4410" y="3179"/>
                    <a:pt x="4558" y="3169"/>
                  </a:cubicBezTo>
                  <a:cubicBezTo>
                    <a:pt x="5442" y="3107"/>
                    <a:pt x="6350" y="2944"/>
                    <a:pt x="7198" y="2692"/>
                  </a:cubicBezTo>
                  <a:cubicBezTo>
                    <a:pt x="8393" y="2337"/>
                    <a:pt x="9473" y="1804"/>
                    <a:pt x="10211" y="1131"/>
                  </a:cubicBezTo>
                  <a:cubicBezTo>
                    <a:pt x="10208" y="1071"/>
                    <a:pt x="10206" y="1008"/>
                    <a:pt x="10203" y="943"/>
                  </a:cubicBezTo>
                  <a:cubicBezTo>
                    <a:pt x="10191" y="654"/>
                    <a:pt x="10168" y="341"/>
                    <a:pt x="10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6"/>
            <p:cNvSpPr/>
            <p:nvPr/>
          </p:nvSpPr>
          <p:spPr>
            <a:xfrm>
              <a:off x="3535184" y="3278687"/>
              <a:ext cx="18402" cy="74256"/>
            </a:xfrm>
            <a:custGeom>
              <a:rect b="b" l="l" r="r" t="t"/>
              <a:pathLst>
                <a:path extrusionOk="0" h="1489" w="369">
                  <a:moveTo>
                    <a:pt x="262" y="1"/>
                  </a:moveTo>
                  <a:lnTo>
                    <a:pt x="1" y="25"/>
                  </a:lnTo>
                  <a:cubicBezTo>
                    <a:pt x="30" y="324"/>
                    <a:pt x="88" y="1157"/>
                    <a:pt x="25" y="1428"/>
                  </a:cubicBezTo>
                  <a:lnTo>
                    <a:pt x="280" y="1488"/>
                  </a:lnTo>
                  <a:cubicBezTo>
                    <a:pt x="368" y="1120"/>
                    <a:pt x="267" y="45"/>
                    <a:pt x="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6"/>
            <p:cNvSpPr/>
            <p:nvPr/>
          </p:nvSpPr>
          <p:spPr>
            <a:xfrm>
              <a:off x="3417742" y="3350100"/>
              <a:ext cx="18402" cy="74306"/>
            </a:xfrm>
            <a:custGeom>
              <a:rect b="b" l="l" r="r" t="t"/>
              <a:pathLst>
                <a:path extrusionOk="0" h="1490" w="369">
                  <a:moveTo>
                    <a:pt x="262" y="1"/>
                  </a:moveTo>
                  <a:lnTo>
                    <a:pt x="1" y="27"/>
                  </a:lnTo>
                  <a:cubicBezTo>
                    <a:pt x="30" y="325"/>
                    <a:pt x="88" y="1159"/>
                    <a:pt x="25" y="1430"/>
                  </a:cubicBezTo>
                  <a:lnTo>
                    <a:pt x="280" y="1490"/>
                  </a:lnTo>
                  <a:cubicBezTo>
                    <a:pt x="368" y="1122"/>
                    <a:pt x="267" y="47"/>
                    <a:pt x="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6"/>
            <p:cNvSpPr/>
            <p:nvPr/>
          </p:nvSpPr>
          <p:spPr>
            <a:xfrm>
              <a:off x="3217167" y="3381269"/>
              <a:ext cx="22940" cy="64332"/>
            </a:xfrm>
            <a:custGeom>
              <a:rect b="b" l="l" r="r" t="t"/>
              <a:pathLst>
                <a:path extrusionOk="0" h="1290" w="460">
                  <a:moveTo>
                    <a:pt x="79" y="0"/>
                  </a:moveTo>
                  <a:lnTo>
                    <a:pt x="79" y="0"/>
                  </a:lnTo>
                  <a:cubicBezTo>
                    <a:pt x="71" y="93"/>
                    <a:pt x="0" y="917"/>
                    <a:pt x="165" y="1289"/>
                  </a:cubicBezTo>
                  <a:lnTo>
                    <a:pt x="460" y="1159"/>
                  </a:lnTo>
                  <a:cubicBezTo>
                    <a:pt x="349" y="908"/>
                    <a:pt x="380" y="259"/>
                    <a:pt x="400" y="29"/>
                  </a:cubicBezTo>
                  <a:lnTo>
                    <a:pt x="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6"/>
            <p:cNvSpPr/>
            <p:nvPr/>
          </p:nvSpPr>
          <p:spPr>
            <a:xfrm>
              <a:off x="3071648" y="3352394"/>
              <a:ext cx="26431" cy="64183"/>
            </a:xfrm>
            <a:custGeom>
              <a:rect b="b" l="l" r="r" t="t"/>
              <a:pathLst>
                <a:path extrusionOk="0" h="1287" w="530">
                  <a:moveTo>
                    <a:pt x="215" y="1"/>
                  </a:moveTo>
                  <a:cubicBezTo>
                    <a:pt x="192" y="92"/>
                    <a:pt x="0" y="896"/>
                    <a:pt x="106" y="1287"/>
                  </a:cubicBezTo>
                  <a:lnTo>
                    <a:pt x="108" y="1287"/>
                  </a:lnTo>
                  <a:lnTo>
                    <a:pt x="418" y="1202"/>
                  </a:lnTo>
                  <a:cubicBezTo>
                    <a:pt x="346" y="939"/>
                    <a:pt x="474" y="302"/>
                    <a:pt x="529" y="78"/>
                  </a:cubicBez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6"/>
            <p:cNvSpPr/>
            <p:nvPr/>
          </p:nvSpPr>
          <p:spPr>
            <a:xfrm>
              <a:off x="3159219" y="1918448"/>
              <a:ext cx="339515" cy="488826"/>
            </a:xfrm>
            <a:custGeom>
              <a:rect b="b" l="l" r="r" t="t"/>
              <a:pathLst>
                <a:path extrusionOk="0" h="9802" w="6808">
                  <a:moveTo>
                    <a:pt x="1506" y="0"/>
                  </a:moveTo>
                  <a:cubicBezTo>
                    <a:pt x="979" y="0"/>
                    <a:pt x="610" y="67"/>
                    <a:pt x="547" y="103"/>
                  </a:cubicBezTo>
                  <a:cubicBezTo>
                    <a:pt x="299" y="241"/>
                    <a:pt x="82" y="741"/>
                    <a:pt x="42" y="1732"/>
                  </a:cubicBezTo>
                  <a:cubicBezTo>
                    <a:pt x="1" y="2721"/>
                    <a:pt x="113" y="3362"/>
                    <a:pt x="210" y="3582"/>
                  </a:cubicBezTo>
                  <a:cubicBezTo>
                    <a:pt x="307" y="3801"/>
                    <a:pt x="296" y="4437"/>
                    <a:pt x="321" y="4548"/>
                  </a:cubicBezTo>
                  <a:cubicBezTo>
                    <a:pt x="345" y="4656"/>
                    <a:pt x="515" y="5600"/>
                    <a:pt x="594" y="6243"/>
                  </a:cubicBezTo>
                  <a:cubicBezTo>
                    <a:pt x="650" y="6679"/>
                    <a:pt x="618" y="7172"/>
                    <a:pt x="759" y="7478"/>
                  </a:cubicBezTo>
                  <a:cubicBezTo>
                    <a:pt x="825" y="7625"/>
                    <a:pt x="930" y="7726"/>
                    <a:pt x="1102" y="7761"/>
                  </a:cubicBezTo>
                  <a:cubicBezTo>
                    <a:pt x="1637" y="7866"/>
                    <a:pt x="2239" y="7875"/>
                    <a:pt x="2239" y="7875"/>
                  </a:cubicBezTo>
                  <a:cubicBezTo>
                    <a:pt x="2239" y="7875"/>
                    <a:pt x="2351" y="8503"/>
                    <a:pt x="2431" y="9801"/>
                  </a:cubicBezTo>
                  <a:cubicBezTo>
                    <a:pt x="3094" y="9529"/>
                    <a:pt x="3909" y="9706"/>
                    <a:pt x="5234" y="9450"/>
                  </a:cubicBezTo>
                  <a:cubicBezTo>
                    <a:pt x="6557" y="9195"/>
                    <a:pt x="6806" y="8729"/>
                    <a:pt x="6807" y="8581"/>
                  </a:cubicBezTo>
                  <a:cubicBezTo>
                    <a:pt x="6807" y="8435"/>
                    <a:pt x="6230" y="7765"/>
                    <a:pt x="6192" y="6931"/>
                  </a:cubicBezTo>
                  <a:cubicBezTo>
                    <a:pt x="6181" y="6720"/>
                    <a:pt x="6195" y="6434"/>
                    <a:pt x="6221" y="6125"/>
                  </a:cubicBezTo>
                  <a:cubicBezTo>
                    <a:pt x="6298" y="5222"/>
                    <a:pt x="6481" y="4125"/>
                    <a:pt x="6481" y="4125"/>
                  </a:cubicBezTo>
                  <a:cubicBezTo>
                    <a:pt x="5921" y="568"/>
                    <a:pt x="3042" y="0"/>
                    <a:pt x="150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6"/>
            <p:cNvSpPr/>
            <p:nvPr/>
          </p:nvSpPr>
          <p:spPr>
            <a:xfrm>
              <a:off x="3120670" y="1842098"/>
              <a:ext cx="412425" cy="404845"/>
            </a:xfrm>
            <a:custGeom>
              <a:rect b="b" l="l" r="r" t="t"/>
              <a:pathLst>
                <a:path extrusionOk="0" h="8118" w="8270">
                  <a:moveTo>
                    <a:pt x="4496" y="1"/>
                  </a:moveTo>
                  <a:cubicBezTo>
                    <a:pt x="3628" y="1"/>
                    <a:pt x="2583" y="180"/>
                    <a:pt x="1727" y="597"/>
                  </a:cubicBezTo>
                  <a:cubicBezTo>
                    <a:pt x="1727" y="597"/>
                    <a:pt x="1547" y="684"/>
                    <a:pt x="1327" y="684"/>
                  </a:cubicBezTo>
                  <a:cubicBezTo>
                    <a:pt x="1231" y="684"/>
                    <a:pt x="1126" y="667"/>
                    <a:pt x="1026" y="619"/>
                  </a:cubicBezTo>
                  <a:cubicBezTo>
                    <a:pt x="984" y="599"/>
                    <a:pt x="943" y="590"/>
                    <a:pt x="903" y="590"/>
                  </a:cubicBezTo>
                  <a:cubicBezTo>
                    <a:pt x="625" y="590"/>
                    <a:pt x="388" y="1014"/>
                    <a:pt x="358" y="1218"/>
                  </a:cubicBezTo>
                  <a:lnTo>
                    <a:pt x="360" y="1218"/>
                  </a:lnTo>
                  <a:cubicBezTo>
                    <a:pt x="326" y="1451"/>
                    <a:pt x="0" y="1774"/>
                    <a:pt x="488" y="1972"/>
                  </a:cubicBezTo>
                  <a:cubicBezTo>
                    <a:pt x="585" y="2044"/>
                    <a:pt x="708" y="2129"/>
                    <a:pt x="812" y="2172"/>
                  </a:cubicBezTo>
                  <a:cubicBezTo>
                    <a:pt x="1017" y="2257"/>
                    <a:pt x="1129" y="2294"/>
                    <a:pt x="1129" y="2294"/>
                  </a:cubicBezTo>
                  <a:cubicBezTo>
                    <a:pt x="1129" y="2294"/>
                    <a:pt x="957" y="3257"/>
                    <a:pt x="969" y="3640"/>
                  </a:cubicBezTo>
                  <a:cubicBezTo>
                    <a:pt x="980" y="4023"/>
                    <a:pt x="931" y="4378"/>
                    <a:pt x="1089" y="4606"/>
                  </a:cubicBezTo>
                  <a:cubicBezTo>
                    <a:pt x="1248" y="4832"/>
                    <a:pt x="1481" y="4916"/>
                    <a:pt x="1538" y="5105"/>
                  </a:cubicBezTo>
                  <a:cubicBezTo>
                    <a:pt x="1592" y="5285"/>
                    <a:pt x="1629" y="5470"/>
                    <a:pt x="1672" y="5653"/>
                  </a:cubicBezTo>
                  <a:cubicBezTo>
                    <a:pt x="1698" y="5767"/>
                    <a:pt x="1724" y="5879"/>
                    <a:pt x="1751" y="5993"/>
                  </a:cubicBezTo>
                  <a:cubicBezTo>
                    <a:pt x="1760" y="6038"/>
                    <a:pt x="1763" y="6088"/>
                    <a:pt x="1797" y="6122"/>
                  </a:cubicBezTo>
                  <a:cubicBezTo>
                    <a:pt x="1834" y="6159"/>
                    <a:pt x="1895" y="6195"/>
                    <a:pt x="1940" y="6230"/>
                  </a:cubicBezTo>
                  <a:cubicBezTo>
                    <a:pt x="2007" y="6285"/>
                    <a:pt x="2095" y="6311"/>
                    <a:pt x="2178" y="6338"/>
                  </a:cubicBezTo>
                  <a:cubicBezTo>
                    <a:pt x="2186" y="6167"/>
                    <a:pt x="2167" y="5992"/>
                    <a:pt x="2230" y="5828"/>
                  </a:cubicBezTo>
                  <a:cubicBezTo>
                    <a:pt x="2297" y="5661"/>
                    <a:pt x="2438" y="5558"/>
                    <a:pt x="2610" y="5516"/>
                  </a:cubicBezTo>
                  <a:cubicBezTo>
                    <a:pt x="2642" y="5509"/>
                    <a:pt x="2674" y="5505"/>
                    <a:pt x="2706" y="5505"/>
                  </a:cubicBezTo>
                  <a:cubicBezTo>
                    <a:pt x="3310" y="5505"/>
                    <a:pt x="4034" y="6765"/>
                    <a:pt x="4107" y="6964"/>
                  </a:cubicBezTo>
                  <a:cubicBezTo>
                    <a:pt x="4184" y="7173"/>
                    <a:pt x="4492" y="7677"/>
                    <a:pt x="5025" y="7934"/>
                  </a:cubicBezTo>
                  <a:cubicBezTo>
                    <a:pt x="5310" y="8071"/>
                    <a:pt x="5616" y="8118"/>
                    <a:pt x="5885" y="8118"/>
                  </a:cubicBezTo>
                  <a:cubicBezTo>
                    <a:pt x="6120" y="8118"/>
                    <a:pt x="6327" y="8083"/>
                    <a:pt x="6471" y="8040"/>
                  </a:cubicBezTo>
                  <a:cubicBezTo>
                    <a:pt x="6780" y="7951"/>
                    <a:pt x="6982" y="7814"/>
                    <a:pt x="6982" y="7814"/>
                  </a:cubicBezTo>
                  <a:cubicBezTo>
                    <a:pt x="6982" y="7814"/>
                    <a:pt x="7706" y="6904"/>
                    <a:pt x="7988" y="6208"/>
                  </a:cubicBezTo>
                  <a:cubicBezTo>
                    <a:pt x="8269" y="5515"/>
                    <a:pt x="8125" y="2483"/>
                    <a:pt x="7857" y="1955"/>
                  </a:cubicBezTo>
                  <a:cubicBezTo>
                    <a:pt x="7588" y="1429"/>
                    <a:pt x="6767" y="316"/>
                    <a:pt x="5338" y="66"/>
                  </a:cubicBezTo>
                  <a:cubicBezTo>
                    <a:pt x="5090" y="24"/>
                    <a:pt x="4804" y="1"/>
                    <a:pt x="4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6"/>
            <p:cNvSpPr/>
            <p:nvPr/>
          </p:nvSpPr>
          <p:spPr>
            <a:xfrm>
              <a:off x="3216992" y="2098869"/>
              <a:ext cx="43736" cy="103979"/>
            </a:xfrm>
            <a:custGeom>
              <a:rect b="b" l="l" r="r" t="t"/>
              <a:pathLst>
                <a:path extrusionOk="0" h="2085" w="877">
                  <a:moveTo>
                    <a:pt x="182" y="0"/>
                  </a:moveTo>
                  <a:cubicBezTo>
                    <a:pt x="16" y="0"/>
                    <a:pt x="1" y="232"/>
                    <a:pt x="1" y="232"/>
                  </a:cubicBezTo>
                  <a:cubicBezTo>
                    <a:pt x="1" y="232"/>
                    <a:pt x="133" y="591"/>
                    <a:pt x="136" y="701"/>
                  </a:cubicBezTo>
                  <a:cubicBezTo>
                    <a:pt x="139" y="814"/>
                    <a:pt x="155" y="1317"/>
                    <a:pt x="172" y="1518"/>
                  </a:cubicBezTo>
                  <a:cubicBezTo>
                    <a:pt x="187" y="1720"/>
                    <a:pt x="327" y="1967"/>
                    <a:pt x="472" y="2073"/>
                  </a:cubicBezTo>
                  <a:cubicBezTo>
                    <a:pt x="482" y="2081"/>
                    <a:pt x="493" y="2085"/>
                    <a:pt x="505" y="2085"/>
                  </a:cubicBezTo>
                  <a:cubicBezTo>
                    <a:pt x="653" y="2085"/>
                    <a:pt x="876" y="1495"/>
                    <a:pt x="858" y="1215"/>
                  </a:cubicBezTo>
                  <a:cubicBezTo>
                    <a:pt x="839" y="912"/>
                    <a:pt x="813" y="409"/>
                    <a:pt x="421" y="108"/>
                  </a:cubicBezTo>
                  <a:cubicBezTo>
                    <a:pt x="318" y="29"/>
                    <a:pt x="241" y="0"/>
                    <a:pt x="182"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9" name="Google Shape;439;p36"/>
            <p:cNvGrpSpPr/>
            <p:nvPr/>
          </p:nvGrpSpPr>
          <p:grpSpPr>
            <a:xfrm>
              <a:off x="2562382" y="2497516"/>
              <a:ext cx="376455" cy="244409"/>
              <a:chOff x="537544" y="1962837"/>
              <a:chExt cx="1067050" cy="692768"/>
            </a:xfrm>
          </p:grpSpPr>
          <p:sp>
            <p:nvSpPr>
              <p:cNvPr id="440" name="Google Shape;440;p36"/>
              <p:cNvSpPr/>
              <p:nvPr/>
            </p:nvSpPr>
            <p:spPr>
              <a:xfrm>
                <a:off x="537544" y="2178035"/>
                <a:ext cx="535521" cy="477570"/>
              </a:xfrm>
              <a:custGeom>
                <a:rect b="b" l="l" r="r" t="t"/>
                <a:pathLst>
                  <a:path extrusionOk="0" h="13746" w="15414">
                    <a:moveTo>
                      <a:pt x="7689" y="0"/>
                    </a:moveTo>
                    <a:cubicBezTo>
                      <a:pt x="7014" y="373"/>
                      <a:pt x="6580" y="625"/>
                      <a:pt x="6580" y="625"/>
                    </a:cubicBezTo>
                    <a:cubicBezTo>
                      <a:pt x="6580" y="625"/>
                      <a:pt x="2105" y="1017"/>
                      <a:pt x="1721" y="2386"/>
                    </a:cubicBezTo>
                    <a:cubicBezTo>
                      <a:pt x="1601" y="2812"/>
                      <a:pt x="429" y="2843"/>
                      <a:pt x="267" y="3151"/>
                    </a:cubicBezTo>
                    <a:cubicBezTo>
                      <a:pt x="76" y="3514"/>
                      <a:pt x="1" y="3938"/>
                      <a:pt x="6" y="4214"/>
                    </a:cubicBezTo>
                    <a:cubicBezTo>
                      <a:pt x="23" y="5204"/>
                      <a:pt x="250" y="5549"/>
                      <a:pt x="267" y="5595"/>
                    </a:cubicBezTo>
                    <a:cubicBezTo>
                      <a:pt x="667" y="6736"/>
                      <a:pt x="3808" y="10420"/>
                      <a:pt x="7012" y="12474"/>
                    </a:cubicBezTo>
                    <a:cubicBezTo>
                      <a:pt x="8546" y="13457"/>
                      <a:pt x="9950" y="13745"/>
                      <a:pt x="11070" y="13745"/>
                    </a:cubicBezTo>
                    <a:cubicBezTo>
                      <a:pt x="12290" y="13745"/>
                      <a:pt x="13172" y="13403"/>
                      <a:pt x="13519" y="13244"/>
                    </a:cubicBezTo>
                    <a:cubicBezTo>
                      <a:pt x="14269" y="12901"/>
                      <a:pt x="15414" y="11780"/>
                      <a:pt x="14352" y="9017"/>
                    </a:cubicBezTo>
                    <a:cubicBezTo>
                      <a:pt x="14276" y="8819"/>
                      <a:pt x="14186" y="8673"/>
                      <a:pt x="14091" y="8567"/>
                    </a:cubicBezTo>
                    <a:cubicBezTo>
                      <a:pt x="13754" y="8592"/>
                      <a:pt x="13390" y="8620"/>
                      <a:pt x="13027" y="8620"/>
                    </a:cubicBezTo>
                    <a:cubicBezTo>
                      <a:pt x="12366" y="8620"/>
                      <a:pt x="11704" y="8528"/>
                      <a:pt x="11198" y="8161"/>
                    </a:cubicBezTo>
                    <a:cubicBezTo>
                      <a:pt x="10344" y="7542"/>
                      <a:pt x="10299" y="6216"/>
                      <a:pt x="10059" y="5293"/>
                    </a:cubicBezTo>
                    <a:cubicBezTo>
                      <a:pt x="9866" y="4552"/>
                      <a:pt x="9587" y="3837"/>
                      <a:pt x="9296" y="3129"/>
                    </a:cubicBezTo>
                    <a:cubicBezTo>
                      <a:pt x="9016" y="2443"/>
                      <a:pt x="8773" y="1711"/>
                      <a:pt x="8423" y="1059"/>
                    </a:cubicBezTo>
                    <a:cubicBezTo>
                      <a:pt x="8218" y="679"/>
                      <a:pt x="7964" y="331"/>
                      <a:pt x="76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6"/>
              <p:cNvSpPr/>
              <p:nvPr/>
            </p:nvSpPr>
            <p:spPr>
              <a:xfrm>
                <a:off x="812049" y="2072729"/>
                <a:ext cx="792546" cy="396169"/>
              </a:xfrm>
              <a:custGeom>
                <a:rect b="b" l="l" r="r" t="t"/>
                <a:pathLst>
                  <a:path extrusionOk="0" h="11403" w="22812">
                    <a:moveTo>
                      <a:pt x="7103" y="1"/>
                    </a:moveTo>
                    <a:cubicBezTo>
                      <a:pt x="5559" y="1"/>
                      <a:pt x="1956" y="1846"/>
                      <a:pt x="0" y="2915"/>
                    </a:cubicBezTo>
                    <a:cubicBezTo>
                      <a:pt x="134" y="3075"/>
                      <a:pt x="263" y="3238"/>
                      <a:pt x="383" y="3408"/>
                    </a:cubicBezTo>
                    <a:cubicBezTo>
                      <a:pt x="1075" y="4390"/>
                      <a:pt x="1460" y="5626"/>
                      <a:pt x="1889" y="6740"/>
                    </a:cubicBezTo>
                    <a:cubicBezTo>
                      <a:pt x="2148" y="7406"/>
                      <a:pt x="2369" y="8084"/>
                      <a:pt x="2518" y="8784"/>
                    </a:cubicBezTo>
                    <a:cubicBezTo>
                      <a:pt x="2637" y="9337"/>
                      <a:pt x="2724" y="9936"/>
                      <a:pt x="2994" y="10443"/>
                    </a:cubicBezTo>
                    <a:cubicBezTo>
                      <a:pt x="3418" y="11236"/>
                      <a:pt x="4299" y="11403"/>
                      <a:pt x="5180" y="11403"/>
                    </a:cubicBezTo>
                    <a:cubicBezTo>
                      <a:pt x="5235" y="11403"/>
                      <a:pt x="5290" y="11402"/>
                      <a:pt x="5344" y="11401"/>
                    </a:cubicBezTo>
                    <a:cubicBezTo>
                      <a:pt x="6036" y="10990"/>
                      <a:pt x="8513" y="10304"/>
                      <a:pt x="9354" y="9820"/>
                    </a:cubicBezTo>
                    <a:cubicBezTo>
                      <a:pt x="10237" y="9309"/>
                      <a:pt x="11503" y="7757"/>
                      <a:pt x="12197" y="7449"/>
                    </a:cubicBezTo>
                    <a:cubicBezTo>
                      <a:pt x="12427" y="7348"/>
                      <a:pt x="12612" y="7302"/>
                      <a:pt x="12840" y="7302"/>
                    </a:cubicBezTo>
                    <a:cubicBezTo>
                      <a:pt x="13301" y="7302"/>
                      <a:pt x="13937" y="7487"/>
                      <a:pt x="15468" y="7772"/>
                    </a:cubicBezTo>
                    <a:cubicBezTo>
                      <a:pt x="16968" y="8051"/>
                      <a:pt x="18248" y="8231"/>
                      <a:pt x="19175" y="8231"/>
                    </a:cubicBezTo>
                    <a:cubicBezTo>
                      <a:pt x="19663" y="8231"/>
                      <a:pt x="20054" y="8181"/>
                      <a:pt x="20326" y="8069"/>
                    </a:cubicBezTo>
                    <a:cubicBezTo>
                      <a:pt x="21958" y="7395"/>
                      <a:pt x="22812" y="4165"/>
                      <a:pt x="19726" y="1184"/>
                    </a:cubicBezTo>
                    <a:cubicBezTo>
                      <a:pt x="19460" y="926"/>
                      <a:pt x="9265" y="243"/>
                      <a:pt x="7287" y="10"/>
                    </a:cubicBezTo>
                    <a:cubicBezTo>
                      <a:pt x="7229" y="4"/>
                      <a:pt x="7168" y="1"/>
                      <a:pt x="7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6"/>
              <p:cNvSpPr/>
              <p:nvPr/>
            </p:nvSpPr>
            <p:spPr>
              <a:xfrm>
                <a:off x="545362" y="2122064"/>
                <a:ext cx="511027" cy="453251"/>
              </a:xfrm>
              <a:custGeom>
                <a:rect b="b" l="l" r="r" t="t"/>
                <a:pathLst>
                  <a:path extrusionOk="0" h="13046" w="14709">
                    <a:moveTo>
                      <a:pt x="13215" y="9041"/>
                    </a:moveTo>
                    <a:lnTo>
                      <a:pt x="13215" y="9041"/>
                    </a:lnTo>
                    <a:cubicBezTo>
                      <a:pt x="13216" y="9042"/>
                      <a:pt x="13216" y="9042"/>
                      <a:pt x="13216" y="9043"/>
                    </a:cubicBezTo>
                    <a:lnTo>
                      <a:pt x="13216" y="9043"/>
                    </a:lnTo>
                    <a:cubicBezTo>
                      <a:pt x="13217" y="9043"/>
                      <a:pt x="13217" y="9043"/>
                      <a:pt x="13217" y="9043"/>
                    </a:cubicBezTo>
                    <a:lnTo>
                      <a:pt x="13215" y="9041"/>
                    </a:lnTo>
                    <a:close/>
                    <a:moveTo>
                      <a:pt x="5866" y="1"/>
                    </a:moveTo>
                    <a:cubicBezTo>
                      <a:pt x="4637" y="535"/>
                      <a:pt x="1476" y="1998"/>
                      <a:pt x="820" y="3167"/>
                    </a:cubicBezTo>
                    <a:cubicBezTo>
                      <a:pt x="728" y="3333"/>
                      <a:pt x="1" y="4645"/>
                      <a:pt x="42" y="4762"/>
                    </a:cubicBezTo>
                    <a:cubicBezTo>
                      <a:pt x="442" y="5905"/>
                      <a:pt x="3583" y="9587"/>
                      <a:pt x="6787" y="11641"/>
                    </a:cubicBezTo>
                    <a:cubicBezTo>
                      <a:pt x="8528" y="12757"/>
                      <a:pt x="10118" y="13046"/>
                      <a:pt x="11321" y="13046"/>
                    </a:cubicBezTo>
                    <a:cubicBezTo>
                      <a:pt x="12331" y="13046"/>
                      <a:pt x="13067" y="12842"/>
                      <a:pt x="13389" y="12756"/>
                    </a:cubicBezTo>
                    <a:cubicBezTo>
                      <a:pt x="14095" y="12567"/>
                      <a:pt x="14709" y="11627"/>
                      <a:pt x="13969" y="10304"/>
                    </a:cubicBezTo>
                    <a:cubicBezTo>
                      <a:pt x="13709" y="9839"/>
                      <a:pt x="13438" y="9415"/>
                      <a:pt x="13216" y="9043"/>
                    </a:cubicBezTo>
                    <a:lnTo>
                      <a:pt x="13216" y="9043"/>
                    </a:lnTo>
                    <a:cubicBezTo>
                      <a:pt x="13056" y="9128"/>
                      <a:pt x="12876" y="9164"/>
                      <a:pt x="12686" y="9164"/>
                    </a:cubicBezTo>
                    <a:cubicBezTo>
                      <a:pt x="12093" y="9164"/>
                      <a:pt x="11412" y="8811"/>
                      <a:pt x="10977" y="8520"/>
                    </a:cubicBezTo>
                    <a:cubicBezTo>
                      <a:pt x="10457" y="8173"/>
                      <a:pt x="10144" y="7732"/>
                      <a:pt x="9880" y="7174"/>
                    </a:cubicBezTo>
                    <a:cubicBezTo>
                      <a:pt x="9594" y="6572"/>
                      <a:pt x="9118" y="6069"/>
                      <a:pt x="8888" y="5446"/>
                    </a:cubicBezTo>
                    <a:cubicBezTo>
                      <a:pt x="8873" y="5405"/>
                      <a:pt x="8882" y="5369"/>
                      <a:pt x="8904" y="5345"/>
                    </a:cubicBezTo>
                    <a:cubicBezTo>
                      <a:pt x="8047" y="3917"/>
                      <a:pt x="7187" y="2491"/>
                      <a:pt x="6410" y="1021"/>
                    </a:cubicBezTo>
                    <a:cubicBezTo>
                      <a:pt x="6232" y="682"/>
                      <a:pt x="6047" y="342"/>
                      <a:pt x="5866" y="1"/>
                    </a:cubicBezTo>
                    <a:close/>
                  </a:path>
                </a:pathLst>
              </a:custGeom>
              <a:gradFill>
                <a:gsLst>
                  <a:gs pos="0">
                    <a:schemeClr val="accent5"/>
                  </a:gs>
                  <a:gs pos="100000">
                    <a:schemeClr val="lt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6"/>
              <p:cNvSpPr/>
              <p:nvPr/>
            </p:nvSpPr>
            <p:spPr>
              <a:xfrm>
                <a:off x="756738" y="1987852"/>
                <a:ext cx="800641" cy="444600"/>
              </a:xfrm>
              <a:custGeom>
                <a:rect b="b" l="l" r="r" t="t"/>
                <a:pathLst>
                  <a:path extrusionOk="0" h="12797" w="23045">
                    <a:moveTo>
                      <a:pt x="8696" y="1"/>
                    </a:moveTo>
                    <a:cubicBezTo>
                      <a:pt x="6521" y="1"/>
                      <a:pt x="271" y="3656"/>
                      <a:pt x="271" y="3656"/>
                    </a:cubicBezTo>
                    <a:cubicBezTo>
                      <a:pt x="271" y="3656"/>
                      <a:pt x="171" y="3698"/>
                      <a:pt x="0" y="3770"/>
                    </a:cubicBezTo>
                    <a:cubicBezTo>
                      <a:pt x="216" y="4173"/>
                      <a:pt x="435" y="4572"/>
                      <a:pt x="648" y="4967"/>
                    </a:cubicBezTo>
                    <a:cubicBezTo>
                      <a:pt x="1466" y="6494"/>
                      <a:pt x="2366" y="7976"/>
                      <a:pt x="3257" y="9460"/>
                    </a:cubicBezTo>
                    <a:cubicBezTo>
                      <a:pt x="3295" y="9523"/>
                      <a:pt x="3269" y="9581"/>
                      <a:pt x="3223" y="9615"/>
                    </a:cubicBezTo>
                    <a:cubicBezTo>
                      <a:pt x="3392" y="9897"/>
                      <a:pt x="3606" y="10151"/>
                      <a:pt x="3770" y="10438"/>
                    </a:cubicBezTo>
                    <a:cubicBezTo>
                      <a:pt x="3993" y="10831"/>
                      <a:pt x="4127" y="11263"/>
                      <a:pt x="4412" y="11618"/>
                    </a:cubicBezTo>
                    <a:cubicBezTo>
                      <a:pt x="4736" y="12025"/>
                      <a:pt x="5808" y="12797"/>
                      <a:pt x="6593" y="12797"/>
                    </a:cubicBezTo>
                    <a:cubicBezTo>
                      <a:pt x="6746" y="12797"/>
                      <a:pt x="6889" y="12767"/>
                      <a:pt x="7013" y="12699"/>
                    </a:cubicBezTo>
                    <a:cubicBezTo>
                      <a:pt x="6687" y="12123"/>
                      <a:pt x="6534" y="11692"/>
                      <a:pt x="6842" y="11460"/>
                    </a:cubicBezTo>
                    <a:cubicBezTo>
                      <a:pt x="7373" y="11060"/>
                      <a:pt x="10063" y="10329"/>
                      <a:pt x="10946" y="9818"/>
                    </a:cubicBezTo>
                    <a:cubicBezTo>
                      <a:pt x="11829" y="9309"/>
                      <a:pt x="13095" y="7756"/>
                      <a:pt x="13789" y="7450"/>
                    </a:cubicBezTo>
                    <a:cubicBezTo>
                      <a:pt x="13941" y="7382"/>
                      <a:pt x="14143" y="7353"/>
                      <a:pt x="14390" y="7353"/>
                    </a:cubicBezTo>
                    <a:cubicBezTo>
                      <a:pt x="15262" y="7353"/>
                      <a:pt x="16693" y="7719"/>
                      <a:pt x="18479" y="8053"/>
                    </a:cubicBezTo>
                    <a:cubicBezTo>
                      <a:pt x="19166" y="8180"/>
                      <a:pt x="19740" y="8233"/>
                      <a:pt x="20216" y="8233"/>
                    </a:cubicBezTo>
                    <a:cubicBezTo>
                      <a:pt x="21325" y="8233"/>
                      <a:pt x="21900" y="7947"/>
                      <a:pt x="22129" y="7662"/>
                    </a:cubicBezTo>
                    <a:cubicBezTo>
                      <a:pt x="22375" y="7356"/>
                      <a:pt x="23044" y="5645"/>
                      <a:pt x="22087" y="4422"/>
                    </a:cubicBezTo>
                    <a:lnTo>
                      <a:pt x="22089" y="4422"/>
                    </a:lnTo>
                    <a:cubicBezTo>
                      <a:pt x="21770" y="4016"/>
                      <a:pt x="21681" y="4367"/>
                      <a:pt x="20794" y="3906"/>
                    </a:cubicBezTo>
                    <a:cubicBezTo>
                      <a:pt x="17236" y="2055"/>
                      <a:pt x="10857" y="242"/>
                      <a:pt x="8879" y="11"/>
                    </a:cubicBezTo>
                    <a:cubicBezTo>
                      <a:pt x="8822" y="4"/>
                      <a:pt x="8760" y="1"/>
                      <a:pt x="8696" y="1"/>
                    </a:cubicBezTo>
                    <a:close/>
                  </a:path>
                </a:pathLst>
              </a:custGeom>
              <a:gradFill>
                <a:gsLst>
                  <a:gs pos="0">
                    <a:schemeClr val="accent5"/>
                  </a:gs>
                  <a:gs pos="100000">
                    <a:schemeClr val="lt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6"/>
              <p:cNvSpPr/>
              <p:nvPr/>
            </p:nvSpPr>
            <p:spPr>
              <a:xfrm>
                <a:off x="573851" y="1962837"/>
                <a:ext cx="954585" cy="528503"/>
              </a:xfrm>
              <a:custGeom>
                <a:rect b="b" l="l" r="r" t="t"/>
                <a:pathLst>
                  <a:path extrusionOk="0" h="15212" w="27476">
                    <a:moveTo>
                      <a:pt x="13958" y="0"/>
                    </a:moveTo>
                    <a:cubicBezTo>
                      <a:pt x="12526" y="0"/>
                      <a:pt x="8268" y="2178"/>
                      <a:pt x="5913" y="3555"/>
                    </a:cubicBezTo>
                    <a:cubicBezTo>
                      <a:pt x="3346" y="5018"/>
                      <a:pt x="453" y="6996"/>
                      <a:pt x="0" y="7750"/>
                    </a:cubicBezTo>
                    <a:cubicBezTo>
                      <a:pt x="533" y="8840"/>
                      <a:pt x="3417" y="12203"/>
                      <a:pt x="6378" y="14101"/>
                    </a:cubicBezTo>
                    <a:cubicBezTo>
                      <a:pt x="7527" y="14838"/>
                      <a:pt x="8721" y="15211"/>
                      <a:pt x="9922" y="15211"/>
                    </a:cubicBezTo>
                    <a:cubicBezTo>
                      <a:pt x="10859" y="15211"/>
                      <a:pt x="11695" y="15151"/>
                      <a:pt x="12131" y="15018"/>
                    </a:cubicBezTo>
                    <a:cubicBezTo>
                      <a:pt x="12232" y="14987"/>
                      <a:pt x="12318" y="14961"/>
                      <a:pt x="12388" y="14942"/>
                    </a:cubicBezTo>
                    <a:cubicBezTo>
                      <a:pt x="12594" y="14887"/>
                      <a:pt x="12638" y="14624"/>
                      <a:pt x="12681" y="14524"/>
                    </a:cubicBezTo>
                    <a:cubicBezTo>
                      <a:pt x="12703" y="14472"/>
                      <a:pt x="12755" y="14261"/>
                      <a:pt x="12485" y="13776"/>
                    </a:cubicBezTo>
                    <a:cubicBezTo>
                      <a:pt x="12321" y="13484"/>
                      <a:pt x="12152" y="13209"/>
                      <a:pt x="11991" y="12943"/>
                    </a:cubicBezTo>
                    <a:cubicBezTo>
                      <a:pt x="11380" y="11944"/>
                      <a:pt x="10688" y="10814"/>
                      <a:pt x="11648" y="10089"/>
                    </a:cubicBezTo>
                    <a:cubicBezTo>
                      <a:pt x="11995" y="9828"/>
                      <a:pt x="12698" y="9575"/>
                      <a:pt x="13817" y="9185"/>
                    </a:cubicBezTo>
                    <a:cubicBezTo>
                      <a:pt x="14584" y="8916"/>
                      <a:pt x="15456" y="8611"/>
                      <a:pt x="15829" y="8397"/>
                    </a:cubicBezTo>
                    <a:cubicBezTo>
                      <a:pt x="16184" y="8191"/>
                      <a:pt x="16698" y="7700"/>
                      <a:pt x="17151" y="7268"/>
                    </a:cubicBezTo>
                    <a:cubicBezTo>
                      <a:pt x="17751" y="6694"/>
                      <a:pt x="18270" y="6201"/>
                      <a:pt x="18745" y="5990"/>
                    </a:cubicBezTo>
                    <a:cubicBezTo>
                      <a:pt x="18991" y="5881"/>
                      <a:pt x="19288" y="5828"/>
                      <a:pt x="19654" y="5828"/>
                    </a:cubicBezTo>
                    <a:cubicBezTo>
                      <a:pt x="20345" y="5828"/>
                      <a:pt x="21255" y="6015"/>
                      <a:pt x="22408" y="6248"/>
                    </a:cubicBezTo>
                    <a:cubicBezTo>
                      <a:pt x="22864" y="6342"/>
                      <a:pt x="23358" y="6444"/>
                      <a:pt x="23883" y="6541"/>
                    </a:cubicBezTo>
                    <a:cubicBezTo>
                      <a:pt x="24481" y="6651"/>
                      <a:pt x="25019" y="6708"/>
                      <a:pt x="25481" y="6708"/>
                    </a:cubicBezTo>
                    <a:cubicBezTo>
                      <a:pt x="26535" y="6708"/>
                      <a:pt x="26798" y="6425"/>
                      <a:pt x="26801" y="6422"/>
                    </a:cubicBezTo>
                    <a:cubicBezTo>
                      <a:pt x="26838" y="6376"/>
                      <a:pt x="26890" y="6318"/>
                      <a:pt x="26953" y="6250"/>
                    </a:cubicBezTo>
                    <a:cubicBezTo>
                      <a:pt x="27219" y="5961"/>
                      <a:pt x="27476" y="5652"/>
                      <a:pt x="27421" y="5335"/>
                    </a:cubicBezTo>
                    <a:cubicBezTo>
                      <a:pt x="27384" y="5129"/>
                      <a:pt x="27145" y="4566"/>
                      <a:pt x="25707" y="3818"/>
                    </a:cubicBezTo>
                    <a:cubicBezTo>
                      <a:pt x="22254" y="2023"/>
                      <a:pt x="15912" y="222"/>
                      <a:pt x="14054" y="5"/>
                    </a:cubicBezTo>
                    <a:cubicBezTo>
                      <a:pt x="14024" y="2"/>
                      <a:pt x="13992" y="0"/>
                      <a:pt x="139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a:off x="1008381" y="2022561"/>
                <a:ext cx="268490" cy="147447"/>
              </a:xfrm>
              <a:custGeom>
                <a:rect b="b" l="l" r="r" t="t"/>
                <a:pathLst>
                  <a:path extrusionOk="0" h="4244" w="7728">
                    <a:moveTo>
                      <a:pt x="3562" y="1"/>
                    </a:moveTo>
                    <a:cubicBezTo>
                      <a:pt x="2746" y="1"/>
                      <a:pt x="1951" y="174"/>
                      <a:pt x="1339" y="527"/>
                    </a:cubicBezTo>
                    <a:cubicBezTo>
                      <a:pt x="1" y="1301"/>
                      <a:pt x="47" y="2640"/>
                      <a:pt x="1442" y="3522"/>
                    </a:cubicBezTo>
                    <a:cubicBezTo>
                      <a:pt x="2198" y="3999"/>
                      <a:pt x="3197" y="4244"/>
                      <a:pt x="4165" y="4244"/>
                    </a:cubicBezTo>
                    <a:cubicBezTo>
                      <a:pt x="4982" y="4244"/>
                      <a:pt x="5777" y="4070"/>
                      <a:pt x="6389" y="3717"/>
                    </a:cubicBezTo>
                    <a:cubicBezTo>
                      <a:pt x="7727" y="2943"/>
                      <a:pt x="7682" y="1604"/>
                      <a:pt x="6287" y="722"/>
                    </a:cubicBezTo>
                    <a:cubicBezTo>
                      <a:pt x="5530" y="245"/>
                      <a:pt x="4531" y="1"/>
                      <a:pt x="35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a:off x="1053860" y="2052926"/>
                <a:ext cx="185004" cy="101622"/>
              </a:xfrm>
              <a:custGeom>
                <a:rect b="b" l="l" r="r" t="t"/>
                <a:pathLst>
                  <a:path extrusionOk="0" h="2925" w="5325">
                    <a:moveTo>
                      <a:pt x="2456" y="1"/>
                    </a:moveTo>
                    <a:cubicBezTo>
                      <a:pt x="1893" y="1"/>
                      <a:pt x="1344" y="120"/>
                      <a:pt x="922" y="364"/>
                    </a:cubicBezTo>
                    <a:cubicBezTo>
                      <a:pt x="1" y="896"/>
                      <a:pt x="31" y="1820"/>
                      <a:pt x="993" y="2426"/>
                    </a:cubicBezTo>
                    <a:cubicBezTo>
                      <a:pt x="1515" y="2756"/>
                      <a:pt x="2203" y="2925"/>
                      <a:pt x="2870" y="2925"/>
                    </a:cubicBezTo>
                    <a:cubicBezTo>
                      <a:pt x="3433" y="2925"/>
                      <a:pt x="3981" y="2805"/>
                      <a:pt x="4403" y="2562"/>
                    </a:cubicBezTo>
                    <a:cubicBezTo>
                      <a:pt x="5324" y="2028"/>
                      <a:pt x="5294" y="1105"/>
                      <a:pt x="4332" y="497"/>
                    </a:cubicBezTo>
                    <a:cubicBezTo>
                      <a:pt x="3811" y="169"/>
                      <a:pt x="3123" y="1"/>
                      <a:pt x="2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a:off x="1103195" y="2074328"/>
                <a:ext cx="69277" cy="38043"/>
              </a:xfrm>
              <a:custGeom>
                <a:rect b="b" l="l" r="r" t="t"/>
                <a:pathLst>
                  <a:path extrusionOk="0" h="1095" w="1994">
                    <a:moveTo>
                      <a:pt x="920" y="0"/>
                    </a:moveTo>
                    <a:cubicBezTo>
                      <a:pt x="710" y="0"/>
                      <a:pt x="504" y="45"/>
                      <a:pt x="346" y="137"/>
                    </a:cubicBezTo>
                    <a:cubicBezTo>
                      <a:pt x="0" y="335"/>
                      <a:pt x="13" y="681"/>
                      <a:pt x="373" y="909"/>
                    </a:cubicBezTo>
                    <a:cubicBezTo>
                      <a:pt x="568" y="1032"/>
                      <a:pt x="825" y="1094"/>
                      <a:pt x="1075" y="1094"/>
                    </a:cubicBezTo>
                    <a:cubicBezTo>
                      <a:pt x="1286" y="1094"/>
                      <a:pt x="1491" y="1050"/>
                      <a:pt x="1649" y="958"/>
                    </a:cubicBezTo>
                    <a:cubicBezTo>
                      <a:pt x="1994" y="760"/>
                      <a:pt x="1982" y="414"/>
                      <a:pt x="1622" y="186"/>
                    </a:cubicBezTo>
                    <a:cubicBezTo>
                      <a:pt x="1427" y="63"/>
                      <a:pt x="1170" y="0"/>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6"/>
              <p:cNvSpPr/>
              <p:nvPr/>
            </p:nvSpPr>
            <p:spPr>
              <a:xfrm>
                <a:off x="878964" y="2100385"/>
                <a:ext cx="67296" cy="35368"/>
              </a:xfrm>
              <a:custGeom>
                <a:rect b="b" l="l" r="r" t="t"/>
                <a:pathLst>
                  <a:path extrusionOk="0" h="1018" w="1937">
                    <a:moveTo>
                      <a:pt x="975" y="0"/>
                    </a:moveTo>
                    <a:cubicBezTo>
                      <a:pt x="748" y="0"/>
                      <a:pt x="521" y="51"/>
                      <a:pt x="348" y="151"/>
                    </a:cubicBezTo>
                    <a:cubicBezTo>
                      <a:pt x="2" y="350"/>
                      <a:pt x="0" y="671"/>
                      <a:pt x="343" y="870"/>
                    </a:cubicBezTo>
                    <a:cubicBezTo>
                      <a:pt x="514" y="968"/>
                      <a:pt x="738" y="1018"/>
                      <a:pt x="963" y="1018"/>
                    </a:cubicBezTo>
                    <a:cubicBezTo>
                      <a:pt x="1189" y="1018"/>
                      <a:pt x="1416" y="968"/>
                      <a:pt x="1589" y="868"/>
                    </a:cubicBezTo>
                    <a:cubicBezTo>
                      <a:pt x="1934" y="668"/>
                      <a:pt x="1937" y="347"/>
                      <a:pt x="1594" y="148"/>
                    </a:cubicBezTo>
                    <a:cubicBezTo>
                      <a:pt x="1423" y="50"/>
                      <a:pt x="1199" y="0"/>
                      <a:pt x="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733738" y="2177201"/>
                <a:ext cx="260742" cy="159746"/>
              </a:xfrm>
              <a:custGeom>
                <a:rect b="b" l="l" r="r" t="t"/>
                <a:pathLst>
                  <a:path extrusionOk="0" h="4598" w="7505">
                    <a:moveTo>
                      <a:pt x="3773" y="0"/>
                    </a:moveTo>
                    <a:cubicBezTo>
                      <a:pt x="2896" y="0"/>
                      <a:pt x="2017" y="227"/>
                      <a:pt x="1345" y="678"/>
                    </a:cubicBezTo>
                    <a:cubicBezTo>
                      <a:pt x="8" y="1580"/>
                      <a:pt x="1" y="3035"/>
                      <a:pt x="1331" y="3928"/>
                    </a:cubicBezTo>
                    <a:cubicBezTo>
                      <a:pt x="1993" y="4374"/>
                      <a:pt x="2862" y="4597"/>
                      <a:pt x="3732" y="4597"/>
                    </a:cubicBezTo>
                    <a:cubicBezTo>
                      <a:pt x="4609" y="4597"/>
                      <a:pt x="5488" y="4371"/>
                      <a:pt x="6160" y="3919"/>
                    </a:cubicBezTo>
                    <a:cubicBezTo>
                      <a:pt x="7498" y="3019"/>
                      <a:pt x="7504" y="1564"/>
                      <a:pt x="6175" y="669"/>
                    </a:cubicBezTo>
                    <a:cubicBezTo>
                      <a:pt x="5512" y="223"/>
                      <a:pt x="4644" y="0"/>
                      <a:pt x="37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6"/>
              <p:cNvSpPr/>
              <p:nvPr/>
            </p:nvSpPr>
            <p:spPr>
              <a:xfrm>
                <a:off x="778001" y="2209478"/>
                <a:ext cx="179653" cy="110064"/>
              </a:xfrm>
              <a:custGeom>
                <a:rect b="b" l="l" r="r" t="t"/>
                <a:pathLst>
                  <a:path extrusionOk="0" h="3168" w="5171">
                    <a:moveTo>
                      <a:pt x="2600" y="1"/>
                    </a:moveTo>
                    <a:cubicBezTo>
                      <a:pt x="1995" y="1"/>
                      <a:pt x="1390" y="156"/>
                      <a:pt x="926" y="468"/>
                    </a:cubicBezTo>
                    <a:cubicBezTo>
                      <a:pt x="5" y="1087"/>
                      <a:pt x="0" y="2090"/>
                      <a:pt x="917" y="2707"/>
                    </a:cubicBezTo>
                    <a:cubicBezTo>
                      <a:pt x="1373" y="3014"/>
                      <a:pt x="1972" y="3168"/>
                      <a:pt x="2572" y="3168"/>
                    </a:cubicBezTo>
                    <a:cubicBezTo>
                      <a:pt x="3176" y="3168"/>
                      <a:pt x="3782" y="3012"/>
                      <a:pt x="4244" y="2701"/>
                    </a:cubicBezTo>
                    <a:cubicBezTo>
                      <a:pt x="5166" y="2080"/>
                      <a:pt x="5170" y="1077"/>
                      <a:pt x="4255" y="461"/>
                    </a:cubicBezTo>
                    <a:cubicBezTo>
                      <a:pt x="3798" y="154"/>
                      <a:pt x="3200" y="1"/>
                      <a:pt x="26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6"/>
              <p:cNvSpPr/>
              <p:nvPr/>
            </p:nvSpPr>
            <p:spPr>
              <a:xfrm>
                <a:off x="830115" y="2236716"/>
                <a:ext cx="67296" cy="41239"/>
              </a:xfrm>
              <a:custGeom>
                <a:rect b="b" l="l" r="r" t="t"/>
                <a:pathLst>
                  <a:path extrusionOk="0" h="1187" w="1937">
                    <a:moveTo>
                      <a:pt x="975" y="1"/>
                    </a:moveTo>
                    <a:cubicBezTo>
                      <a:pt x="748" y="1"/>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1"/>
                      <a:pt x="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6"/>
              <p:cNvSpPr/>
              <p:nvPr/>
            </p:nvSpPr>
            <p:spPr>
              <a:xfrm>
                <a:off x="848807" y="2210034"/>
                <a:ext cx="29913" cy="54233"/>
              </a:xfrm>
              <a:custGeom>
                <a:rect b="b" l="l" r="r" t="t"/>
                <a:pathLst>
                  <a:path extrusionOk="0" h="1561" w="861">
                    <a:moveTo>
                      <a:pt x="1" y="1"/>
                    </a:moveTo>
                    <a:lnTo>
                      <a:pt x="1" y="1271"/>
                    </a:lnTo>
                    <a:cubicBezTo>
                      <a:pt x="1" y="1345"/>
                      <a:pt x="42" y="1419"/>
                      <a:pt x="125" y="1476"/>
                    </a:cubicBezTo>
                    <a:cubicBezTo>
                      <a:pt x="209" y="1532"/>
                      <a:pt x="318" y="1560"/>
                      <a:pt x="428" y="1560"/>
                    </a:cubicBezTo>
                    <a:cubicBezTo>
                      <a:pt x="539" y="1560"/>
                      <a:pt x="649" y="1532"/>
                      <a:pt x="734" y="1474"/>
                    </a:cubicBezTo>
                    <a:cubicBezTo>
                      <a:pt x="817" y="1419"/>
                      <a:pt x="859" y="1345"/>
                      <a:pt x="860" y="1271"/>
                    </a:cubicBezTo>
                    <a:lnTo>
                      <a:pt x="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6"/>
              <p:cNvSpPr/>
              <p:nvPr/>
            </p:nvSpPr>
            <p:spPr>
              <a:xfrm>
                <a:off x="1123762" y="2041878"/>
                <a:ext cx="33596" cy="55345"/>
              </a:xfrm>
              <a:custGeom>
                <a:rect b="b" l="l" r="r" t="t"/>
                <a:pathLst>
                  <a:path extrusionOk="0" h="1593" w="967">
                    <a:moveTo>
                      <a:pt x="110" y="0"/>
                    </a:moveTo>
                    <a:lnTo>
                      <a:pt x="8" y="1268"/>
                    </a:lnTo>
                    <a:cubicBezTo>
                      <a:pt x="1" y="1341"/>
                      <a:pt x="36" y="1418"/>
                      <a:pt x="116" y="1481"/>
                    </a:cubicBezTo>
                    <a:cubicBezTo>
                      <a:pt x="207" y="1554"/>
                      <a:pt x="336" y="1592"/>
                      <a:pt x="462" y="1592"/>
                    </a:cubicBezTo>
                    <a:cubicBezTo>
                      <a:pt x="555" y="1592"/>
                      <a:pt x="647" y="1572"/>
                      <a:pt x="722" y="1529"/>
                    </a:cubicBezTo>
                    <a:cubicBezTo>
                      <a:pt x="810" y="1480"/>
                      <a:pt x="857" y="1409"/>
                      <a:pt x="865" y="1335"/>
                    </a:cubicBezTo>
                    <a:lnTo>
                      <a:pt x="967" y="69"/>
                    </a:lnTo>
                    <a:lnTo>
                      <a:pt x="1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6"/>
              <p:cNvSpPr/>
              <p:nvPr/>
            </p:nvSpPr>
            <p:spPr>
              <a:xfrm>
                <a:off x="1109657" y="2012520"/>
                <a:ext cx="65941" cy="58750"/>
              </a:xfrm>
              <a:custGeom>
                <a:rect b="b" l="l" r="r" t="t"/>
                <a:pathLst>
                  <a:path extrusionOk="0" h="1691" w="1898">
                    <a:moveTo>
                      <a:pt x="94" y="1"/>
                    </a:moveTo>
                    <a:lnTo>
                      <a:pt x="1" y="1100"/>
                    </a:lnTo>
                    <a:lnTo>
                      <a:pt x="7" y="1102"/>
                    </a:lnTo>
                    <a:cubicBezTo>
                      <a:pt x="21" y="1231"/>
                      <a:pt x="102" y="1362"/>
                      <a:pt x="262" y="1473"/>
                    </a:cubicBezTo>
                    <a:cubicBezTo>
                      <a:pt x="467" y="1616"/>
                      <a:pt x="749" y="1690"/>
                      <a:pt x="1018" y="1690"/>
                    </a:cubicBezTo>
                    <a:cubicBezTo>
                      <a:pt x="1207" y="1690"/>
                      <a:pt x="1390" y="1653"/>
                      <a:pt x="1536" y="1577"/>
                    </a:cubicBezTo>
                    <a:cubicBezTo>
                      <a:pt x="1723" y="1479"/>
                      <a:pt x="1809" y="1334"/>
                      <a:pt x="1797" y="1184"/>
                    </a:cubicBezTo>
                    <a:lnTo>
                      <a:pt x="1803" y="1182"/>
                    </a:lnTo>
                    <a:lnTo>
                      <a:pt x="1897" y="102"/>
                    </a:lnTo>
                    <a:lnTo>
                      <a:pt x="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6"/>
              <p:cNvSpPr/>
              <p:nvPr/>
            </p:nvSpPr>
            <p:spPr>
              <a:xfrm>
                <a:off x="833103" y="2176020"/>
                <a:ext cx="61286" cy="56387"/>
              </a:xfrm>
              <a:custGeom>
                <a:rect b="b" l="l" r="r" t="t"/>
                <a:pathLst>
                  <a:path extrusionOk="0" h="1623" w="1764">
                    <a:moveTo>
                      <a:pt x="2" y="0"/>
                    </a:moveTo>
                    <a:lnTo>
                      <a:pt x="2" y="1031"/>
                    </a:lnTo>
                    <a:cubicBezTo>
                      <a:pt x="0" y="1183"/>
                      <a:pt x="85" y="1335"/>
                      <a:pt x="257" y="1451"/>
                    </a:cubicBezTo>
                    <a:cubicBezTo>
                      <a:pt x="428" y="1565"/>
                      <a:pt x="652" y="1623"/>
                      <a:pt x="876" y="1623"/>
                    </a:cubicBezTo>
                    <a:cubicBezTo>
                      <a:pt x="1103" y="1623"/>
                      <a:pt x="1330" y="1564"/>
                      <a:pt x="1503" y="1447"/>
                    </a:cubicBezTo>
                    <a:cubicBezTo>
                      <a:pt x="1675" y="1332"/>
                      <a:pt x="1762" y="1181"/>
                      <a:pt x="1763" y="1031"/>
                    </a:cubicBezTo>
                    <a:lnTo>
                      <a:pt x="17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6"/>
              <p:cNvSpPr/>
              <p:nvPr/>
            </p:nvSpPr>
            <p:spPr>
              <a:xfrm>
                <a:off x="1109587" y="1995947"/>
                <a:ext cx="69242" cy="38078"/>
              </a:xfrm>
              <a:custGeom>
                <a:rect b="b" l="l" r="r" t="t"/>
                <a:pathLst>
                  <a:path extrusionOk="0" h="1096" w="1993">
                    <a:moveTo>
                      <a:pt x="919" y="1"/>
                    </a:moveTo>
                    <a:cubicBezTo>
                      <a:pt x="709" y="1"/>
                      <a:pt x="503" y="45"/>
                      <a:pt x="346" y="136"/>
                    </a:cubicBezTo>
                    <a:cubicBezTo>
                      <a:pt x="1" y="336"/>
                      <a:pt x="12" y="682"/>
                      <a:pt x="372" y="908"/>
                    </a:cubicBezTo>
                    <a:cubicBezTo>
                      <a:pt x="567" y="1032"/>
                      <a:pt x="825" y="1095"/>
                      <a:pt x="1075" y="1095"/>
                    </a:cubicBezTo>
                    <a:cubicBezTo>
                      <a:pt x="1286" y="1095"/>
                      <a:pt x="1491" y="1051"/>
                      <a:pt x="1648" y="959"/>
                    </a:cubicBezTo>
                    <a:cubicBezTo>
                      <a:pt x="1993" y="759"/>
                      <a:pt x="1982" y="415"/>
                      <a:pt x="1622" y="187"/>
                    </a:cubicBezTo>
                    <a:cubicBezTo>
                      <a:pt x="1427" y="63"/>
                      <a:pt x="1169" y="1"/>
                      <a:pt x="9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6"/>
              <p:cNvSpPr/>
              <p:nvPr/>
            </p:nvSpPr>
            <p:spPr>
              <a:xfrm>
                <a:off x="830115" y="2155383"/>
                <a:ext cx="67296" cy="41239"/>
              </a:xfrm>
              <a:custGeom>
                <a:rect b="b" l="l" r="r" t="t"/>
                <a:pathLst>
                  <a:path extrusionOk="0" h="1187" w="1937">
                    <a:moveTo>
                      <a:pt x="975" y="0"/>
                    </a:moveTo>
                    <a:cubicBezTo>
                      <a:pt x="748" y="0"/>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8" name="Google Shape;458;p36"/>
            <p:cNvSpPr/>
            <p:nvPr/>
          </p:nvSpPr>
          <p:spPr>
            <a:xfrm>
              <a:off x="2583825" y="2641954"/>
              <a:ext cx="558843" cy="389784"/>
            </a:xfrm>
            <a:custGeom>
              <a:rect b="b" l="l" r="r" t="t"/>
              <a:pathLst>
                <a:path extrusionOk="0" h="7816" w="11206">
                  <a:moveTo>
                    <a:pt x="356" y="0"/>
                  </a:moveTo>
                  <a:cubicBezTo>
                    <a:pt x="356" y="0"/>
                    <a:pt x="148" y="157"/>
                    <a:pt x="139" y="200"/>
                  </a:cubicBezTo>
                  <a:cubicBezTo>
                    <a:pt x="130" y="238"/>
                    <a:pt x="1" y="608"/>
                    <a:pt x="47" y="817"/>
                  </a:cubicBezTo>
                  <a:cubicBezTo>
                    <a:pt x="93" y="1028"/>
                    <a:pt x="338" y="1392"/>
                    <a:pt x="338" y="1392"/>
                  </a:cubicBezTo>
                  <a:cubicBezTo>
                    <a:pt x="338" y="1392"/>
                    <a:pt x="227" y="1718"/>
                    <a:pt x="231" y="1910"/>
                  </a:cubicBezTo>
                  <a:cubicBezTo>
                    <a:pt x="238" y="2103"/>
                    <a:pt x="436" y="2298"/>
                    <a:pt x="436" y="2298"/>
                  </a:cubicBezTo>
                  <a:cubicBezTo>
                    <a:pt x="436" y="2298"/>
                    <a:pt x="433" y="2489"/>
                    <a:pt x="547" y="2627"/>
                  </a:cubicBezTo>
                  <a:cubicBezTo>
                    <a:pt x="662" y="2766"/>
                    <a:pt x="1287" y="3089"/>
                    <a:pt x="1645" y="3249"/>
                  </a:cubicBezTo>
                  <a:cubicBezTo>
                    <a:pt x="1819" y="3326"/>
                    <a:pt x="1996" y="3346"/>
                    <a:pt x="2132" y="3346"/>
                  </a:cubicBezTo>
                  <a:cubicBezTo>
                    <a:pt x="2276" y="3346"/>
                    <a:pt x="2374" y="3324"/>
                    <a:pt x="2374" y="3324"/>
                  </a:cubicBezTo>
                  <a:cubicBezTo>
                    <a:pt x="2374" y="3324"/>
                    <a:pt x="4541" y="6907"/>
                    <a:pt x="5054" y="7385"/>
                  </a:cubicBezTo>
                  <a:cubicBezTo>
                    <a:pt x="5198" y="7519"/>
                    <a:pt x="5616" y="7815"/>
                    <a:pt x="6203" y="7815"/>
                  </a:cubicBezTo>
                  <a:cubicBezTo>
                    <a:pt x="6309" y="7815"/>
                    <a:pt x="6421" y="7806"/>
                    <a:pt x="6538" y="7783"/>
                  </a:cubicBezTo>
                  <a:cubicBezTo>
                    <a:pt x="7301" y="7639"/>
                    <a:pt x="10041" y="4459"/>
                    <a:pt x="10041" y="4459"/>
                  </a:cubicBezTo>
                  <a:cubicBezTo>
                    <a:pt x="11206" y="1562"/>
                    <a:pt x="9225" y="1095"/>
                    <a:pt x="8541" y="1095"/>
                  </a:cubicBezTo>
                  <a:cubicBezTo>
                    <a:pt x="8431" y="1095"/>
                    <a:pt x="8355" y="1107"/>
                    <a:pt x="8330" y="1123"/>
                  </a:cubicBezTo>
                  <a:cubicBezTo>
                    <a:pt x="8289" y="1149"/>
                    <a:pt x="8178" y="1232"/>
                    <a:pt x="8035" y="1344"/>
                  </a:cubicBezTo>
                  <a:lnTo>
                    <a:pt x="8035" y="1346"/>
                  </a:lnTo>
                  <a:cubicBezTo>
                    <a:pt x="7569" y="1709"/>
                    <a:pt x="5887" y="4678"/>
                    <a:pt x="5887" y="4678"/>
                  </a:cubicBezTo>
                  <a:cubicBezTo>
                    <a:pt x="5887" y="4678"/>
                    <a:pt x="3346" y="2118"/>
                    <a:pt x="3271" y="1989"/>
                  </a:cubicBezTo>
                  <a:cubicBezTo>
                    <a:pt x="3254" y="1960"/>
                    <a:pt x="3240" y="1907"/>
                    <a:pt x="3229" y="1840"/>
                  </a:cubicBezTo>
                  <a:cubicBezTo>
                    <a:pt x="3186" y="1614"/>
                    <a:pt x="3148" y="1229"/>
                    <a:pt x="2940" y="1040"/>
                  </a:cubicBezTo>
                  <a:cubicBezTo>
                    <a:pt x="2669" y="797"/>
                    <a:pt x="2073" y="402"/>
                    <a:pt x="1750" y="380"/>
                  </a:cubicBezTo>
                  <a:cubicBezTo>
                    <a:pt x="1425" y="360"/>
                    <a:pt x="1199" y="248"/>
                    <a:pt x="937" y="214"/>
                  </a:cubicBezTo>
                  <a:cubicBezTo>
                    <a:pt x="902" y="210"/>
                    <a:pt x="871" y="208"/>
                    <a:pt x="844" y="208"/>
                  </a:cubicBezTo>
                  <a:cubicBezTo>
                    <a:pt x="669" y="208"/>
                    <a:pt x="656" y="283"/>
                    <a:pt x="656" y="283"/>
                  </a:cubicBezTo>
                  <a:lnTo>
                    <a:pt x="568" y="408"/>
                  </a:lnTo>
                  <a:lnTo>
                    <a:pt x="562" y="397"/>
                  </a:lnTo>
                  <a:lnTo>
                    <a:pt x="356" y="0"/>
                  </a:ln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6"/>
            <p:cNvSpPr/>
            <p:nvPr/>
          </p:nvSpPr>
          <p:spPr>
            <a:xfrm>
              <a:off x="2925331" y="2508653"/>
              <a:ext cx="325103" cy="378713"/>
            </a:xfrm>
            <a:custGeom>
              <a:rect b="b" l="l" r="r" t="t"/>
              <a:pathLst>
                <a:path extrusionOk="0" h="7594" w="6519">
                  <a:moveTo>
                    <a:pt x="3459" y="0"/>
                  </a:moveTo>
                  <a:cubicBezTo>
                    <a:pt x="3266" y="0"/>
                    <a:pt x="3189" y="82"/>
                    <a:pt x="3126" y="124"/>
                  </a:cubicBezTo>
                  <a:cubicBezTo>
                    <a:pt x="2986" y="218"/>
                    <a:pt x="198" y="4613"/>
                    <a:pt x="198" y="4613"/>
                  </a:cubicBezTo>
                  <a:cubicBezTo>
                    <a:pt x="198" y="4613"/>
                    <a:pt x="1" y="5131"/>
                    <a:pt x="790" y="6234"/>
                  </a:cubicBezTo>
                  <a:cubicBezTo>
                    <a:pt x="1577" y="7337"/>
                    <a:pt x="2491" y="7592"/>
                    <a:pt x="2923" y="7594"/>
                  </a:cubicBezTo>
                  <a:cubicBezTo>
                    <a:pt x="2923" y="7594"/>
                    <a:pt x="2924" y="7594"/>
                    <a:pt x="2924" y="7594"/>
                  </a:cubicBezTo>
                  <a:cubicBezTo>
                    <a:pt x="3357" y="7594"/>
                    <a:pt x="5312" y="5340"/>
                    <a:pt x="5915" y="4691"/>
                  </a:cubicBezTo>
                  <a:cubicBezTo>
                    <a:pt x="6518" y="4044"/>
                    <a:pt x="6266" y="1435"/>
                    <a:pt x="4869" y="587"/>
                  </a:cubicBezTo>
                  <a:cubicBezTo>
                    <a:pt x="4102" y="122"/>
                    <a:pt x="3694" y="0"/>
                    <a:pt x="345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36"/>
          <p:cNvGrpSpPr/>
          <p:nvPr/>
        </p:nvGrpSpPr>
        <p:grpSpPr>
          <a:xfrm flipH="1">
            <a:off x="5885181" y="188791"/>
            <a:ext cx="2421534" cy="1419407"/>
            <a:chOff x="2540729" y="391407"/>
            <a:chExt cx="2172753" cy="1362718"/>
          </a:xfrm>
        </p:grpSpPr>
        <p:sp>
          <p:nvSpPr>
            <p:cNvPr id="461" name="Google Shape;461;p36"/>
            <p:cNvSpPr/>
            <p:nvPr/>
          </p:nvSpPr>
          <p:spPr>
            <a:xfrm>
              <a:off x="3927190" y="948713"/>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6"/>
            <p:cNvSpPr/>
            <p:nvPr/>
          </p:nvSpPr>
          <p:spPr>
            <a:xfrm rot="5400000">
              <a:off x="3577039" y="851418"/>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6"/>
            <p:cNvSpPr/>
            <p:nvPr/>
          </p:nvSpPr>
          <p:spPr>
            <a:xfrm>
              <a:off x="3391357" y="62291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6"/>
            <p:cNvSpPr/>
            <p:nvPr/>
          </p:nvSpPr>
          <p:spPr>
            <a:xfrm>
              <a:off x="3418336" y="643668"/>
              <a:ext cx="732909" cy="18096"/>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6"/>
            <p:cNvSpPr/>
            <p:nvPr/>
          </p:nvSpPr>
          <p:spPr>
            <a:xfrm>
              <a:off x="3746784" y="64406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6"/>
            <p:cNvSpPr/>
            <p:nvPr/>
          </p:nvSpPr>
          <p:spPr>
            <a:xfrm>
              <a:off x="3425920" y="39625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6"/>
            <p:cNvSpPr/>
            <p:nvPr/>
          </p:nvSpPr>
          <p:spPr>
            <a:xfrm>
              <a:off x="3389259" y="39643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6"/>
            <p:cNvSpPr/>
            <p:nvPr/>
          </p:nvSpPr>
          <p:spPr>
            <a:xfrm>
              <a:off x="3773613" y="44729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6"/>
            <p:cNvSpPr/>
            <p:nvPr/>
          </p:nvSpPr>
          <p:spPr>
            <a:xfrm>
              <a:off x="3773613" y="60731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6"/>
            <p:cNvSpPr/>
            <p:nvPr/>
          </p:nvSpPr>
          <p:spPr>
            <a:xfrm>
              <a:off x="3734942" y="60359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6"/>
            <p:cNvSpPr/>
            <p:nvPr/>
          </p:nvSpPr>
          <p:spPr>
            <a:xfrm>
              <a:off x="3737913" y="58030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6"/>
            <p:cNvSpPr/>
            <p:nvPr/>
          </p:nvSpPr>
          <p:spPr>
            <a:xfrm>
              <a:off x="3734374" y="57685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6"/>
            <p:cNvSpPr/>
            <p:nvPr/>
          </p:nvSpPr>
          <p:spPr>
            <a:xfrm>
              <a:off x="3800006" y="45218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6"/>
            <p:cNvSpPr/>
            <p:nvPr/>
          </p:nvSpPr>
          <p:spPr>
            <a:xfrm>
              <a:off x="3788994" y="39140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6"/>
            <p:cNvSpPr/>
            <p:nvPr/>
          </p:nvSpPr>
          <p:spPr>
            <a:xfrm>
              <a:off x="3761509" y="51563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6"/>
            <p:cNvSpPr/>
            <p:nvPr/>
          </p:nvSpPr>
          <p:spPr>
            <a:xfrm>
              <a:off x="3761640" y="50340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6"/>
            <p:cNvSpPr/>
            <p:nvPr/>
          </p:nvSpPr>
          <p:spPr>
            <a:xfrm>
              <a:off x="3764000" y="50541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6"/>
            <p:cNvSpPr/>
            <p:nvPr/>
          </p:nvSpPr>
          <p:spPr>
            <a:xfrm>
              <a:off x="3756921" y="54373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6"/>
            <p:cNvSpPr/>
            <p:nvPr/>
          </p:nvSpPr>
          <p:spPr>
            <a:xfrm>
              <a:off x="3726159" y="58441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6"/>
            <p:cNvSpPr/>
            <p:nvPr/>
          </p:nvSpPr>
          <p:spPr>
            <a:xfrm>
              <a:off x="3562428" y="60320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6"/>
            <p:cNvSpPr/>
            <p:nvPr/>
          </p:nvSpPr>
          <p:spPr>
            <a:xfrm>
              <a:off x="3540711" y="66066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6"/>
            <p:cNvSpPr/>
            <p:nvPr/>
          </p:nvSpPr>
          <p:spPr>
            <a:xfrm>
              <a:off x="3540798" y="52354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6"/>
            <p:cNvSpPr/>
            <p:nvPr/>
          </p:nvSpPr>
          <p:spPr>
            <a:xfrm>
              <a:off x="3106572" y="1450603"/>
              <a:ext cx="732890"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6"/>
            <p:cNvSpPr/>
            <p:nvPr/>
          </p:nvSpPr>
          <p:spPr>
            <a:xfrm>
              <a:off x="2962182" y="1113887"/>
              <a:ext cx="409314" cy="51738"/>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6"/>
            <p:cNvSpPr/>
            <p:nvPr/>
          </p:nvSpPr>
          <p:spPr>
            <a:xfrm>
              <a:off x="2542827" y="1111221"/>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6"/>
            <p:cNvSpPr/>
            <p:nvPr/>
          </p:nvSpPr>
          <p:spPr>
            <a:xfrm>
              <a:off x="3748368" y="922890"/>
              <a:ext cx="50077" cy="40726"/>
            </a:xfrm>
            <a:custGeom>
              <a:rect b="b" l="l" r="r" t="t"/>
              <a:pathLst>
                <a:path extrusionOk="0" h="932" w="1146">
                  <a:moveTo>
                    <a:pt x="571" y="0"/>
                  </a:moveTo>
                  <a:cubicBezTo>
                    <a:pt x="257" y="0"/>
                    <a:pt x="2" y="207"/>
                    <a:pt x="1" y="465"/>
                  </a:cubicBezTo>
                  <a:cubicBezTo>
                    <a:pt x="1" y="722"/>
                    <a:pt x="256" y="931"/>
                    <a:pt x="572" y="931"/>
                  </a:cubicBezTo>
                  <a:cubicBezTo>
                    <a:pt x="573" y="931"/>
                    <a:pt x="574" y="931"/>
                    <a:pt x="575" y="931"/>
                  </a:cubicBezTo>
                  <a:cubicBezTo>
                    <a:pt x="889" y="931"/>
                    <a:pt x="1144" y="724"/>
                    <a:pt x="1145" y="470"/>
                  </a:cubicBezTo>
                  <a:cubicBezTo>
                    <a:pt x="1145" y="211"/>
                    <a:pt x="890" y="2"/>
                    <a:pt x="575" y="0"/>
                  </a:cubicBezTo>
                  <a:cubicBezTo>
                    <a:pt x="574" y="0"/>
                    <a:pt x="572" y="0"/>
                    <a:pt x="57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6"/>
            <p:cNvSpPr/>
            <p:nvPr/>
          </p:nvSpPr>
          <p:spPr>
            <a:xfrm>
              <a:off x="3934952" y="789484"/>
              <a:ext cx="111647" cy="232340"/>
            </a:xfrm>
            <a:custGeom>
              <a:rect b="b" l="l" r="r" t="t"/>
              <a:pathLst>
                <a:path extrusionOk="0" h="5317" w="2555">
                  <a:moveTo>
                    <a:pt x="2547" y="0"/>
                  </a:moveTo>
                  <a:cubicBezTo>
                    <a:pt x="2424" y="71"/>
                    <a:pt x="2307" y="145"/>
                    <a:pt x="2191" y="220"/>
                  </a:cubicBezTo>
                  <a:cubicBezTo>
                    <a:pt x="2156" y="242"/>
                    <a:pt x="2122" y="266"/>
                    <a:pt x="2088" y="288"/>
                  </a:cubicBezTo>
                  <a:cubicBezTo>
                    <a:pt x="2010" y="342"/>
                    <a:pt x="1931" y="397"/>
                    <a:pt x="1858" y="451"/>
                  </a:cubicBezTo>
                  <a:cubicBezTo>
                    <a:pt x="1822" y="477"/>
                    <a:pt x="1787" y="502"/>
                    <a:pt x="1753" y="529"/>
                  </a:cubicBezTo>
                  <a:cubicBezTo>
                    <a:pt x="1676" y="588"/>
                    <a:pt x="1601" y="648"/>
                    <a:pt x="1528" y="709"/>
                  </a:cubicBezTo>
                  <a:cubicBezTo>
                    <a:pt x="1505" y="729"/>
                    <a:pt x="1481" y="748"/>
                    <a:pt x="1458" y="768"/>
                  </a:cubicBezTo>
                  <a:cubicBezTo>
                    <a:pt x="1364" y="849"/>
                    <a:pt x="1276" y="931"/>
                    <a:pt x="1192" y="1014"/>
                  </a:cubicBezTo>
                  <a:cubicBezTo>
                    <a:pt x="1173" y="1032"/>
                    <a:pt x="1156" y="1051"/>
                    <a:pt x="1138" y="1069"/>
                  </a:cubicBezTo>
                  <a:cubicBezTo>
                    <a:pt x="1073" y="1134"/>
                    <a:pt x="1012" y="1201"/>
                    <a:pt x="953" y="1268"/>
                  </a:cubicBezTo>
                  <a:cubicBezTo>
                    <a:pt x="929" y="1295"/>
                    <a:pt x="904" y="1324"/>
                    <a:pt x="879" y="1352"/>
                  </a:cubicBezTo>
                  <a:cubicBezTo>
                    <a:pt x="829" y="1414"/>
                    <a:pt x="781" y="1474"/>
                    <a:pt x="735" y="1535"/>
                  </a:cubicBezTo>
                  <a:cubicBezTo>
                    <a:pt x="713" y="1563"/>
                    <a:pt x="692" y="1591"/>
                    <a:pt x="672" y="1618"/>
                  </a:cubicBezTo>
                  <a:cubicBezTo>
                    <a:pt x="615" y="1697"/>
                    <a:pt x="561" y="1778"/>
                    <a:pt x="510" y="1860"/>
                  </a:cubicBezTo>
                  <a:cubicBezTo>
                    <a:pt x="506" y="1867"/>
                    <a:pt x="499" y="1874"/>
                    <a:pt x="495" y="1883"/>
                  </a:cubicBezTo>
                  <a:cubicBezTo>
                    <a:pt x="442" y="1972"/>
                    <a:pt x="393" y="2063"/>
                    <a:pt x="349" y="2152"/>
                  </a:cubicBezTo>
                  <a:cubicBezTo>
                    <a:pt x="335" y="2178"/>
                    <a:pt x="322" y="2206"/>
                    <a:pt x="310" y="2234"/>
                  </a:cubicBezTo>
                  <a:cubicBezTo>
                    <a:pt x="281" y="2300"/>
                    <a:pt x="252" y="2364"/>
                    <a:pt x="226" y="2429"/>
                  </a:cubicBezTo>
                  <a:cubicBezTo>
                    <a:pt x="215" y="2461"/>
                    <a:pt x="204" y="2490"/>
                    <a:pt x="192" y="2523"/>
                  </a:cubicBezTo>
                  <a:cubicBezTo>
                    <a:pt x="167" y="2590"/>
                    <a:pt x="146" y="2658"/>
                    <a:pt x="127" y="2727"/>
                  </a:cubicBezTo>
                  <a:cubicBezTo>
                    <a:pt x="119" y="2752"/>
                    <a:pt x="110" y="2775"/>
                    <a:pt x="104" y="2801"/>
                  </a:cubicBezTo>
                  <a:cubicBezTo>
                    <a:pt x="81" y="2893"/>
                    <a:pt x="63" y="2986"/>
                    <a:pt x="47" y="3078"/>
                  </a:cubicBezTo>
                  <a:cubicBezTo>
                    <a:pt x="44" y="3096"/>
                    <a:pt x="43" y="3113"/>
                    <a:pt x="41" y="3132"/>
                  </a:cubicBezTo>
                  <a:cubicBezTo>
                    <a:pt x="30" y="3207"/>
                    <a:pt x="21" y="3283"/>
                    <a:pt x="16" y="3359"/>
                  </a:cubicBezTo>
                  <a:cubicBezTo>
                    <a:pt x="15" y="3390"/>
                    <a:pt x="15" y="3421"/>
                    <a:pt x="13" y="3452"/>
                  </a:cubicBezTo>
                  <a:cubicBezTo>
                    <a:pt x="1" y="3842"/>
                    <a:pt x="67" y="4235"/>
                    <a:pt x="213" y="4621"/>
                  </a:cubicBezTo>
                  <a:lnTo>
                    <a:pt x="216" y="5316"/>
                  </a:lnTo>
                  <a:cubicBezTo>
                    <a:pt x="556" y="4407"/>
                    <a:pt x="1333" y="2544"/>
                    <a:pt x="2554" y="1838"/>
                  </a:cubicBezTo>
                  <a:lnTo>
                    <a:pt x="2547" y="0"/>
                  </a:ln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6"/>
            <p:cNvSpPr/>
            <p:nvPr/>
          </p:nvSpPr>
          <p:spPr>
            <a:xfrm>
              <a:off x="3159908" y="841833"/>
              <a:ext cx="224037" cy="265331"/>
            </a:xfrm>
            <a:custGeom>
              <a:rect b="b" l="l" r="r" t="t"/>
              <a:pathLst>
                <a:path extrusionOk="0" h="6072" w="5127">
                  <a:moveTo>
                    <a:pt x="1" y="0"/>
                  </a:moveTo>
                  <a:lnTo>
                    <a:pt x="10" y="2840"/>
                  </a:lnTo>
                  <a:lnTo>
                    <a:pt x="1801" y="4576"/>
                  </a:lnTo>
                  <a:cubicBezTo>
                    <a:pt x="2273" y="5036"/>
                    <a:pt x="2993" y="5595"/>
                    <a:pt x="3643" y="6072"/>
                  </a:cubicBezTo>
                  <a:lnTo>
                    <a:pt x="3640" y="5138"/>
                  </a:lnTo>
                  <a:lnTo>
                    <a:pt x="5126" y="4281"/>
                  </a:lnTo>
                  <a:cubicBezTo>
                    <a:pt x="5011" y="4204"/>
                    <a:pt x="2820" y="2737"/>
                    <a:pt x="1791" y="1738"/>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6"/>
            <p:cNvSpPr/>
            <p:nvPr/>
          </p:nvSpPr>
          <p:spPr>
            <a:xfrm>
              <a:off x="3325867" y="1091470"/>
              <a:ext cx="787" cy="4938"/>
            </a:xfrm>
            <a:custGeom>
              <a:rect b="b" l="l" r="r" t="t"/>
              <a:pathLst>
                <a:path extrusionOk="0" h="113" w="18">
                  <a:moveTo>
                    <a:pt x="1" y="0"/>
                  </a:moveTo>
                  <a:cubicBezTo>
                    <a:pt x="7" y="37"/>
                    <a:pt x="13" y="76"/>
                    <a:pt x="18" y="112"/>
                  </a:cubicBezTo>
                  <a:cubicBezTo>
                    <a:pt x="13" y="76"/>
                    <a:pt x="7" y="37"/>
                    <a:pt x="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a:off x="3327440" y="1104230"/>
              <a:ext cx="350" cy="5156"/>
            </a:xfrm>
            <a:custGeom>
              <a:rect b="b" l="l" r="r" t="t"/>
              <a:pathLst>
                <a:path extrusionOk="0" h="118" w="8">
                  <a:moveTo>
                    <a:pt x="0" y="0"/>
                  </a:moveTo>
                  <a:cubicBezTo>
                    <a:pt x="3" y="39"/>
                    <a:pt x="6" y="77"/>
                    <a:pt x="8" y="117"/>
                  </a:cubicBezTo>
                  <a:cubicBezTo>
                    <a:pt x="6" y="77"/>
                    <a:pt x="5" y="39"/>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a:off x="3323071" y="1078842"/>
              <a:ext cx="1049" cy="4195"/>
            </a:xfrm>
            <a:custGeom>
              <a:rect b="b" l="l" r="r" t="t"/>
              <a:pathLst>
                <a:path extrusionOk="0" h="96" w="24">
                  <a:moveTo>
                    <a:pt x="0" y="0"/>
                  </a:moveTo>
                  <a:cubicBezTo>
                    <a:pt x="9" y="32"/>
                    <a:pt x="16" y="65"/>
                    <a:pt x="23" y="95"/>
                  </a:cubicBezTo>
                  <a:cubicBezTo>
                    <a:pt x="16" y="65"/>
                    <a:pt x="9" y="32"/>
                    <a:pt x="0"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a:off x="4066915" y="1212990"/>
              <a:ext cx="32249" cy="42780"/>
            </a:xfrm>
            <a:custGeom>
              <a:rect b="b" l="l" r="r" t="t"/>
              <a:pathLst>
                <a:path extrusionOk="0" h="979" w="738">
                  <a:moveTo>
                    <a:pt x="728" y="0"/>
                  </a:moveTo>
                  <a:lnTo>
                    <a:pt x="1" y="420"/>
                  </a:lnTo>
                  <a:lnTo>
                    <a:pt x="8" y="979"/>
                  </a:lnTo>
                  <a:lnTo>
                    <a:pt x="737" y="557"/>
                  </a:lnTo>
                  <a:lnTo>
                    <a:pt x="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a:off x="3732638" y="1087887"/>
              <a:ext cx="334679" cy="184272"/>
            </a:xfrm>
            <a:custGeom>
              <a:rect b="b" l="l" r="r" t="t"/>
              <a:pathLst>
                <a:path extrusionOk="0" h="4217" w="7659">
                  <a:moveTo>
                    <a:pt x="4230" y="1"/>
                  </a:moveTo>
                  <a:lnTo>
                    <a:pt x="7651" y="3283"/>
                  </a:lnTo>
                  <a:lnTo>
                    <a:pt x="7658" y="3840"/>
                  </a:lnTo>
                  <a:lnTo>
                    <a:pt x="5560" y="3226"/>
                  </a:lnTo>
                  <a:cubicBezTo>
                    <a:pt x="4716" y="2979"/>
                    <a:pt x="3807" y="3088"/>
                    <a:pt x="3044" y="3528"/>
                  </a:cubicBezTo>
                  <a:lnTo>
                    <a:pt x="1850" y="4217"/>
                  </a:lnTo>
                  <a:lnTo>
                    <a:pt x="1" y="2442"/>
                  </a:lnTo>
                  <a:lnTo>
                    <a:pt x="423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a:off x="3565979" y="1172309"/>
              <a:ext cx="65240" cy="124145"/>
            </a:xfrm>
            <a:custGeom>
              <a:rect b="b" l="l" r="r" t="t"/>
              <a:pathLst>
                <a:path extrusionOk="0" h="2841" w="1493">
                  <a:moveTo>
                    <a:pt x="1485" y="1"/>
                  </a:moveTo>
                  <a:lnTo>
                    <a:pt x="0" y="859"/>
                  </a:lnTo>
                  <a:lnTo>
                    <a:pt x="6" y="2654"/>
                  </a:lnTo>
                  <a:lnTo>
                    <a:pt x="1492" y="2840"/>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3630825" y="1172309"/>
              <a:ext cx="70353" cy="164740"/>
            </a:xfrm>
            <a:custGeom>
              <a:rect b="b" l="l" r="r" t="t"/>
              <a:pathLst>
                <a:path extrusionOk="0" h="3770" w="1610">
                  <a:moveTo>
                    <a:pt x="1" y="1"/>
                  </a:moveTo>
                  <a:lnTo>
                    <a:pt x="8" y="2840"/>
                  </a:lnTo>
                  <a:lnTo>
                    <a:pt x="1610" y="3769"/>
                  </a:lnTo>
                  <a:lnTo>
                    <a:pt x="1600" y="93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a:off x="3217063" y="1204513"/>
              <a:ext cx="349230" cy="142061"/>
            </a:xfrm>
            <a:custGeom>
              <a:rect b="b" l="l" r="r" t="t"/>
              <a:pathLst>
                <a:path extrusionOk="0" h="3251" w="7992">
                  <a:moveTo>
                    <a:pt x="6088" y="0"/>
                  </a:moveTo>
                  <a:cubicBezTo>
                    <a:pt x="3887" y="0"/>
                    <a:pt x="1685" y="485"/>
                    <a:pt x="0" y="1457"/>
                  </a:cubicBezTo>
                  <a:lnTo>
                    <a:pt x="8" y="3251"/>
                  </a:lnTo>
                  <a:cubicBezTo>
                    <a:pt x="1691" y="2279"/>
                    <a:pt x="3892" y="1794"/>
                    <a:pt x="6090" y="1794"/>
                  </a:cubicBezTo>
                  <a:cubicBezTo>
                    <a:pt x="6728" y="1794"/>
                    <a:pt x="7366" y="1835"/>
                    <a:pt x="7991" y="1917"/>
                  </a:cubicBezTo>
                  <a:lnTo>
                    <a:pt x="7985" y="122"/>
                  </a:lnTo>
                  <a:cubicBezTo>
                    <a:pt x="7361" y="41"/>
                    <a:pt x="6725" y="0"/>
                    <a:pt x="60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a:off x="3850225" y="1338050"/>
              <a:ext cx="32249" cy="42824"/>
            </a:xfrm>
            <a:custGeom>
              <a:rect b="b" l="l" r="r" t="t"/>
              <a:pathLst>
                <a:path extrusionOk="0" h="980" w="738">
                  <a:moveTo>
                    <a:pt x="729" y="1"/>
                  </a:moveTo>
                  <a:lnTo>
                    <a:pt x="0" y="422"/>
                  </a:lnTo>
                  <a:lnTo>
                    <a:pt x="8" y="979"/>
                  </a:lnTo>
                  <a:lnTo>
                    <a:pt x="737" y="558"/>
                  </a:lnTo>
                  <a:lnTo>
                    <a:pt x="7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a:off x="3700739" y="1212990"/>
              <a:ext cx="149839" cy="167886"/>
            </a:xfrm>
            <a:custGeom>
              <a:rect b="b" l="l" r="r" t="t"/>
              <a:pathLst>
                <a:path extrusionOk="0" h="3842" w="3429">
                  <a:moveTo>
                    <a:pt x="0" y="0"/>
                  </a:moveTo>
                  <a:lnTo>
                    <a:pt x="10" y="2838"/>
                  </a:lnTo>
                  <a:lnTo>
                    <a:pt x="3429" y="3841"/>
                  </a:lnTo>
                  <a:lnTo>
                    <a:pt x="3429" y="3841"/>
                  </a:lnTo>
                  <a:lnTo>
                    <a:pt x="3421" y="3284"/>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a:off x="3159908" y="755051"/>
              <a:ext cx="472588" cy="273896"/>
            </a:xfrm>
            <a:custGeom>
              <a:rect b="b" l="l" r="r" t="t"/>
              <a:pathLst>
                <a:path extrusionOk="0" h="6268" w="10815">
                  <a:moveTo>
                    <a:pt x="3443" y="0"/>
                  </a:moveTo>
                  <a:lnTo>
                    <a:pt x="1" y="1986"/>
                  </a:lnTo>
                  <a:lnTo>
                    <a:pt x="1791" y="3724"/>
                  </a:lnTo>
                  <a:cubicBezTo>
                    <a:pt x="2820" y="4723"/>
                    <a:pt x="5011" y="6190"/>
                    <a:pt x="5126" y="6267"/>
                  </a:cubicBezTo>
                  <a:lnTo>
                    <a:pt x="10815" y="2982"/>
                  </a:lnTo>
                  <a:cubicBezTo>
                    <a:pt x="10681" y="2915"/>
                    <a:pt x="8158" y="1642"/>
                    <a:pt x="6437" y="1042"/>
                  </a:cubicBezTo>
                  <a:lnTo>
                    <a:pt x="3443" y="0"/>
                  </a:ln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3217063" y="789484"/>
              <a:ext cx="881728" cy="567062"/>
            </a:xfrm>
            <a:custGeom>
              <a:rect b="b" l="l" r="r" t="t"/>
              <a:pathLst>
                <a:path extrusionOk="0" h="12977" w="20178">
                  <a:moveTo>
                    <a:pt x="18976" y="0"/>
                  </a:moveTo>
                  <a:lnTo>
                    <a:pt x="18976" y="0"/>
                  </a:lnTo>
                  <a:cubicBezTo>
                    <a:pt x="18972" y="2"/>
                    <a:pt x="18969" y="4"/>
                    <a:pt x="18966" y="6"/>
                  </a:cubicBezTo>
                  <a:lnTo>
                    <a:pt x="18966" y="6"/>
                  </a:lnTo>
                  <a:cubicBezTo>
                    <a:pt x="18969" y="4"/>
                    <a:pt x="18972" y="2"/>
                    <a:pt x="18976" y="0"/>
                  </a:cubicBezTo>
                  <a:close/>
                  <a:moveTo>
                    <a:pt x="18966" y="6"/>
                  </a:moveTo>
                  <a:lnTo>
                    <a:pt x="18966" y="6"/>
                  </a:lnTo>
                  <a:cubicBezTo>
                    <a:pt x="17282" y="975"/>
                    <a:pt x="15083" y="1458"/>
                    <a:pt x="12886" y="1458"/>
                  </a:cubicBezTo>
                  <a:cubicBezTo>
                    <a:pt x="12250" y="1458"/>
                    <a:pt x="11614" y="1418"/>
                    <a:pt x="10991" y="1337"/>
                  </a:cubicBezTo>
                  <a:lnTo>
                    <a:pt x="9507" y="2194"/>
                  </a:lnTo>
                  <a:lnTo>
                    <a:pt x="3818" y="5479"/>
                  </a:lnTo>
                  <a:lnTo>
                    <a:pt x="2332" y="6336"/>
                  </a:lnTo>
                  <a:cubicBezTo>
                    <a:pt x="2369" y="6431"/>
                    <a:pt x="2400" y="6527"/>
                    <a:pt x="2426" y="6622"/>
                  </a:cubicBezTo>
                  <a:cubicBezTo>
                    <a:pt x="2435" y="6654"/>
                    <a:pt x="2442" y="6687"/>
                    <a:pt x="2449" y="6717"/>
                  </a:cubicBezTo>
                  <a:cubicBezTo>
                    <a:pt x="2465" y="6782"/>
                    <a:pt x="2480" y="6847"/>
                    <a:pt x="2491" y="6911"/>
                  </a:cubicBezTo>
                  <a:cubicBezTo>
                    <a:pt x="2497" y="6948"/>
                    <a:pt x="2503" y="6987"/>
                    <a:pt x="2508" y="7023"/>
                  </a:cubicBezTo>
                  <a:cubicBezTo>
                    <a:pt x="2515" y="7083"/>
                    <a:pt x="2523" y="7143"/>
                    <a:pt x="2526" y="7203"/>
                  </a:cubicBezTo>
                  <a:cubicBezTo>
                    <a:pt x="2529" y="7242"/>
                    <a:pt x="2532" y="7280"/>
                    <a:pt x="2534" y="7320"/>
                  </a:cubicBezTo>
                  <a:cubicBezTo>
                    <a:pt x="2546" y="7713"/>
                    <a:pt x="2483" y="8102"/>
                    <a:pt x="2338" y="8485"/>
                  </a:cubicBezTo>
                  <a:cubicBezTo>
                    <a:pt x="1999" y="9391"/>
                    <a:pt x="1219" y="10251"/>
                    <a:pt x="0" y="10955"/>
                  </a:cubicBezTo>
                  <a:cubicBezTo>
                    <a:pt x="1684" y="9984"/>
                    <a:pt x="3888" y="9498"/>
                    <a:pt x="6089" y="9498"/>
                  </a:cubicBezTo>
                  <a:cubicBezTo>
                    <a:pt x="6725" y="9498"/>
                    <a:pt x="7361" y="9539"/>
                    <a:pt x="7984" y="9620"/>
                  </a:cubicBezTo>
                  <a:lnTo>
                    <a:pt x="9470" y="8762"/>
                  </a:lnTo>
                  <a:lnTo>
                    <a:pt x="11069" y="9692"/>
                  </a:lnTo>
                  <a:lnTo>
                    <a:pt x="14490" y="12976"/>
                  </a:lnTo>
                  <a:lnTo>
                    <a:pt x="15219" y="12555"/>
                  </a:lnTo>
                  <a:lnTo>
                    <a:pt x="13649" y="11046"/>
                  </a:lnTo>
                  <a:lnTo>
                    <a:pt x="12901" y="10329"/>
                  </a:lnTo>
                  <a:cubicBezTo>
                    <a:pt x="12349" y="9798"/>
                    <a:pt x="12460" y="8889"/>
                    <a:pt x="13121" y="8506"/>
                  </a:cubicBezTo>
                  <a:lnTo>
                    <a:pt x="14576" y="7668"/>
                  </a:lnTo>
                  <a:cubicBezTo>
                    <a:pt x="14925" y="7467"/>
                    <a:pt x="15310" y="7368"/>
                    <a:pt x="15692" y="7368"/>
                  </a:cubicBezTo>
                  <a:cubicBezTo>
                    <a:pt x="16254" y="7368"/>
                    <a:pt x="16810" y="7580"/>
                    <a:pt x="17236" y="7989"/>
                  </a:cubicBezTo>
                  <a:lnTo>
                    <a:pt x="19450" y="10112"/>
                  </a:lnTo>
                  <a:lnTo>
                    <a:pt x="20177" y="9692"/>
                  </a:lnTo>
                  <a:lnTo>
                    <a:pt x="16756" y="6408"/>
                  </a:lnTo>
                  <a:lnTo>
                    <a:pt x="16648" y="6345"/>
                  </a:lnTo>
                  <a:lnTo>
                    <a:pt x="15156" y="5479"/>
                  </a:lnTo>
                  <a:lnTo>
                    <a:pt x="16642" y="4621"/>
                  </a:lnTo>
                  <a:cubicBezTo>
                    <a:pt x="16496" y="4236"/>
                    <a:pt x="16430" y="3842"/>
                    <a:pt x="16442" y="3452"/>
                  </a:cubicBezTo>
                  <a:cubicBezTo>
                    <a:pt x="16442" y="3421"/>
                    <a:pt x="16444" y="3390"/>
                    <a:pt x="16445" y="3359"/>
                  </a:cubicBezTo>
                  <a:cubicBezTo>
                    <a:pt x="16450" y="3283"/>
                    <a:pt x="16458" y="3207"/>
                    <a:pt x="16468" y="3132"/>
                  </a:cubicBezTo>
                  <a:cubicBezTo>
                    <a:pt x="16472" y="3115"/>
                    <a:pt x="16473" y="3096"/>
                    <a:pt x="16476" y="3080"/>
                  </a:cubicBezTo>
                  <a:cubicBezTo>
                    <a:pt x="16490" y="2986"/>
                    <a:pt x="16510" y="2893"/>
                    <a:pt x="16533" y="2801"/>
                  </a:cubicBezTo>
                  <a:cubicBezTo>
                    <a:pt x="16539" y="2775"/>
                    <a:pt x="16548" y="2752"/>
                    <a:pt x="16555" y="2727"/>
                  </a:cubicBezTo>
                  <a:cubicBezTo>
                    <a:pt x="16575" y="2660"/>
                    <a:pt x="16596" y="2590"/>
                    <a:pt x="16621" y="2523"/>
                  </a:cubicBezTo>
                  <a:cubicBezTo>
                    <a:pt x="16632" y="2492"/>
                    <a:pt x="16642" y="2461"/>
                    <a:pt x="16655" y="2430"/>
                  </a:cubicBezTo>
                  <a:cubicBezTo>
                    <a:pt x="16681" y="2364"/>
                    <a:pt x="16710" y="2300"/>
                    <a:pt x="16739" y="2234"/>
                  </a:cubicBezTo>
                  <a:cubicBezTo>
                    <a:pt x="16751" y="2206"/>
                    <a:pt x="16764" y="2178"/>
                    <a:pt x="16778" y="2152"/>
                  </a:cubicBezTo>
                  <a:cubicBezTo>
                    <a:pt x="16822" y="2063"/>
                    <a:pt x="16870" y="1972"/>
                    <a:pt x="16924" y="1883"/>
                  </a:cubicBezTo>
                  <a:cubicBezTo>
                    <a:pt x="16928" y="1875"/>
                    <a:pt x="16935" y="1867"/>
                    <a:pt x="16939" y="1860"/>
                  </a:cubicBezTo>
                  <a:cubicBezTo>
                    <a:pt x="16990" y="1778"/>
                    <a:pt x="17044" y="1698"/>
                    <a:pt x="17101" y="1618"/>
                  </a:cubicBezTo>
                  <a:cubicBezTo>
                    <a:pt x="17121" y="1591"/>
                    <a:pt x="17142" y="1563"/>
                    <a:pt x="17162" y="1537"/>
                  </a:cubicBezTo>
                  <a:cubicBezTo>
                    <a:pt x="17210" y="1474"/>
                    <a:pt x="17258" y="1414"/>
                    <a:pt x="17308" y="1354"/>
                  </a:cubicBezTo>
                  <a:cubicBezTo>
                    <a:pt x="17333" y="1324"/>
                    <a:pt x="17358" y="1297"/>
                    <a:pt x="17382" y="1268"/>
                  </a:cubicBezTo>
                  <a:cubicBezTo>
                    <a:pt x="17441" y="1201"/>
                    <a:pt x="17502" y="1134"/>
                    <a:pt x="17567" y="1069"/>
                  </a:cubicBezTo>
                  <a:cubicBezTo>
                    <a:pt x="17585" y="1051"/>
                    <a:pt x="17602" y="1032"/>
                    <a:pt x="17621" y="1014"/>
                  </a:cubicBezTo>
                  <a:cubicBezTo>
                    <a:pt x="17704" y="931"/>
                    <a:pt x="17793" y="849"/>
                    <a:pt x="17885" y="769"/>
                  </a:cubicBezTo>
                  <a:cubicBezTo>
                    <a:pt x="17910" y="749"/>
                    <a:pt x="17934" y="729"/>
                    <a:pt x="17957" y="709"/>
                  </a:cubicBezTo>
                  <a:cubicBezTo>
                    <a:pt x="18030" y="649"/>
                    <a:pt x="18104" y="588"/>
                    <a:pt x="18182" y="529"/>
                  </a:cubicBezTo>
                  <a:cubicBezTo>
                    <a:pt x="18216" y="502"/>
                    <a:pt x="18250" y="477"/>
                    <a:pt x="18287" y="451"/>
                  </a:cubicBezTo>
                  <a:cubicBezTo>
                    <a:pt x="18360" y="397"/>
                    <a:pt x="18437" y="342"/>
                    <a:pt x="18517" y="289"/>
                  </a:cubicBezTo>
                  <a:cubicBezTo>
                    <a:pt x="18551" y="266"/>
                    <a:pt x="18585" y="242"/>
                    <a:pt x="18620" y="220"/>
                  </a:cubicBezTo>
                  <a:cubicBezTo>
                    <a:pt x="18731" y="147"/>
                    <a:pt x="18846" y="75"/>
                    <a:pt x="18966" y="6"/>
                  </a:cubicBezTo>
                  <a:close/>
                </a:path>
              </a:pathLst>
            </a:custGeom>
            <a:gradFill>
              <a:gsLst>
                <a:gs pos="0">
                  <a:schemeClr val="accent6"/>
                </a:gs>
                <a:gs pos="100000">
                  <a:schemeClr val="accent5"/>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a:off x="3879370" y="991362"/>
              <a:ext cx="65197" cy="75422"/>
            </a:xfrm>
            <a:custGeom>
              <a:rect b="b" l="l" r="r" t="t"/>
              <a:pathLst>
                <a:path extrusionOk="0" h="1726" w="1492">
                  <a:moveTo>
                    <a:pt x="1485" y="1"/>
                  </a:moveTo>
                  <a:lnTo>
                    <a:pt x="1" y="859"/>
                  </a:lnTo>
                  <a:lnTo>
                    <a:pt x="1491" y="1725"/>
                  </a:lnTo>
                  <a:lnTo>
                    <a:pt x="1488" y="696"/>
                  </a:lnTo>
                  <a:lnTo>
                    <a:pt x="148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a:off x="3381012" y="1028897"/>
              <a:ext cx="249862" cy="145687"/>
            </a:xfrm>
            <a:custGeom>
              <a:rect b="b" l="l" r="r" t="t"/>
              <a:pathLst>
                <a:path extrusionOk="0" h="3334" w="5718">
                  <a:moveTo>
                    <a:pt x="66" y="0"/>
                  </a:moveTo>
                  <a:lnTo>
                    <a:pt x="0" y="40"/>
                  </a:lnTo>
                  <a:lnTo>
                    <a:pt x="5662" y="3333"/>
                  </a:lnTo>
                  <a:lnTo>
                    <a:pt x="5718" y="3283"/>
                  </a:lnTo>
                  <a:lnTo>
                    <a:pt x="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a:off x="3632442" y="883563"/>
              <a:ext cx="250780" cy="145556"/>
            </a:xfrm>
            <a:custGeom>
              <a:rect b="b" l="l" r="r" t="t"/>
              <a:pathLst>
                <a:path extrusionOk="0" h="3331" w="5739">
                  <a:moveTo>
                    <a:pt x="70" y="1"/>
                  </a:moveTo>
                  <a:lnTo>
                    <a:pt x="1" y="41"/>
                  </a:lnTo>
                  <a:lnTo>
                    <a:pt x="5658" y="3331"/>
                  </a:lnTo>
                  <a:lnTo>
                    <a:pt x="5738" y="3295"/>
                  </a:lnTo>
                  <a:lnTo>
                    <a:pt x="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a:off x="2569788" y="1131977"/>
              <a:ext cx="334723" cy="15600"/>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a:off x="2898254" y="1132370"/>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a:off x="2577391" y="884568"/>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2540729" y="884743"/>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2925083" y="935605"/>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2925083" y="1095622"/>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2886412" y="1091907"/>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2889383" y="1068617"/>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2885844" y="1065165"/>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a:off x="3092834" y="883213"/>
              <a:ext cx="82195" cy="62924"/>
            </a:xfrm>
            <a:custGeom>
              <a:rect b="b" l="l" r="r" t="t"/>
              <a:pathLst>
                <a:path extrusionOk="0" h="1440" w="1881">
                  <a:moveTo>
                    <a:pt x="1880" y="1"/>
                  </a:moveTo>
                  <a:lnTo>
                    <a:pt x="1" y="1313"/>
                  </a:lnTo>
                  <a:lnTo>
                    <a:pt x="1" y="1439"/>
                  </a:lnTo>
                  <a:lnTo>
                    <a:pt x="1880" y="127"/>
                  </a:lnTo>
                  <a:lnTo>
                    <a:pt x="18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p:nvPr/>
          </p:nvSpPr>
          <p:spPr>
            <a:xfrm>
              <a:off x="2951476" y="940499"/>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6"/>
            <p:cNvSpPr/>
            <p:nvPr/>
          </p:nvSpPr>
          <p:spPr>
            <a:xfrm>
              <a:off x="2940465" y="879717"/>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6"/>
            <p:cNvSpPr/>
            <p:nvPr/>
          </p:nvSpPr>
          <p:spPr>
            <a:xfrm>
              <a:off x="2912979" y="1003946"/>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6"/>
            <p:cNvSpPr/>
            <p:nvPr/>
          </p:nvSpPr>
          <p:spPr>
            <a:xfrm>
              <a:off x="2913111" y="991711"/>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6"/>
            <p:cNvSpPr/>
            <p:nvPr/>
          </p:nvSpPr>
          <p:spPr>
            <a:xfrm>
              <a:off x="2915470" y="993721"/>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6"/>
            <p:cNvSpPr/>
            <p:nvPr/>
          </p:nvSpPr>
          <p:spPr>
            <a:xfrm>
              <a:off x="2908391" y="1032043"/>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6"/>
            <p:cNvSpPr/>
            <p:nvPr/>
          </p:nvSpPr>
          <p:spPr>
            <a:xfrm>
              <a:off x="2877629" y="1072725"/>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6"/>
            <p:cNvSpPr/>
            <p:nvPr/>
          </p:nvSpPr>
          <p:spPr>
            <a:xfrm>
              <a:off x="2713898" y="1091514"/>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6"/>
            <p:cNvSpPr/>
            <p:nvPr/>
          </p:nvSpPr>
          <p:spPr>
            <a:xfrm>
              <a:off x="2692181" y="1148975"/>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6"/>
            <p:cNvSpPr/>
            <p:nvPr/>
          </p:nvSpPr>
          <p:spPr>
            <a:xfrm>
              <a:off x="2692269" y="1011856"/>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6"/>
            <p:cNvSpPr/>
            <p:nvPr/>
          </p:nvSpPr>
          <p:spPr>
            <a:xfrm>
              <a:off x="2925083" y="1161647"/>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6"/>
            <p:cNvSpPr/>
            <p:nvPr/>
          </p:nvSpPr>
          <p:spPr>
            <a:xfrm>
              <a:off x="2925083" y="1321663"/>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6"/>
            <p:cNvSpPr/>
            <p:nvPr/>
          </p:nvSpPr>
          <p:spPr>
            <a:xfrm>
              <a:off x="3808058" y="1132807"/>
              <a:ext cx="157093" cy="284558"/>
            </a:xfrm>
            <a:custGeom>
              <a:rect b="b" l="l" r="r" t="t"/>
              <a:pathLst>
                <a:path extrusionOk="0" h="6512" w="3595">
                  <a:moveTo>
                    <a:pt x="1" y="0"/>
                  </a:moveTo>
                  <a:lnTo>
                    <a:pt x="12" y="4138"/>
                  </a:lnTo>
                  <a:cubicBezTo>
                    <a:pt x="13" y="4333"/>
                    <a:pt x="81" y="4469"/>
                    <a:pt x="192" y="4535"/>
                  </a:cubicBezTo>
                  <a:lnTo>
                    <a:pt x="3594" y="6511"/>
                  </a:lnTo>
                  <a:cubicBezTo>
                    <a:pt x="3579" y="6502"/>
                    <a:pt x="3566" y="6490"/>
                    <a:pt x="3554" y="6478"/>
                  </a:cubicBezTo>
                  <a:cubicBezTo>
                    <a:pt x="3542" y="6468"/>
                    <a:pt x="3530" y="6461"/>
                    <a:pt x="3519" y="6451"/>
                  </a:cubicBezTo>
                  <a:cubicBezTo>
                    <a:pt x="3506" y="6435"/>
                    <a:pt x="3497" y="6416"/>
                    <a:pt x="3486" y="6398"/>
                  </a:cubicBezTo>
                  <a:cubicBezTo>
                    <a:pt x="3479" y="6385"/>
                    <a:pt x="3470" y="6375"/>
                    <a:pt x="3462" y="6362"/>
                  </a:cubicBezTo>
                  <a:cubicBezTo>
                    <a:pt x="3453" y="6339"/>
                    <a:pt x="3446" y="6315"/>
                    <a:pt x="3440" y="6290"/>
                  </a:cubicBezTo>
                  <a:cubicBezTo>
                    <a:pt x="3436" y="6276"/>
                    <a:pt x="3430" y="6264"/>
                    <a:pt x="3426" y="6250"/>
                  </a:cubicBezTo>
                  <a:cubicBezTo>
                    <a:pt x="3419" y="6208"/>
                    <a:pt x="3414" y="6164"/>
                    <a:pt x="3414" y="6113"/>
                  </a:cubicBezTo>
                  <a:lnTo>
                    <a:pt x="3402" y="1977"/>
                  </a:lnTo>
                  <a:lnTo>
                    <a:pt x="1"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6"/>
            <p:cNvSpPr/>
            <p:nvPr/>
          </p:nvSpPr>
          <p:spPr>
            <a:xfrm>
              <a:off x="3808014" y="1058480"/>
              <a:ext cx="236447" cy="160719"/>
            </a:xfrm>
            <a:custGeom>
              <a:rect b="b" l="l" r="r" t="t"/>
              <a:pathLst>
                <a:path extrusionOk="0" h="3678" w="5411">
                  <a:moveTo>
                    <a:pt x="1847" y="0"/>
                  </a:moveTo>
                  <a:cubicBezTo>
                    <a:pt x="1763" y="0"/>
                    <a:pt x="1668" y="27"/>
                    <a:pt x="1569" y="85"/>
                  </a:cubicBezTo>
                  <a:lnTo>
                    <a:pt x="617" y="634"/>
                  </a:lnTo>
                  <a:lnTo>
                    <a:pt x="617" y="635"/>
                  </a:lnTo>
                  <a:cubicBezTo>
                    <a:pt x="276" y="832"/>
                    <a:pt x="0" y="1307"/>
                    <a:pt x="2" y="1701"/>
                  </a:cubicBezTo>
                  <a:lnTo>
                    <a:pt x="3403" y="3678"/>
                  </a:lnTo>
                  <a:cubicBezTo>
                    <a:pt x="3401" y="3286"/>
                    <a:pt x="3677" y="2809"/>
                    <a:pt x="4018" y="2612"/>
                  </a:cubicBezTo>
                  <a:lnTo>
                    <a:pt x="4970" y="2061"/>
                  </a:lnTo>
                  <a:cubicBezTo>
                    <a:pt x="5013" y="2037"/>
                    <a:pt x="5055" y="2018"/>
                    <a:pt x="5096" y="2004"/>
                  </a:cubicBezTo>
                  <a:cubicBezTo>
                    <a:pt x="5109" y="2000"/>
                    <a:pt x="5121" y="2000"/>
                    <a:pt x="5133" y="1995"/>
                  </a:cubicBezTo>
                  <a:cubicBezTo>
                    <a:pt x="5159" y="1989"/>
                    <a:pt x="5187" y="1981"/>
                    <a:pt x="5212" y="1978"/>
                  </a:cubicBezTo>
                  <a:cubicBezTo>
                    <a:pt x="5227" y="1978"/>
                    <a:pt x="5241" y="1980"/>
                    <a:pt x="5255" y="1980"/>
                  </a:cubicBezTo>
                  <a:cubicBezTo>
                    <a:pt x="5276" y="1981"/>
                    <a:pt x="5298" y="1980"/>
                    <a:pt x="5316" y="1983"/>
                  </a:cubicBezTo>
                  <a:cubicBezTo>
                    <a:pt x="5332" y="1987"/>
                    <a:pt x="5344" y="1993"/>
                    <a:pt x="5356" y="2000"/>
                  </a:cubicBezTo>
                  <a:cubicBezTo>
                    <a:pt x="5375" y="2004"/>
                    <a:pt x="5393" y="2009"/>
                    <a:pt x="5410" y="2018"/>
                  </a:cubicBezTo>
                  <a:lnTo>
                    <a:pt x="2009" y="41"/>
                  </a:lnTo>
                  <a:cubicBezTo>
                    <a:pt x="1962" y="14"/>
                    <a:pt x="1907" y="0"/>
                    <a:pt x="184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6"/>
            <p:cNvSpPr/>
            <p:nvPr/>
          </p:nvSpPr>
          <p:spPr>
            <a:xfrm>
              <a:off x="3956626" y="1144868"/>
              <a:ext cx="96309" cy="274202"/>
            </a:xfrm>
            <a:custGeom>
              <a:rect b="b" l="l" r="r" t="t"/>
              <a:pathLst>
                <a:path extrusionOk="0" h="6275" w="2204">
                  <a:moveTo>
                    <a:pt x="1820" y="1"/>
                  </a:moveTo>
                  <a:cubicBezTo>
                    <a:pt x="1817" y="1"/>
                    <a:pt x="1814" y="1"/>
                    <a:pt x="1811" y="1"/>
                  </a:cubicBezTo>
                  <a:cubicBezTo>
                    <a:pt x="1786" y="4"/>
                    <a:pt x="1758" y="10"/>
                    <a:pt x="1732" y="18"/>
                  </a:cubicBezTo>
                  <a:cubicBezTo>
                    <a:pt x="1720" y="21"/>
                    <a:pt x="1708" y="23"/>
                    <a:pt x="1695" y="26"/>
                  </a:cubicBezTo>
                  <a:cubicBezTo>
                    <a:pt x="1654" y="40"/>
                    <a:pt x="1614" y="60"/>
                    <a:pt x="1571" y="84"/>
                  </a:cubicBezTo>
                  <a:lnTo>
                    <a:pt x="617" y="633"/>
                  </a:lnTo>
                  <a:cubicBezTo>
                    <a:pt x="276" y="830"/>
                    <a:pt x="0" y="1307"/>
                    <a:pt x="2" y="1701"/>
                  </a:cubicBezTo>
                  <a:lnTo>
                    <a:pt x="14" y="5837"/>
                  </a:lnTo>
                  <a:cubicBezTo>
                    <a:pt x="14" y="5888"/>
                    <a:pt x="19" y="5932"/>
                    <a:pt x="26" y="5972"/>
                  </a:cubicBezTo>
                  <a:cubicBezTo>
                    <a:pt x="30" y="5988"/>
                    <a:pt x="36" y="5999"/>
                    <a:pt x="40" y="6014"/>
                  </a:cubicBezTo>
                  <a:cubicBezTo>
                    <a:pt x="46" y="6039"/>
                    <a:pt x="53" y="6063"/>
                    <a:pt x="62" y="6086"/>
                  </a:cubicBezTo>
                  <a:cubicBezTo>
                    <a:pt x="70" y="6099"/>
                    <a:pt x="79" y="6109"/>
                    <a:pt x="86" y="6122"/>
                  </a:cubicBezTo>
                  <a:cubicBezTo>
                    <a:pt x="97" y="6139"/>
                    <a:pt x="106" y="6159"/>
                    <a:pt x="119" y="6174"/>
                  </a:cubicBezTo>
                  <a:cubicBezTo>
                    <a:pt x="130" y="6185"/>
                    <a:pt x="142" y="6192"/>
                    <a:pt x="154" y="6200"/>
                  </a:cubicBezTo>
                  <a:cubicBezTo>
                    <a:pt x="211" y="6248"/>
                    <a:pt x="282" y="6275"/>
                    <a:pt x="364" y="6275"/>
                  </a:cubicBezTo>
                  <a:cubicBezTo>
                    <a:pt x="445" y="6275"/>
                    <a:pt x="536" y="6248"/>
                    <a:pt x="634" y="6192"/>
                  </a:cubicBezTo>
                  <a:lnTo>
                    <a:pt x="1586" y="5642"/>
                  </a:lnTo>
                  <a:cubicBezTo>
                    <a:pt x="1926" y="5443"/>
                    <a:pt x="2203" y="4966"/>
                    <a:pt x="2201" y="4574"/>
                  </a:cubicBezTo>
                  <a:lnTo>
                    <a:pt x="2189" y="438"/>
                  </a:lnTo>
                  <a:cubicBezTo>
                    <a:pt x="2189" y="241"/>
                    <a:pt x="2120" y="104"/>
                    <a:pt x="2009" y="40"/>
                  </a:cubicBezTo>
                  <a:cubicBezTo>
                    <a:pt x="1992" y="30"/>
                    <a:pt x="1974" y="27"/>
                    <a:pt x="1957" y="21"/>
                  </a:cubicBezTo>
                  <a:cubicBezTo>
                    <a:pt x="1943" y="16"/>
                    <a:pt x="1931" y="10"/>
                    <a:pt x="1915" y="6"/>
                  </a:cubicBezTo>
                  <a:cubicBezTo>
                    <a:pt x="1897" y="3"/>
                    <a:pt x="1875" y="4"/>
                    <a:pt x="1854" y="3"/>
                  </a:cubicBezTo>
                  <a:cubicBezTo>
                    <a:pt x="1843" y="3"/>
                    <a:pt x="1832" y="1"/>
                    <a:pt x="18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6"/>
            <p:cNvSpPr/>
            <p:nvPr/>
          </p:nvSpPr>
          <p:spPr>
            <a:xfrm>
              <a:off x="4005959" y="1174537"/>
              <a:ext cx="30282" cy="8390"/>
            </a:xfrm>
            <a:custGeom>
              <a:rect b="b" l="l" r="r" t="t"/>
              <a:pathLst>
                <a:path extrusionOk="0" h="192" w="693">
                  <a:moveTo>
                    <a:pt x="682" y="133"/>
                  </a:moveTo>
                  <a:lnTo>
                    <a:pt x="693" y="139"/>
                  </a:lnTo>
                  <a:cubicBezTo>
                    <a:pt x="693" y="137"/>
                    <a:pt x="691" y="137"/>
                    <a:pt x="691" y="137"/>
                  </a:cubicBezTo>
                  <a:cubicBezTo>
                    <a:pt x="688" y="136"/>
                    <a:pt x="685" y="134"/>
                    <a:pt x="682" y="133"/>
                  </a:cubicBezTo>
                  <a:close/>
                  <a:moveTo>
                    <a:pt x="343" y="0"/>
                  </a:moveTo>
                  <a:cubicBezTo>
                    <a:pt x="240" y="0"/>
                    <a:pt x="124" y="34"/>
                    <a:pt x="0" y="105"/>
                  </a:cubicBezTo>
                  <a:lnTo>
                    <a:pt x="151" y="191"/>
                  </a:lnTo>
                  <a:cubicBezTo>
                    <a:pt x="203" y="162"/>
                    <a:pt x="256" y="137"/>
                    <a:pt x="305" y="122"/>
                  </a:cubicBezTo>
                  <a:cubicBezTo>
                    <a:pt x="322" y="116"/>
                    <a:pt x="336" y="114"/>
                    <a:pt x="353" y="111"/>
                  </a:cubicBezTo>
                  <a:cubicBezTo>
                    <a:pt x="385" y="102"/>
                    <a:pt x="419" y="93"/>
                    <a:pt x="448" y="90"/>
                  </a:cubicBezTo>
                  <a:cubicBezTo>
                    <a:pt x="452" y="89"/>
                    <a:pt x="456" y="89"/>
                    <a:pt x="459" y="89"/>
                  </a:cubicBezTo>
                  <a:cubicBezTo>
                    <a:pt x="474" y="89"/>
                    <a:pt x="487" y="91"/>
                    <a:pt x="500" y="91"/>
                  </a:cubicBezTo>
                  <a:cubicBezTo>
                    <a:pt x="526" y="93"/>
                    <a:pt x="554" y="91"/>
                    <a:pt x="579" y="96"/>
                  </a:cubicBezTo>
                  <a:cubicBezTo>
                    <a:pt x="596" y="100"/>
                    <a:pt x="609" y="108"/>
                    <a:pt x="626" y="114"/>
                  </a:cubicBezTo>
                  <a:cubicBezTo>
                    <a:pt x="646" y="121"/>
                    <a:pt x="665" y="125"/>
                    <a:pt x="682" y="133"/>
                  </a:cubicBezTo>
                  <a:lnTo>
                    <a:pt x="682" y="133"/>
                  </a:lnTo>
                  <a:lnTo>
                    <a:pt x="543" y="51"/>
                  </a:lnTo>
                  <a:cubicBezTo>
                    <a:pt x="485" y="18"/>
                    <a:pt x="418" y="0"/>
                    <a:pt x="34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6"/>
            <p:cNvSpPr/>
            <p:nvPr/>
          </p:nvSpPr>
          <p:spPr>
            <a:xfrm>
              <a:off x="3972837" y="1179126"/>
              <a:ext cx="39765" cy="82632"/>
            </a:xfrm>
            <a:custGeom>
              <a:rect b="b" l="l" r="r" t="t"/>
              <a:pathLst>
                <a:path extrusionOk="0" h="1891" w="910">
                  <a:moveTo>
                    <a:pt x="758" y="0"/>
                  </a:moveTo>
                  <a:cubicBezTo>
                    <a:pt x="338" y="242"/>
                    <a:pt x="0" y="832"/>
                    <a:pt x="2" y="1314"/>
                  </a:cubicBezTo>
                  <a:cubicBezTo>
                    <a:pt x="2" y="1555"/>
                    <a:pt x="86" y="1723"/>
                    <a:pt x="223" y="1803"/>
                  </a:cubicBezTo>
                  <a:lnTo>
                    <a:pt x="372" y="1890"/>
                  </a:lnTo>
                  <a:cubicBezTo>
                    <a:pt x="354" y="1878"/>
                    <a:pt x="338" y="1863"/>
                    <a:pt x="321" y="1847"/>
                  </a:cubicBezTo>
                  <a:cubicBezTo>
                    <a:pt x="308" y="1837"/>
                    <a:pt x="294" y="1827"/>
                    <a:pt x="282" y="1815"/>
                  </a:cubicBezTo>
                  <a:cubicBezTo>
                    <a:pt x="265" y="1797"/>
                    <a:pt x="254" y="1774"/>
                    <a:pt x="240" y="1752"/>
                  </a:cubicBezTo>
                  <a:cubicBezTo>
                    <a:pt x="231" y="1737"/>
                    <a:pt x="218" y="1723"/>
                    <a:pt x="211" y="1706"/>
                  </a:cubicBezTo>
                  <a:cubicBezTo>
                    <a:pt x="198" y="1680"/>
                    <a:pt x="191" y="1646"/>
                    <a:pt x="182" y="1614"/>
                  </a:cubicBezTo>
                  <a:cubicBezTo>
                    <a:pt x="177" y="1598"/>
                    <a:pt x="171" y="1586"/>
                    <a:pt x="166" y="1569"/>
                  </a:cubicBezTo>
                  <a:cubicBezTo>
                    <a:pt x="155" y="1518"/>
                    <a:pt x="151" y="1461"/>
                    <a:pt x="151" y="1401"/>
                  </a:cubicBezTo>
                  <a:cubicBezTo>
                    <a:pt x="149" y="918"/>
                    <a:pt x="489" y="331"/>
                    <a:pt x="909" y="86"/>
                  </a:cubicBezTo>
                  <a:lnTo>
                    <a:pt x="7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
            <p:cNvSpPr/>
            <p:nvPr/>
          </p:nvSpPr>
          <p:spPr>
            <a:xfrm>
              <a:off x="3990490" y="1189525"/>
              <a:ext cx="44484" cy="63230"/>
            </a:xfrm>
            <a:custGeom>
              <a:rect b="b" l="l" r="r" t="t"/>
              <a:pathLst>
                <a:path extrusionOk="0" h="1447" w="1018">
                  <a:moveTo>
                    <a:pt x="817" y="0"/>
                  </a:moveTo>
                  <a:cubicBezTo>
                    <a:pt x="807" y="2"/>
                    <a:pt x="797" y="7"/>
                    <a:pt x="787" y="8"/>
                  </a:cubicBezTo>
                  <a:lnTo>
                    <a:pt x="771" y="13"/>
                  </a:lnTo>
                  <a:cubicBezTo>
                    <a:pt x="759" y="16"/>
                    <a:pt x="748" y="17"/>
                    <a:pt x="733" y="22"/>
                  </a:cubicBezTo>
                  <a:cubicBezTo>
                    <a:pt x="700" y="33"/>
                    <a:pt x="667" y="50"/>
                    <a:pt x="633" y="68"/>
                  </a:cubicBezTo>
                  <a:cubicBezTo>
                    <a:pt x="290" y="267"/>
                    <a:pt x="1" y="768"/>
                    <a:pt x="1" y="1162"/>
                  </a:cubicBezTo>
                  <a:cubicBezTo>
                    <a:pt x="1" y="1202"/>
                    <a:pt x="4" y="1237"/>
                    <a:pt x="10" y="1271"/>
                  </a:cubicBezTo>
                  <a:cubicBezTo>
                    <a:pt x="14" y="1283"/>
                    <a:pt x="17" y="1294"/>
                    <a:pt x="22" y="1308"/>
                  </a:cubicBezTo>
                  <a:lnTo>
                    <a:pt x="27" y="1323"/>
                  </a:lnTo>
                  <a:cubicBezTo>
                    <a:pt x="28" y="1334"/>
                    <a:pt x="31" y="1343"/>
                    <a:pt x="34" y="1353"/>
                  </a:cubicBezTo>
                  <a:cubicBezTo>
                    <a:pt x="41" y="1362"/>
                    <a:pt x="47" y="1371"/>
                    <a:pt x="53" y="1380"/>
                  </a:cubicBezTo>
                  <a:lnTo>
                    <a:pt x="65" y="1402"/>
                  </a:lnTo>
                  <a:lnTo>
                    <a:pt x="65" y="1403"/>
                  </a:lnTo>
                  <a:cubicBezTo>
                    <a:pt x="71" y="1408"/>
                    <a:pt x="77" y="1413"/>
                    <a:pt x="82" y="1416"/>
                  </a:cubicBezTo>
                  <a:cubicBezTo>
                    <a:pt x="97" y="1429"/>
                    <a:pt x="124" y="1446"/>
                    <a:pt x="174" y="1446"/>
                  </a:cubicBezTo>
                  <a:cubicBezTo>
                    <a:pt x="216" y="1446"/>
                    <a:pt x="285" y="1434"/>
                    <a:pt x="384" y="1379"/>
                  </a:cubicBezTo>
                  <a:cubicBezTo>
                    <a:pt x="728" y="1180"/>
                    <a:pt x="1017" y="679"/>
                    <a:pt x="1016" y="283"/>
                  </a:cubicBezTo>
                  <a:cubicBezTo>
                    <a:pt x="1016" y="154"/>
                    <a:pt x="982" y="56"/>
                    <a:pt x="925" y="17"/>
                  </a:cubicBezTo>
                  <a:lnTo>
                    <a:pt x="925" y="19"/>
                  </a:lnTo>
                  <a:cubicBezTo>
                    <a:pt x="923" y="19"/>
                    <a:pt x="923" y="19"/>
                    <a:pt x="922" y="17"/>
                  </a:cubicBezTo>
                  <a:lnTo>
                    <a:pt x="897" y="11"/>
                  </a:lnTo>
                  <a:cubicBezTo>
                    <a:pt x="891" y="8"/>
                    <a:pt x="885" y="7"/>
                    <a:pt x="877" y="2"/>
                  </a:cubicBezTo>
                  <a:lnTo>
                    <a:pt x="850" y="2"/>
                  </a:lnTo>
                  <a:cubicBezTo>
                    <a:pt x="839" y="2"/>
                    <a:pt x="830" y="2"/>
                    <a:pt x="81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6"/>
            <p:cNvSpPr/>
            <p:nvPr/>
          </p:nvSpPr>
          <p:spPr>
            <a:xfrm>
              <a:off x="3979348" y="1178426"/>
              <a:ext cx="66726" cy="85472"/>
            </a:xfrm>
            <a:custGeom>
              <a:rect b="b" l="l" r="r" t="t"/>
              <a:pathLst>
                <a:path extrusionOk="0" h="1956" w="1527">
                  <a:moveTo>
                    <a:pt x="1072" y="254"/>
                  </a:moveTo>
                  <a:cubicBezTo>
                    <a:pt x="1085" y="256"/>
                    <a:pt x="1094" y="256"/>
                    <a:pt x="1105" y="256"/>
                  </a:cubicBezTo>
                  <a:lnTo>
                    <a:pt x="1132" y="256"/>
                  </a:lnTo>
                  <a:cubicBezTo>
                    <a:pt x="1140" y="261"/>
                    <a:pt x="1146" y="262"/>
                    <a:pt x="1152" y="265"/>
                  </a:cubicBezTo>
                  <a:lnTo>
                    <a:pt x="1177" y="271"/>
                  </a:lnTo>
                  <a:cubicBezTo>
                    <a:pt x="1178" y="273"/>
                    <a:pt x="1180" y="273"/>
                    <a:pt x="1180" y="273"/>
                  </a:cubicBezTo>
                  <a:lnTo>
                    <a:pt x="1180" y="271"/>
                  </a:lnTo>
                  <a:cubicBezTo>
                    <a:pt x="1237" y="310"/>
                    <a:pt x="1271" y="408"/>
                    <a:pt x="1271" y="537"/>
                  </a:cubicBezTo>
                  <a:cubicBezTo>
                    <a:pt x="1272" y="933"/>
                    <a:pt x="983" y="1434"/>
                    <a:pt x="639" y="1633"/>
                  </a:cubicBezTo>
                  <a:cubicBezTo>
                    <a:pt x="542" y="1690"/>
                    <a:pt x="471" y="1700"/>
                    <a:pt x="431" y="1700"/>
                  </a:cubicBezTo>
                  <a:cubicBezTo>
                    <a:pt x="379" y="1700"/>
                    <a:pt x="352" y="1683"/>
                    <a:pt x="337" y="1670"/>
                  </a:cubicBezTo>
                  <a:cubicBezTo>
                    <a:pt x="332" y="1667"/>
                    <a:pt x="326" y="1662"/>
                    <a:pt x="320" y="1657"/>
                  </a:cubicBezTo>
                  <a:lnTo>
                    <a:pt x="320" y="1656"/>
                  </a:lnTo>
                  <a:lnTo>
                    <a:pt x="308" y="1634"/>
                  </a:lnTo>
                  <a:cubicBezTo>
                    <a:pt x="302" y="1625"/>
                    <a:pt x="296" y="1617"/>
                    <a:pt x="291" y="1607"/>
                  </a:cubicBezTo>
                  <a:cubicBezTo>
                    <a:pt x="286" y="1597"/>
                    <a:pt x="285" y="1588"/>
                    <a:pt x="282" y="1577"/>
                  </a:cubicBezTo>
                  <a:lnTo>
                    <a:pt x="277" y="1562"/>
                  </a:lnTo>
                  <a:cubicBezTo>
                    <a:pt x="274" y="1548"/>
                    <a:pt x="269" y="1537"/>
                    <a:pt x="265" y="1525"/>
                  </a:cubicBezTo>
                  <a:cubicBezTo>
                    <a:pt x="259" y="1491"/>
                    <a:pt x="256" y="1456"/>
                    <a:pt x="256" y="1417"/>
                  </a:cubicBezTo>
                  <a:lnTo>
                    <a:pt x="256" y="1417"/>
                  </a:lnTo>
                  <a:cubicBezTo>
                    <a:pt x="256" y="1021"/>
                    <a:pt x="545" y="520"/>
                    <a:pt x="888" y="322"/>
                  </a:cubicBezTo>
                  <a:cubicBezTo>
                    <a:pt x="922" y="304"/>
                    <a:pt x="955" y="287"/>
                    <a:pt x="988" y="276"/>
                  </a:cubicBezTo>
                  <a:cubicBezTo>
                    <a:pt x="1003" y="271"/>
                    <a:pt x="1014" y="270"/>
                    <a:pt x="1026" y="267"/>
                  </a:cubicBezTo>
                  <a:lnTo>
                    <a:pt x="1043" y="262"/>
                  </a:lnTo>
                  <a:cubicBezTo>
                    <a:pt x="1052" y="261"/>
                    <a:pt x="1062" y="256"/>
                    <a:pt x="1072" y="254"/>
                  </a:cubicBezTo>
                  <a:close/>
                  <a:moveTo>
                    <a:pt x="1057" y="1"/>
                  </a:moveTo>
                  <a:cubicBezTo>
                    <a:pt x="1026" y="4"/>
                    <a:pt x="994" y="13"/>
                    <a:pt x="962" y="22"/>
                  </a:cubicBezTo>
                  <a:cubicBezTo>
                    <a:pt x="945" y="25"/>
                    <a:pt x="931" y="27"/>
                    <a:pt x="914" y="33"/>
                  </a:cubicBezTo>
                  <a:cubicBezTo>
                    <a:pt x="865" y="48"/>
                    <a:pt x="812" y="73"/>
                    <a:pt x="760" y="102"/>
                  </a:cubicBezTo>
                  <a:cubicBezTo>
                    <a:pt x="339" y="347"/>
                    <a:pt x="0" y="934"/>
                    <a:pt x="2" y="1417"/>
                  </a:cubicBezTo>
                  <a:cubicBezTo>
                    <a:pt x="2" y="1477"/>
                    <a:pt x="6" y="1533"/>
                    <a:pt x="17" y="1585"/>
                  </a:cubicBezTo>
                  <a:cubicBezTo>
                    <a:pt x="22" y="1602"/>
                    <a:pt x="28" y="1614"/>
                    <a:pt x="33" y="1630"/>
                  </a:cubicBezTo>
                  <a:cubicBezTo>
                    <a:pt x="42" y="1662"/>
                    <a:pt x="49" y="1694"/>
                    <a:pt x="62" y="1722"/>
                  </a:cubicBezTo>
                  <a:cubicBezTo>
                    <a:pt x="69" y="1739"/>
                    <a:pt x="82" y="1753"/>
                    <a:pt x="91" y="1768"/>
                  </a:cubicBezTo>
                  <a:cubicBezTo>
                    <a:pt x="105" y="1790"/>
                    <a:pt x="116" y="1813"/>
                    <a:pt x="133" y="1830"/>
                  </a:cubicBezTo>
                  <a:cubicBezTo>
                    <a:pt x="145" y="1843"/>
                    <a:pt x="159" y="1853"/>
                    <a:pt x="172" y="1863"/>
                  </a:cubicBezTo>
                  <a:cubicBezTo>
                    <a:pt x="242" y="1923"/>
                    <a:pt x="329" y="1956"/>
                    <a:pt x="429" y="1956"/>
                  </a:cubicBezTo>
                  <a:cubicBezTo>
                    <a:pt x="529" y="1956"/>
                    <a:pt x="643" y="1922"/>
                    <a:pt x="765" y="1853"/>
                  </a:cubicBezTo>
                  <a:cubicBezTo>
                    <a:pt x="1185" y="1610"/>
                    <a:pt x="1526" y="1022"/>
                    <a:pt x="1525" y="537"/>
                  </a:cubicBezTo>
                  <a:cubicBezTo>
                    <a:pt x="1525" y="298"/>
                    <a:pt x="1438" y="128"/>
                    <a:pt x="1300" y="48"/>
                  </a:cubicBezTo>
                  <a:cubicBezTo>
                    <a:pt x="1282" y="39"/>
                    <a:pt x="1258" y="33"/>
                    <a:pt x="1235" y="25"/>
                  </a:cubicBezTo>
                  <a:cubicBezTo>
                    <a:pt x="1218" y="19"/>
                    <a:pt x="1205" y="11"/>
                    <a:pt x="1188" y="7"/>
                  </a:cubicBezTo>
                  <a:cubicBezTo>
                    <a:pt x="1163" y="2"/>
                    <a:pt x="1135" y="4"/>
                    <a:pt x="1109" y="2"/>
                  </a:cubicBezTo>
                  <a:cubicBezTo>
                    <a:pt x="1095" y="2"/>
                    <a:pt x="1082" y="1"/>
                    <a:pt x="10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6"/>
            <p:cNvSpPr/>
            <p:nvPr/>
          </p:nvSpPr>
          <p:spPr>
            <a:xfrm>
              <a:off x="4005959" y="1287930"/>
              <a:ext cx="30282" cy="8434"/>
            </a:xfrm>
            <a:custGeom>
              <a:rect b="b" l="l" r="r" t="t"/>
              <a:pathLst>
                <a:path extrusionOk="0" h="193" w="693">
                  <a:moveTo>
                    <a:pt x="342" y="0"/>
                  </a:moveTo>
                  <a:cubicBezTo>
                    <a:pt x="239" y="0"/>
                    <a:pt x="123" y="34"/>
                    <a:pt x="0" y="105"/>
                  </a:cubicBezTo>
                  <a:lnTo>
                    <a:pt x="151" y="193"/>
                  </a:lnTo>
                  <a:cubicBezTo>
                    <a:pt x="203" y="162"/>
                    <a:pt x="256" y="139"/>
                    <a:pt x="305" y="122"/>
                  </a:cubicBezTo>
                  <a:cubicBezTo>
                    <a:pt x="322" y="116"/>
                    <a:pt x="336" y="114"/>
                    <a:pt x="353" y="111"/>
                  </a:cubicBezTo>
                  <a:cubicBezTo>
                    <a:pt x="385" y="103"/>
                    <a:pt x="419" y="93"/>
                    <a:pt x="448" y="90"/>
                  </a:cubicBezTo>
                  <a:cubicBezTo>
                    <a:pt x="451" y="89"/>
                    <a:pt x="454" y="89"/>
                    <a:pt x="456" y="89"/>
                  </a:cubicBezTo>
                  <a:cubicBezTo>
                    <a:pt x="472" y="89"/>
                    <a:pt x="486" y="93"/>
                    <a:pt x="500" y="93"/>
                  </a:cubicBezTo>
                  <a:cubicBezTo>
                    <a:pt x="526" y="93"/>
                    <a:pt x="554" y="93"/>
                    <a:pt x="579" y="97"/>
                  </a:cubicBezTo>
                  <a:cubicBezTo>
                    <a:pt x="596" y="100"/>
                    <a:pt x="609" y="108"/>
                    <a:pt x="626" y="114"/>
                  </a:cubicBezTo>
                  <a:cubicBezTo>
                    <a:pt x="649" y="122"/>
                    <a:pt x="673" y="128"/>
                    <a:pt x="691" y="139"/>
                  </a:cubicBezTo>
                  <a:lnTo>
                    <a:pt x="693" y="139"/>
                  </a:lnTo>
                  <a:lnTo>
                    <a:pt x="543" y="53"/>
                  </a:lnTo>
                  <a:cubicBezTo>
                    <a:pt x="485" y="18"/>
                    <a:pt x="417" y="0"/>
                    <a:pt x="3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6"/>
            <p:cNvSpPr/>
            <p:nvPr/>
          </p:nvSpPr>
          <p:spPr>
            <a:xfrm>
              <a:off x="3972837" y="1292474"/>
              <a:ext cx="39765" cy="82676"/>
            </a:xfrm>
            <a:custGeom>
              <a:rect b="b" l="l" r="r" t="t"/>
              <a:pathLst>
                <a:path extrusionOk="0" h="1892" w="910">
                  <a:moveTo>
                    <a:pt x="758" y="1"/>
                  </a:moveTo>
                  <a:cubicBezTo>
                    <a:pt x="338" y="244"/>
                    <a:pt x="0" y="833"/>
                    <a:pt x="2" y="1316"/>
                  </a:cubicBezTo>
                  <a:cubicBezTo>
                    <a:pt x="2" y="1556"/>
                    <a:pt x="86" y="1725"/>
                    <a:pt x="223" y="1805"/>
                  </a:cubicBezTo>
                  <a:lnTo>
                    <a:pt x="372" y="1891"/>
                  </a:lnTo>
                  <a:cubicBezTo>
                    <a:pt x="354" y="1881"/>
                    <a:pt x="338" y="1864"/>
                    <a:pt x="321" y="1850"/>
                  </a:cubicBezTo>
                  <a:cubicBezTo>
                    <a:pt x="308" y="1839"/>
                    <a:pt x="294" y="1830"/>
                    <a:pt x="282" y="1816"/>
                  </a:cubicBezTo>
                  <a:cubicBezTo>
                    <a:pt x="265" y="1799"/>
                    <a:pt x="254" y="1775"/>
                    <a:pt x="240" y="1755"/>
                  </a:cubicBezTo>
                  <a:cubicBezTo>
                    <a:pt x="231" y="1739"/>
                    <a:pt x="218" y="1725"/>
                    <a:pt x="211" y="1708"/>
                  </a:cubicBezTo>
                  <a:cubicBezTo>
                    <a:pt x="198" y="1681"/>
                    <a:pt x="191" y="1648"/>
                    <a:pt x="182" y="1616"/>
                  </a:cubicBezTo>
                  <a:cubicBezTo>
                    <a:pt x="177" y="1601"/>
                    <a:pt x="171" y="1588"/>
                    <a:pt x="166" y="1571"/>
                  </a:cubicBezTo>
                  <a:cubicBezTo>
                    <a:pt x="155" y="1519"/>
                    <a:pt x="151" y="1464"/>
                    <a:pt x="151" y="1404"/>
                  </a:cubicBezTo>
                  <a:cubicBezTo>
                    <a:pt x="149" y="921"/>
                    <a:pt x="489" y="332"/>
                    <a:pt x="909" y="89"/>
                  </a:cubicBezTo>
                  <a:lnTo>
                    <a:pt x="7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6"/>
            <p:cNvSpPr/>
            <p:nvPr/>
          </p:nvSpPr>
          <p:spPr>
            <a:xfrm>
              <a:off x="3990490" y="1302918"/>
              <a:ext cx="44484" cy="63361"/>
            </a:xfrm>
            <a:custGeom>
              <a:rect b="b" l="l" r="r" t="t"/>
              <a:pathLst>
                <a:path extrusionOk="0" h="1450" w="1018">
                  <a:moveTo>
                    <a:pt x="817" y="0"/>
                  </a:moveTo>
                  <a:cubicBezTo>
                    <a:pt x="807" y="3"/>
                    <a:pt x="797" y="7"/>
                    <a:pt x="787" y="10"/>
                  </a:cubicBezTo>
                  <a:lnTo>
                    <a:pt x="771" y="13"/>
                  </a:lnTo>
                  <a:cubicBezTo>
                    <a:pt x="759" y="17"/>
                    <a:pt x="748" y="19"/>
                    <a:pt x="733" y="22"/>
                  </a:cubicBezTo>
                  <a:cubicBezTo>
                    <a:pt x="700" y="33"/>
                    <a:pt x="667" y="50"/>
                    <a:pt x="633" y="70"/>
                  </a:cubicBezTo>
                  <a:cubicBezTo>
                    <a:pt x="290" y="268"/>
                    <a:pt x="1" y="768"/>
                    <a:pt x="1" y="1165"/>
                  </a:cubicBezTo>
                  <a:cubicBezTo>
                    <a:pt x="1" y="1203"/>
                    <a:pt x="4" y="1239"/>
                    <a:pt x="10" y="1272"/>
                  </a:cubicBezTo>
                  <a:cubicBezTo>
                    <a:pt x="14" y="1285"/>
                    <a:pt x="17" y="1296"/>
                    <a:pt x="22" y="1308"/>
                  </a:cubicBezTo>
                  <a:lnTo>
                    <a:pt x="27" y="1323"/>
                  </a:lnTo>
                  <a:cubicBezTo>
                    <a:pt x="28" y="1336"/>
                    <a:pt x="31" y="1345"/>
                    <a:pt x="34" y="1354"/>
                  </a:cubicBezTo>
                  <a:cubicBezTo>
                    <a:pt x="41" y="1362"/>
                    <a:pt x="47" y="1372"/>
                    <a:pt x="53" y="1380"/>
                  </a:cubicBezTo>
                  <a:lnTo>
                    <a:pt x="65" y="1403"/>
                  </a:lnTo>
                  <a:lnTo>
                    <a:pt x="65" y="1405"/>
                  </a:lnTo>
                  <a:cubicBezTo>
                    <a:pt x="71" y="1408"/>
                    <a:pt x="77" y="1412"/>
                    <a:pt x="82" y="1417"/>
                  </a:cubicBezTo>
                  <a:cubicBezTo>
                    <a:pt x="97" y="1429"/>
                    <a:pt x="124" y="1449"/>
                    <a:pt x="174" y="1449"/>
                  </a:cubicBezTo>
                  <a:cubicBezTo>
                    <a:pt x="216" y="1449"/>
                    <a:pt x="285" y="1437"/>
                    <a:pt x="384" y="1379"/>
                  </a:cubicBezTo>
                  <a:cubicBezTo>
                    <a:pt x="728" y="1182"/>
                    <a:pt x="1017" y="680"/>
                    <a:pt x="1016" y="287"/>
                  </a:cubicBezTo>
                  <a:cubicBezTo>
                    <a:pt x="1016" y="156"/>
                    <a:pt x="982" y="57"/>
                    <a:pt x="925" y="20"/>
                  </a:cubicBezTo>
                  <a:cubicBezTo>
                    <a:pt x="923" y="20"/>
                    <a:pt x="923" y="20"/>
                    <a:pt x="922" y="19"/>
                  </a:cubicBezTo>
                  <a:lnTo>
                    <a:pt x="897" y="13"/>
                  </a:lnTo>
                  <a:cubicBezTo>
                    <a:pt x="891" y="10"/>
                    <a:pt x="885" y="7"/>
                    <a:pt x="877" y="3"/>
                  </a:cubicBezTo>
                  <a:lnTo>
                    <a:pt x="850" y="3"/>
                  </a:lnTo>
                  <a:cubicBezTo>
                    <a:pt x="839" y="3"/>
                    <a:pt x="830" y="2"/>
                    <a:pt x="81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6"/>
            <p:cNvSpPr/>
            <p:nvPr/>
          </p:nvSpPr>
          <p:spPr>
            <a:xfrm>
              <a:off x="3979348" y="1291819"/>
              <a:ext cx="66726" cy="85472"/>
            </a:xfrm>
            <a:custGeom>
              <a:rect b="b" l="l" r="r" t="t"/>
              <a:pathLst>
                <a:path extrusionOk="0" h="1956" w="1527">
                  <a:moveTo>
                    <a:pt x="1072" y="254"/>
                  </a:moveTo>
                  <a:cubicBezTo>
                    <a:pt x="1085" y="256"/>
                    <a:pt x="1094" y="257"/>
                    <a:pt x="1105" y="257"/>
                  </a:cubicBezTo>
                  <a:lnTo>
                    <a:pt x="1132" y="257"/>
                  </a:lnTo>
                  <a:cubicBezTo>
                    <a:pt x="1140" y="261"/>
                    <a:pt x="1146" y="264"/>
                    <a:pt x="1152" y="267"/>
                  </a:cubicBezTo>
                  <a:lnTo>
                    <a:pt x="1177" y="273"/>
                  </a:lnTo>
                  <a:cubicBezTo>
                    <a:pt x="1178" y="274"/>
                    <a:pt x="1180" y="274"/>
                    <a:pt x="1180" y="274"/>
                  </a:cubicBezTo>
                  <a:cubicBezTo>
                    <a:pt x="1237" y="311"/>
                    <a:pt x="1271" y="410"/>
                    <a:pt x="1271" y="541"/>
                  </a:cubicBezTo>
                  <a:cubicBezTo>
                    <a:pt x="1272" y="934"/>
                    <a:pt x="983" y="1436"/>
                    <a:pt x="639" y="1633"/>
                  </a:cubicBezTo>
                  <a:cubicBezTo>
                    <a:pt x="542" y="1691"/>
                    <a:pt x="471" y="1703"/>
                    <a:pt x="431" y="1703"/>
                  </a:cubicBezTo>
                  <a:cubicBezTo>
                    <a:pt x="379" y="1703"/>
                    <a:pt x="352" y="1683"/>
                    <a:pt x="337" y="1671"/>
                  </a:cubicBezTo>
                  <a:cubicBezTo>
                    <a:pt x="332" y="1666"/>
                    <a:pt x="326" y="1662"/>
                    <a:pt x="320" y="1659"/>
                  </a:cubicBezTo>
                  <a:lnTo>
                    <a:pt x="320" y="1657"/>
                  </a:lnTo>
                  <a:lnTo>
                    <a:pt x="308" y="1634"/>
                  </a:lnTo>
                  <a:cubicBezTo>
                    <a:pt x="302" y="1626"/>
                    <a:pt x="296" y="1616"/>
                    <a:pt x="291" y="1608"/>
                  </a:cubicBezTo>
                  <a:cubicBezTo>
                    <a:pt x="286" y="1599"/>
                    <a:pt x="285" y="1590"/>
                    <a:pt x="282" y="1577"/>
                  </a:cubicBezTo>
                  <a:lnTo>
                    <a:pt x="277" y="1562"/>
                  </a:lnTo>
                  <a:cubicBezTo>
                    <a:pt x="274" y="1550"/>
                    <a:pt x="269" y="1539"/>
                    <a:pt x="265" y="1526"/>
                  </a:cubicBezTo>
                  <a:cubicBezTo>
                    <a:pt x="259" y="1493"/>
                    <a:pt x="256" y="1457"/>
                    <a:pt x="256" y="1419"/>
                  </a:cubicBezTo>
                  <a:cubicBezTo>
                    <a:pt x="256" y="1022"/>
                    <a:pt x="545" y="521"/>
                    <a:pt x="888" y="324"/>
                  </a:cubicBezTo>
                  <a:cubicBezTo>
                    <a:pt x="922" y="304"/>
                    <a:pt x="955" y="287"/>
                    <a:pt x="988" y="276"/>
                  </a:cubicBezTo>
                  <a:cubicBezTo>
                    <a:pt x="1003" y="273"/>
                    <a:pt x="1014" y="271"/>
                    <a:pt x="1026" y="267"/>
                  </a:cubicBezTo>
                  <a:lnTo>
                    <a:pt x="1043" y="264"/>
                  </a:lnTo>
                  <a:cubicBezTo>
                    <a:pt x="1052" y="261"/>
                    <a:pt x="1062" y="257"/>
                    <a:pt x="1072" y="254"/>
                  </a:cubicBezTo>
                  <a:close/>
                  <a:moveTo>
                    <a:pt x="1057" y="1"/>
                  </a:moveTo>
                  <a:cubicBezTo>
                    <a:pt x="1026" y="4"/>
                    <a:pt x="994" y="14"/>
                    <a:pt x="962" y="22"/>
                  </a:cubicBezTo>
                  <a:cubicBezTo>
                    <a:pt x="945" y="25"/>
                    <a:pt x="931" y="27"/>
                    <a:pt x="914" y="33"/>
                  </a:cubicBezTo>
                  <a:cubicBezTo>
                    <a:pt x="865" y="50"/>
                    <a:pt x="812" y="73"/>
                    <a:pt x="760" y="104"/>
                  </a:cubicBezTo>
                  <a:cubicBezTo>
                    <a:pt x="339" y="347"/>
                    <a:pt x="0" y="936"/>
                    <a:pt x="2" y="1419"/>
                  </a:cubicBezTo>
                  <a:cubicBezTo>
                    <a:pt x="2" y="1479"/>
                    <a:pt x="6" y="1534"/>
                    <a:pt x="17" y="1586"/>
                  </a:cubicBezTo>
                  <a:cubicBezTo>
                    <a:pt x="22" y="1603"/>
                    <a:pt x="28" y="1616"/>
                    <a:pt x="33" y="1631"/>
                  </a:cubicBezTo>
                  <a:cubicBezTo>
                    <a:pt x="42" y="1663"/>
                    <a:pt x="49" y="1696"/>
                    <a:pt x="62" y="1723"/>
                  </a:cubicBezTo>
                  <a:cubicBezTo>
                    <a:pt x="69" y="1740"/>
                    <a:pt x="82" y="1754"/>
                    <a:pt x="91" y="1770"/>
                  </a:cubicBezTo>
                  <a:cubicBezTo>
                    <a:pt x="105" y="1790"/>
                    <a:pt x="116" y="1814"/>
                    <a:pt x="133" y="1831"/>
                  </a:cubicBezTo>
                  <a:cubicBezTo>
                    <a:pt x="145" y="1845"/>
                    <a:pt x="159" y="1854"/>
                    <a:pt x="172" y="1865"/>
                  </a:cubicBezTo>
                  <a:cubicBezTo>
                    <a:pt x="242" y="1923"/>
                    <a:pt x="329" y="1956"/>
                    <a:pt x="429" y="1956"/>
                  </a:cubicBezTo>
                  <a:cubicBezTo>
                    <a:pt x="529" y="1956"/>
                    <a:pt x="643" y="1923"/>
                    <a:pt x="765" y="1854"/>
                  </a:cubicBezTo>
                  <a:cubicBezTo>
                    <a:pt x="1185" y="1611"/>
                    <a:pt x="1526" y="1022"/>
                    <a:pt x="1525" y="539"/>
                  </a:cubicBezTo>
                  <a:cubicBezTo>
                    <a:pt x="1525" y="297"/>
                    <a:pt x="1438" y="128"/>
                    <a:pt x="1300" y="50"/>
                  </a:cubicBezTo>
                  <a:cubicBezTo>
                    <a:pt x="1282" y="39"/>
                    <a:pt x="1258" y="33"/>
                    <a:pt x="1235" y="25"/>
                  </a:cubicBezTo>
                  <a:cubicBezTo>
                    <a:pt x="1218" y="19"/>
                    <a:pt x="1205" y="11"/>
                    <a:pt x="1188" y="8"/>
                  </a:cubicBezTo>
                  <a:cubicBezTo>
                    <a:pt x="1163" y="4"/>
                    <a:pt x="1135" y="4"/>
                    <a:pt x="1109" y="4"/>
                  </a:cubicBezTo>
                  <a:cubicBezTo>
                    <a:pt x="1095" y="4"/>
                    <a:pt x="1082" y="1"/>
                    <a:pt x="10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
            <p:cNvSpPr/>
            <p:nvPr/>
          </p:nvSpPr>
          <p:spPr>
            <a:xfrm>
              <a:off x="3796172" y="1320658"/>
              <a:ext cx="27136" cy="34783"/>
            </a:xfrm>
            <a:custGeom>
              <a:rect b="b" l="l" r="r" t="t"/>
              <a:pathLst>
                <a:path extrusionOk="0" h="796" w="621">
                  <a:moveTo>
                    <a:pt x="191" y="0"/>
                  </a:moveTo>
                  <a:cubicBezTo>
                    <a:pt x="184" y="0"/>
                    <a:pt x="177" y="2"/>
                    <a:pt x="170" y="2"/>
                  </a:cubicBezTo>
                  <a:cubicBezTo>
                    <a:pt x="159" y="2"/>
                    <a:pt x="148" y="2"/>
                    <a:pt x="139" y="4"/>
                  </a:cubicBezTo>
                  <a:cubicBezTo>
                    <a:pt x="131" y="5"/>
                    <a:pt x="125" y="10"/>
                    <a:pt x="119" y="11"/>
                  </a:cubicBezTo>
                  <a:cubicBezTo>
                    <a:pt x="111" y="14"/>
                    <a:pt x="101" y="17"/>
                    <a:pt x="93" y="22"/>
                  </a:cubicBezTo>
                  <a:cubicBezTo>
                    <a:pt x="36" y="53"/>
                    <a:pt x="2" y="122"/>
                    <a:pt x="2" y="220"/>
                  </a:cubicBezTo>
                  <a:cubicBezTo>
                    <a:pt x="1" y="417"/>
                    <a:pt x="139" y="657"/>
                    <a:pt x="308" y="754"/>
                  </a:cubicBezTo>
                  <a:cubicBezTo>
                    <a:pt x="357" y="783"/>
                    <a:pt x="404" y="796"/>
                    <a:pt x="445" y="796"/>
                  </a:cubicBezTo>
                  <a:cubicBezTo>
                    <a:pt x="486" y="796"/>
                    <a:pt x="522" y="783"/>
                    <a:pt x="551" y="759"/>
                  </a:cubicBezTo>
                  <a:cubicBezTo>
                    <a:pt x="556" y="754"/>
                    <a:pt x="562" y="751"/>
                    <a:pt x="567" y="745"/>
                  </a:cubicBezTo>
                  <a:cubicBezTo>
                    <a:pt x="574" y="739"/>
                    <a:pt x="579" y="728"/>
                    <a:pt x="584" y="719"/>
                  </a:cubicBezTo>
                  <a:cubicBezTo>
                    <a:pt x="588" y="714"/>
                    <a:pt x="593" y="708"/>
                    <a:pt x="596" y="702"/>
                  </a:cubicBezTo>
                  <a:cubicBezTo>
                    <a:pt x="602" y="691"/>
                    <a:pt x="604" y="676"/>
                    <a:pt x="608" y="663"/>
                  </a:cubicBezTo>
                  <a:cubicBezTo>
                    <a:pt x="610" y="657"/>
                    <a:pt x="613" y="651"/>
                    <a:pt x="614" y="645"/>
                  </a:cubicBezTo>
                  <a:cubicBezTo>
                    <a:pt x="617" y="623"/>
                    <a:pt x="620" y="602"/>
                    <a:pt x="620" y="577"/>
                  </a:cubicBezTo>
                  <a:cubicBezTo>
                    <a:pt x="620" y="380"/>
                    <a:pt x="482" y="140"/>
                    <a:pt x="311" y="40"/>
                  </a:cubicBezTo>
                  <a:cubicBezTo>
                    <a:pt x="290" y="30"/>
                    <a:pt x="270" y="20"/>
                    <a:pt x="250" y="13"/>
                  </a:cubicBezTo>
                  <a:cubicBezTo>
                    <a:pt x="242" y="11"/>
                    <a:pt x="236" y="11"/>
                    <a:pt x="230" y="10"/>
                  </a:cubicBezTo>
                  <a:cubicBezTo>
                    <a:pt x="216" y="5"/>
                    <a:pt x="202" y="2"/>
                    <a:pt x="191"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6"/>
            <p:cNvSpPr/>
            <p:nvPr/>
          </p:nvSpPr>
          <p:spPr>
            <a:xfrm rot="-5400000">
              <a:off x="3353950" y="1319338"/>
              <a:ext cx="237781"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6"/>
            <p:cNvSpPr/>
            <p:nvPr/>
          </p:nvSpPr>
          <p:spPr>
            <a:xfrm>
              <a:off x="3079604" y="1429847"/>
              <a:ext cx="786293" cy="324279"/>
            </a:xfrm>
            <a:custGeom>
              <a:rect b="b" l="l" r="r" t="t"/>
              <a:pathLst>
                <a:path extrusionOk="0" h="7421" w="17994">
                  <a:moveTo>
                    <a:pt x="5" y="162"/>
                  </a:moveTo>
                  <a:cubicBezTo>
                    <a:pt x="8" y="205"/>
                    <a:pt x="8" y="247"/>
                    <a:pt x="11" y="291"/>
                  </a:cubicBezTo>
                  <a:cubicBezTo>
                    <a:pt x="13" y="308"/>
                    <a:pt x="16" y="328"/>
                    <a:pt x="18" y="345"/>
                  </a:cubicBezTo>
                  <a:cubicBezTo>
                    <a:pt x="141" y="1571"/>
                    <a:pt x="1002" y="2775"/>
                    <a:pt x="2611" y="3711"/>
                  </a:cubicBezTo>
                  <a:cubicBezTo>
                    <a:pt x="6107" y="5743"/>
                    <a:pt x="11814" y="5741"/>
                    <a:pt x="15332" y="3709"/>
                  </a:cubicBezTo>
                  <a:cubicBezTo>
                    <a:pt x="16990" y="2754"/>
                    <a:pt x="17872" y="1514"/>
                    <a:pt x="17973" y="257"/>
                  </a:cubicBezTo>
                  <a:cubicBezTo>
                    <a:pt x="17976" y="222"/>
                    <a:pt x="17978" y="187"/>
                    <a:pt x="17979" y="150"/>
                  </a:cubicBezTo>
                  <a:cubicBezTo>
                    <a:pt x="17981" y="105"/>
                    <a:pt x="17984" y="59"/>
                    <a:pt x="17984" y="13"/>
                  </a:cubicBezTo>
                  <a:cubicBezTo>
                    <a:pt x="17984" y="10"/>
                    <a:pt x="17985" y="5"/>
                    <a:pt x="17985" y="0"/>
                  </a:cubicBezTo>
                  <a:lnTo>
                    <a:pt x="17990" y="1677"/>
                  </a:lnTo>
                  <a:cubicBezTo>
                    <a:pt x="17993" y="3020"/>
                    <a:pt x="17109" y="4366"/>
                    <a:pt x="15337" y="5387"/>
                  </a:cubicBezTo>
                  <a:cubicBezTo>
                    <a:pt x="11819" y="7419"/>
                    <a:pt x="6112" y="7421"/>
                    <a:pt x="2617" y="5389"/>
                  </a:cubicBezTo>
                  <a:cubicBezTo>
                    <a:pt x="879" y="4378"/>
                    <a:pt x="10" y="3054"/>
                    <a:pt x="5" y="1729"/>
                  </a:cubicBezTo>
                  <a:lnTo>
                    <a:pt x="1" y="53"/>
                  </a:lnTo>
                  <a:cubicBezTo>
                    <a:pt x="1" y="90"/>
                    <a:pt x="5" y="125"/>
                    <a:pt x="5" y="162"/>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6"/>
            <p:cNvSpPr/>
            <p:nvPr/>
          </p:nvSpPr>
          <p:spPr>
            <a:xfrm>
              <a:off x="3435031" y="1450996"/>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6"/>
            <p:cNvSpPr/>
            <p:nvPr/>
          </p:nvSpPr>
          <p:spPr>
            <a:xfrm>
              <a:off x="3114168" y="1203193"/>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6"/>
            <p:cNvSpPr/>
            <p:nvPr/>
          </p:nvSpPr>
          <p:spPr>
            <a:xfrm>
              <a:off x="3077506" y="1203368"/>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6"/>
            <p:cNvSpPr/>
            <p:nvPr/>
          </p:nvSpPr>
          <p:spPr>
            <a:xfrm>
              <a:off x="3461860" y="1414247"/>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6"/>
            <p:cNvSpPr/>
            <p:nvPr/>
          </p:nvSpPr>
          <p:spPr>
            <a:xfrm>
              <a:off x="3423189" y="1410533"/>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6"/>
            <p:cNvSpPr/>
            <p:nvPr/>
          </p:nvSpPr>
          <p:spPr>
            <a:xfrm>
              <a:off x="3426160" y="1387243"/>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6"/>
            <p:cNvSpPr/>
            <p:nvPr/>
          </p:nvSpPr>
          <p:spPr>
            <a:xfrm>
              <a:off x="3422621" y="1383791"/>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6"/>
            <p:cNvSpPr/>
            <p:nvPr/>
          </p:nvSpPr>
          <p:spPr>
            <a:xfrm>
              <a:off x="3488253" y="1259125"/>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6"/>
            <p:cNvSpPr/>
            <p:nvPr/>
          </p:nvSpPr>
          <p:spPr>
            <a:xfrm>
              <a:off x="3477241" y="1198343"/>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p:nvPr/>
          </p:nvSpPr>
          <p:spPr>
            <a:xfrm>
              <a:off x="3449756" y="1322572"/>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6"/>
            <p:cNvSpPr/>
            <p:nvPr/>
          </p:nvSpPr>
          <p:spPr>
            <a:xfrm>
              <a:off x="3449887" y="1310337"/>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6"/>
            <p:cNvSpPr/>
            <p:nvPr/>
          </p:nvSpPr>
          <p:spPr>
            <a:xfrm>
              <a:off x="3452247" y="1312347"/>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6"/>
            <p:cNvSpPr/>
            <p:nvPr/>
          </p:nvSpPr>
          <p:spPr>
            <a:xfrm>
              <a:off x="3445168" y="1350669"/>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6"/>
            <p:cNvSpPr/>
            <p:nvPr/>
          </p:nvSpPr>
          <p:spPr>
            <a:xfrm>
              <a:off x="3414406" y="1391350"/>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6"/>
            <p:cNvSpPr/>
            <p:nvPr/>
          </p:nvSpPr>
          <p:spPr>
            <a:xfrm>
              <a:off x="3250675" y="1410139"/>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6"/>
            <p:cNvSpPr/>
            <p:nvPr/>
          </p:nvSpPr>
          <p:spPr>
            <a:xfrm>
              <a:off x="3228958" y="1467600"/>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6"/>
            <p:cNvSpPr/>
            <p:nvPr/>
          </p:nvSpPr>
          <p:spPr>
            <a:xfrm>
              <a:off x="3229046" y="1330481"/>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6"/>
            <p:cNvSpPr/>
            <p:nvPr/>
          </p:nvSpPr>
          <p:spPr>
            <a:xfrm>
              <a:off x="3461860" y="1480272"/>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36"/>
            <p:cNvSpPr/>
            <p:nvPr/>
          </p:nvSpPr>
          <p:spPr>
            <a:xfrm>
              <a:off x="3461860" y="1640289"/>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6"/>
            <p:cNvSpPr/>
            <p:nvPr/>
          </p:nvSpPr>
          <p:spPr>
            <a:xfrm>
              <a:off x="3800149" y="1279802"/>
              <a:ext cx="96353" cy="74854"/>
            </a:xfrm>
            <a:custGeom>
              <a:rect b="b" l="l" r="r" t="t"/>
              <a:pathLst>
                <a:path extrusionOk="0" h="1713" w="2205">
                  <a:moveTo>
                    <a:pt x="1757" y="0"/>
                  </a:moveTo>
                  <a:cubicBezTo>
                    <a:pt x="1727" y="0"/>
                    <a:pt x="1699" y="8"/>
                    <a:pt x="1675" y="22"/>
                  </a:cubicBezTo>
                  <a:lnTo>
                    <a:pt x="0" y="957"/>
                  </a:lnTo>
                  <a:cubicBezTo>
                    <a:pt x="10" y="952"/>
                    <a:pt x="19" y="949"/>
                    <a:pt x="28" y="946"/>
                  </a:cubicBezTo>
                  <a:cubicBezTo>
                    <a:pt x="34" y="945"/>
                    <a:pt x="40" y="940"/>
                    <a:pt x="48" y="939"/>
                  </a:cubicBezTo>
                  <a:cubicBezTo>
                    <a:pt x="57" y="937"/>
                    <a:pt x="68" y="937"/>
                    <a:pt x="79" y="937"/>
                  </a:cubicBezTo>
                  <a:cubicBezTo>
                    <a:pt x="83" y="937"/>
                    <a:pt x="88" y="936"/>
                    <a:pt x="93" y="936"/>
                  </a:cubicBezTo>
                  <a:cubicBezTo>
                    <a:pt x="95" y="936"/>
                    <a:pt x="98" y="937"/>
                    <a:pt x="100" y="937"/>
                  </a:cubicBezTo>
                  <a:cubicBezTo>
                    <a:pt x="111" y="937"/>
                    <a:pt x="125" y="942"/>
                    <a:pt x="137" y="945"/>
                  </a:cubicBezTo>
                  <a:cubicBezTo>
                    <a:pt x="145" y="946"/>
                    <a:pt x="151" y="946"/>
                    <a:pt x="157" y="948"/>
                  </a:cubicBezTo>
                  <a:cubicBezTo>
                    <a:pt x="179" y="955"/>
                    <a:pt x="199" y="965"/>
                    <a:pt x="220" y="977"/>
                  </a:cubicBezTo>
                  <a:cubicBezTo>
                    <a:pt x="391" y="1075"/>
                    <a:pt x="529" y="1315"/>
                    <a:pt x="528" y="1512"/>
                  </a:cubicBezTo>
                  <a:cubicBezTo>
                    <a:pt x="528" y="1537"/>
                    <a:pt x="526" y="1560"/>
                    <a:pt x="522" y="1580"/>
                  </a:cubicBezTo>
                  <a:cubicBezTo>
                    <a:pt x="520" y="1586"/>
                    <a:pt x="517" y="1592"/>
                    <a:pt x="517" y="1598"/>
                  </a:cubicBezTo>
                  <a:cubicBezTo>
                    <a:pt x="513" y="1611"/>
                    <a:pt x="509" y="1626"/>
                    <a:pt x="503" y="1637"/>
                  </a:cubicBezTo>
                  <a:cubicBezTo>
                    <a:pt x="500" y="1645"/>
                    <a:pt x="496" y="1649"/>
                    <a:pt x="493" y="1655"/>
                  </a:cubicBezTo>
                  <a:cubicBezTo>
                    <a:pt x="488" y="1663"/>
                    <a:pt x="482" y="1674"/>
                    <a:pt x="474" y="1680"/>
                  </a:cubicBezTo>
                  <a:cubicBezTo>
                    <a:pt x="471" y="1686"/>
                    <a:pt x="465" y="1691"/>
                    <a:pt x="460" y="1694"/>
                  </a:cubicBezTo>
                  <a:cubicBezTo>
                    <a:pt x="453" y="1700"/>
                    <a:pt x="446" y="1706"/>
                    <a:pt x="439" y="1712"/>
                  </a:cubicBezTo>
                  <a:lnTo>
                    <a:pt x="2114" y="777"/>
                  </a:lnTo>
                  <a:cubicBezTo>
                    <a:pt x="2169" y="745"/>
                    <a:pt x="2205" y="676"/>
                    <a:pt x="2205" y="579"/>
                  </a:cubicBezTo>
                  <a:cubicBezTo>
                    <a:pt x="2205" y="382"/>
                    <a:pt x="2066" y="140"/>
                    <a:pt x="1895" y="43"/>
                  </a:cubicBezTo>
                  <a:cubicBezTo>
                    <a:pt x="1846" y="14"/>
                    <a:pt x="1799" y="0"/>
                    <a:pt x="17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36"/>
            <p:cNvSpPr/>
            <p:nvPr/>
          </p:nvSpPr>
          <p:spPr>
            <a:xfrm>
              <a:off x="3964820" y="951388"/>
              <a:ext cx="368100" cy="51732"/>
            </a:xfrm>
            <a:custGeom>
              <a:rect b="b" l="l" r="r" t="t"/>
              <a:pathLst>
                <a:path extrusionOk="0" h="1184" w="9367">
                  <a:moveTo>
                    <a:pt x="5" y="1"/>
                  </a:moveTo>
                  <a:cubicBezTo>
                    <a:pt x="5" y="1"/>
                    <a:pt x="5" y="35"/>
                    <a:pt x="4" y="106"/>
                  </a:cubicBezTo>
                  <a:cubicBezTo>
                    <a:pt x="2" y="286"/>
                    <a:pt x="1" y="642"/>
                    <a:pt x="1" y="902"/>
                  </a:cubicBezTo>
                  <a:cubicBezTo>
                    <a:pt x="1" y="1059"/>
                    <a:pt x="1" y="1144"/>
                    <a:pt x="2" y="1144"/>
                  </a:cubicBezTo>
                  <a:lnTo>
                    <a:pt x="9362" y="1184"/>
                  </a:lnTo>
                  <a:cubicBezTo>
                    <a:pt x="9362" y="1184"/>
                    <a:pt x="9362" y="1181"/>
                    <a:pt x="9362" y="1181"/>
                  </a:cubicBezTo>
                  <a:cubicBezTo>
                    <a:pt x="9362" y="1181"/>
                    <a:pt x="9362" y="1181"/>
                    <a:pt x="9362" y="1181"/>
                  </a:cubicBezTo>
                  <a:cubicBezTo>
                    <a:pt x="9362" y="1181"/>
                    <a:pt x="9364" y="1148"/>
                    <a:pt x="9364" y="1079"/>
                  </a:cubicBezTo>
                  <a:cubicBezTo>
                    <a:pt x="9365" y="898"/>
                    <a:pt x="9367" y="545"/>
                    <a:pt x="9367" y="286"/>
                  </a:cubicBezTo>
                  <a:cubicBezTo>
                    <a:pt x="9367" y="127"/>
                    <a:pt x="9367" y="44"/>
                    <a:pt x="9365" y="44"/>
                  </a:cubicBezTo>
                  <a:cubicBezTo>
                    <a:pt x="9365" y="44"/>
                    <a:pt x="9365" y="44"/>
                    <a:pt x="9365" y="44"/>
                  </a:cubicBezTo>
                  <a:lnTo>
                    <a:pt x="9365" y="42"/>
                  </a:lnTo>
                  <a:lnTo>
                    <a:pt x="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36"/>
            <p:cNvSpPr/>
            <p:nvPr/>
          </p:nvSpPr>
          <p:spPr>
            <a:xfrm>
              <a:off x="3954148" y="969464"/>
              <a:ext cx="757287" cy="15602"/>
            </a:xfrm>
            <a:custGeom>
              <a:rect b="b" l="l" r="r" t="t"/>
              <a:pathLst>
                <a:path extrusionOk="0" h="357" w="7660">
                  <a:moveTo>
                    <a:pt x="142" y="1"/>
                  </a:moveTo>
                  <a:cubicBezTo>
                    <a:pt x="64" y="1"/>
                    <a:pt x="0" y="78"/>
                    <a:pt x="0" y="175"/>
                  </a:cubicBezTo>
                  <a:cubicBezTo>
                    <a:pt x="0" y="270"/>
                    <a:pt x="64" y="348"/>
                    <a:pt x="140" y="348"/>
                  </a:cubicBezTo>
                  <a:lnTo>
                    <a:pt x="7659" y="356"/>
                  </a:lnTo>
                  <a:lnTo>
                    <a:pt x="7659" y="356"/>
                  </a:lnTo>
                  <a:cubicBezTo>
                    <a:pt x="7581" y="356"/>
                    <a:pt x="7518" y="278"/>
                    <a:pt x="7518" y="182"/>
                  </a:cubicBezTo>
                  <a:cubicBezTo>
                    <a:pt x="7518" y="87"/>
                    <a:pt x="7582" y="10"/>
                    <a:pt x="7659" y="10"/>
                  </a:cubicBezTo>
                  <a:lnTo>
                    <a:pt x="142" y="1"/>
                  </a:lnTo>
                  <a:close/>
                  <a:moveTo>
                    <a:pt x="7659" y="356"/>
                  </a:moveTo>
                  <a:lnTo>
                    <a:pt x="7659" y="356"/>
                  </a:lnTo>
                  <a:cubicBezTo>
                    <a:pt x="7659" y="356"/>
                    <a:pt x="7659" y="356"/>
                    <a:pt x="7659" y="356"/>
                  </a:cubicBezTo>
                  <a:lnTo>
                    <a:pt x="7659" y="356"/>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36"/>
            <p:cNvSpPr/>
            <p:nvPr/>
          </p:nvSpPr>
          <p:spPr>
            <a:xfrm>
              <a:off x="4282617" y="969862"/>
              <a:ext cx="12410" cy="15207"/>
            </a:xfrm>
            <a:custGeom>
              <a:rect b="b" l="l" r="r" t="t"/>
              <a:pathLst>
                <a:path extrusionOk="0" h="348" w="284">
                  <a:moveTo>
                    <a:pt x="142" y="1"/>
                  </a:moveTo>
                  <a:cubicBezTo>
                    <a:pt x="65" y="1"/>
                    <a:pt x="2" y="78"/>
                    <a:pt x="1" y="173"/>
                  </a:cubicBezTo>
                  <a:cubicBezTo>
                    <a:pt x="1" y="269"/>
                    <a:pt x="64" y="347"/>
                    <a:pt x="142" y="347"/>
                  </a:cubicBezTo>
                  <a:cubicBezTo>
                    <a:pt x="221" y="347"/>
                    <a:pt x="284" y="270"/>
                    <a:pt x="284" y="175"/>
                  </a:cubicBezTo>
                  <a:cubicBezTo>
                    <a:pt x="284" y="79"/>
                    <a:pt x="221" y="1"/>
                    <a:pt x="142"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6"/>
            <p:cNvSpPr/>
            <p:nvPr/>
          </p:nvSpPr>
          <p:spPr>
            <a:xfrm>
              <a:off x="3961754" y="722060"/>
              <a:ext cx="717163" cy="265550"/>
            </a:xfrm>
            <a:custGeom>
              <a:rect b="b" l="l" r="r" t="t"/>
              <a:pathLst>
                <a:path extrusionOk="0" h="6077" w="16412">
                  <a:moveTo>
                    <a:pt x="11" y="4991"/>
                  </a:moveTo>
                  <a:cubicBezTo>
                    <a:pt x="13" y="4980"/>
                    <a:pt x="14" y="4969"/>
                    <a:pt x="16" y="4958"/>
                  </a:cubicBezTo>
                  <a:cubicBezTo>
                    <a:pt x="126" y="3826"/>
                    <a:pt x="926" y="2714"/>
                    <a:pt x="2418" y="1853"/>
                  </a:cubicBezTo>
                  <a:cubicBezTo>
                    <a:pt x="5629" y="1"/>
                    <a:pt x="10834" y="1"/>
                    <a:pt x="14023" y="1853"/>
                  </a:cubicBezTo>
                  <a:cubicBezTo>
                    <a:pt x="15512" y="2719"/>
                    <a:pt x="16302" y="3838"/>
                    <a:pt x="16393" y="4977"/>
                  </a:cubicBezTo>
                  <a:cubicBezTo>
                    <a:pt x="16396" y="5011"/>
                    <a:pt x="16396" y="5043"/>
                    <a:pt x="16398" y="5075"/>
                  </a:cubicBezTo>
                  <a:cubicBezTo>
                    <a:pt x="16411" y="5394"/>
                    <a:pt x="16370" y="5714"/>
                    <a:pt x="16275" y="6029"/>
                  </a:cubicBezTo>
                  <a:cubicBezTo>
                    <a:pt x="15990" y="5112"/>
                    <a:pt x="15242" y="4237"/>
                    <a:pt x="14027" y="3531"/>
                  </a:cubicBezTo>
                  <a:cubicBezTo>
                    <a:pt x="10838" y="1677"/>
                    <a:pt x="5633" y="1677"/>
                    <a:pt x="2423" y="3529"/>
                  </a:cubicBezTo>
                  <a:cubicBezTo>
                    <a:pt x="1179" y="4249"/>
                    <a:pt x="416" y="5144"/>
                    <a:pt x="133" y="6077"/>
                  </a:cubicBezTo>
                  <a:cubicBezTo>
                    <a:pt x="45" y="5795"/>
                    <a:pt x="0" y="5509"/>
                    <a:pt x="2" y="5226"/>
                  </a:cubicBezTo>
                  <a:cubicBezTo>
                    <a:pt x="2" y="5191"/>
                    <a:pt x="5" y="5152"/>
                    <a:pt x="5" y="5115"/>
                  </a:cubicBezTo>
                  <a:cubicBezTo>
                    <a:pt x="6" y="5075"/>
                    <a:pt x="8" y="5032"/>
                    <a:pt x="11" y="499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6"/>
            <p:cNvSpPr/>
            <p:nvPr/>
          </p:nvSpPr>
          <p:spPr>
            <a:xfrm>
              <a:off x="3925093" y="722235"/>
              <a:ext cx="788041" cy="455197"/>
            </a:xfrm>
            <a:custGeom>
              <a:rect b="b" l="l" r="r" t="t"/>
              <a:pathLst>
                <a:path extrusionOk="0" h="10417" w="18034">
                  <a:moveTo>
                    <a:pt x="9066" y="459"/>
                  </a:moveTo>
                  <a:cubicBezTo>
                    <a:pt x="11168" y="459"/>
                    <a:pt x="13267" y="922"/>
                    <a:pt x="14862" y="1849"/>
                  </a:cubicBezTo>
                  <a:cubicBezTo>
                    <a:pt x="16351" y="2715"/>
                    <a:pt x="17141" y="3834"/>
                    <a:pt x="17232" y="4971"/>
                  </a:cubicBezTo>
                  <a:cubicBezTo>
                    <a:pt x="17235" y="5005"/>
                    <a:pt x="17235" y="5039"/>
                    <a:pt x="17237" y="5071"/>
                  </a:cubicBezTo>
                  <a:cubicBezTo>
                    <a:pt x="17250" y="5390"/>
                    <a:pt x="17209" y="5710"/>
                    <a:pt x="17114" y="6025"/>
                  </a:cubicBezTo>
                  <a:cubicBezTo>
                    <a:pt x="16830" y="6955"/>
                    <a:pt x="16068" y="7851"/>
                    <a:pt x="14823" y="8569"/>
                  </a:cubicBezTo>
                  <a:cubicBezTo>
                    <a:pt x="13218" y="9496"/>
                    <a:pt x="11114" y="9959"/>
                    <a:pt x="9012" y="9959"/>
                  </a:cubicBezTo>
                  <a:cubicBezTo>
                    <a:pt x="6911" y="9959"/>
                    <a:pt x="4813" y="9496"/>
                    <a:pt x="3219" y="8571"/>
                  </a:cubicBezTo>
                  <a:cubicBezTo>
                    <a:pt x="2004" y="7863"/>
                    <a:pt x="1256" y="6988"/>
                    <a:pt x="972" y="6071"/>
                  </a:cubicBezTo>
                  <a:cubicBezTo>
                    <a:pt x="884" y="5791"/>
                    <a:pt x="839" y="5505"/>
                    <a:pt x="841" y="5222"/>
                  </a:cubicBezTo>
                  <a:cubicBezTo>
                    <a:pt x="841" y="5185"/>
                    <a:pt x="844" y="5148"/>
                    <a:pt x="844" y="5111"/>
                  </a:cubicBezTo>
                  <a:cubicBezTo>
                    <a:pt x="845" y="5071"/>
                    <a:pt x="847" y="5028"/>
                    <a:pt x="850" y="4987"/>
                  </a:cubicBezTo>
                  <a:cubicBezTo>
                    <a:pt x="852" y="4976"/>
                    <a:pt x="853" y="4965"/>
                    <a:pt x="855" y="4954"/>
                  </a:cubicBezTo>
                  <a:cubicBezTo>
                    <a:pt x="965" y="3822"/>
                    <a:pt x="1765" y="2710"/>
                    <a:pt x="3257" y="1847"/>
                  </a:cubicBezTo>
                  <a:cubicBezTo>
                    <a:pt x="4862" y="922"/>
                    <a:pt x="6965" y="459"/>
                    <a:pt x="9066" y="459"/>
                  </a:cubicBezTo>
                  <a:close/>
                  <a:moveTo>
                    <a:pt x="9070" y="0"/>
                  </a:moveTo>
                  <a:cubicBezTo>
                    <a:pt x="6767" y="0"/>
                    <a:pt x="4460" y="509"/>
                    <a:pt x="2700" y="1526"/>
                  </a:cubicBezTo>
                  <a:cubicBezTo>
                    <a:pt x="882" y="2575"/>
                    <a:pt x="1" y="3965"/>
                    <a:pt x="53" y="5345"/>
                  </a:cubicBezTo>
                  <a:cubicBezTo>
                    <a:pt x="56" y="5388"/>
                    <a:pt x="56" y="5430"/>
                    <a:pt x="59" y="5473"/>
                  </a:cubicBezTo>
                  <a:cubicBezTo>
                    <a:pt x="61" y="5491"/>
                    <a:pt x="64" y="5510"/>
                    <a:pt x="66" y="5528"/>
                  </a:cubicBezTo>
                  <a:cubicBezTo>
                    <a:pt x="189" y="6754"/>
                    <a:pt x="1050" y="7958"/>
                    <a:pt x="2659" y="8894"/>
                  </a:cubicBezTo>
                  <a:cubicBezTo>
                    <a:pt x="4406" y="9909"/>
                    <a:pt x="6706" y="10417"/>
                    <a:pt x="9009" y="10417"/>
                  </a:cubicBezTo>
                  <a:cubicBezTo>
                    <a:pt x="11313" y="10417"/>
                    <a:pt x="13620" y="9908"/>
                    <a:pt x="15380" y="8892"/>
                  </a:cubicBezTo>
                  <a:cubicBezTo>
                    <a:pt x="17038" y="7937"/>
                    <a:pt x="17920" y="6697"/>
                    <a:pt x="18021" y="5440"/>
                  </a:cubicBezTo>
                  <a:cubicBezTo>
                    <a:pt x="18024" y="5405"/>
                    <a:pt x="18026" y="5370"/>
                    <a:pt x="18027" y="5333"/>
                  </a:cubicBezTo>
                  <a:cubicBezTo>
                    <a:pt x="18029" y="5288"/>
                    <a:pt x="18032" y="5242"/>
                    <a:pt x="18032" y="5196"/>
                  </a:cubicBezTo>
                  <a:cubicBezTo>
                    <a:pt x="18033" y="3865"/>
                    <a:pt x="17164" y="2536"/>
                    <a:pt x="15423" y="1526"/>
                  </a:cubicBezTo>
                  <a:cubicBezTo>
                    <a:pt x="13675" y="509"/>
                    <a:pt x="11374" y="0"/>
                    <a:pt x="907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36"/>
            <p:cNvSpPr/>
            <p:nvPr/>
          </p:nvSpPr>
          <p:spPr>
            <a:xfrm>
              <a:off x="4309447" y="773097"/>
              <a:ext cx="15556" cy="166269"/>
            </a:xfrm>
            <a:custGeom>
              <a:rect b="b" l="l" r="r" t="t"/>
              <a:pathLst>
                <a:path extrusionOk="0" h="3805" w="356">
                  <a:moveTo>
                    <a:pt x="0" y="3802"/>
                  </a:moveTo>
                  <a:cubicBezTo>
                    <a:pt x="0" y="3802"/>
                    <a:pt x="0" y="3802"/>
                    <a:pt x="0" y="3803"/>
                  </a:cubicBezTo>
                  <a:lnTo>
                    <a:pt x="0" y="3802"/>
                  </a:lnTo>
                  <a:close/>
                  <a:moveTo>
                    <a:pt x="183" y="0"/>
                  </a:moveTo>
                  <a:cubicBezTo>
                    <a:pt x="88" y="0"/>
                    <a:pt x="10" y="62"/>
                    <a:pt x="10" y="140"/>
                  </a:cubicBezTo>
                  <a:lnTo>
                    <a:pt x="0" y="3802"/>
                  </a:lnTo>
                  <a:lnTo>
                    <a:pt x="0" y="3802"/>
                  </a:lnTo>
                  <a:cubicBezTo>
                    <a:pt x="1" y="3725"/>
                    <a:pt x="78" y="3663"/>
                    <a:pt x="174" y="3663"/>
                  </a:cubicBezTo>
                  <a:cubicBezTo>
                    <a:pt x="270" y="3663"/>
                    <a:pt x="347" y="3727"/>
                    <a:pt x="347" y="3804"/>
                  </a:cubicBezTo>
                  <a:lnTo>
                    <a:pt x="356" y="140"/>
                  </a:lnTo>
                  <a:cubicBezTo>
                    <a:pt x="356" y="65"/>
                    <a:pt x="279" y="0"/>
                    <a:pt x="18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6"/>
            <p:cNvSpPr/>
            <p:nvPr/>
          </p:nvSpPr>
          <p:spPr>
            <a:xfrm>
              <a:off x="4309447" y="933114"/>
              <a:ext cx="15163" cy="12366"/>
            </a:xfrm>
            <a:custGeom>
              <a:rect b="b" l="l" r="r" t="t"/>
              <a:pathLst>
                <a:path extrusionOk="0" h="283" w="347">
                  <a:moveTo>
                    <a:pt x="174" y="1"/>
                  </a:moveTo>
                  <a:cubicBezTo>
                    <a:pt x="79" y="1"/>
                    <a:pt x="0" y="64"/>
                    <a:pt x="0" y="141"/>
                  </a:cubicBezTo>
                  <a:cubicBezTo>
                    <a:pt x="0" y="217"/>
                    <a:pt x="77" y="282"/>
                    <a:pt x="173" y="282"/>
                  </a:cubicBezTo>
                  <a:cubicBezTo>
                    <a:pt x="174" y="282"/>
                    <a:pt x="175" y="282"/>
                    <a:pt x="176" y="282"/>
                  </a:cubicBezTo>
                  <a:cubicBezTo>
                    <a:pt x="271" y="282"/>
                    <a:pt x="345" y="218"/>
                    <a:pt x="345" y="142"/>
                  </a:cubicBezTo>
                  <a:cubicBezTo>
                    <a:pt x="347" y="65"/>
                    <a:pt x="270" y="1"/>
                    <a:pt x="174"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6"/>
            <p:cNvSpPr/>
            <p:nvPr/>
          </p:nvSpPr>
          <p:spPr>
            <a:xfrm>
              <a:off x="4270775" y="929399"/>
              <a:ext cx="93163" cy="104918"/>
            </a:xfrm>
            <a:custGeom>
              <a:rect b="b" l="l" r="r" t="t"/>
              <a:pathLst>
                <a:path extrusionOk="0" h="2401" w="2132">
                  <a:moveTo>
                    <a:pt x="1" y="6"/>
                  </a:moveTo>
                  <a:cubicBezTo>
                    <a:pt x="1" y="6"/>
                    <a:pt x="1" y="6"/>
                    <a:pt x="1" y="6"/>
                  </a:cubicBezTo>
                  <a:lnTo>
                    <a:pt x="1" y="6"/>
                  </a:lnTo>
                  <a:lnTo>
                    <a:pt x="1" y="6"/>
                  </a:lnTo>
                  <a:close/>
                  <a:moveTo>
                    <a:pt x="2125" y="1"/>
                  </a:moveTo>
                  <a:lnTo>
                    <a:pt x="2125" y="3"/>
                  </a:lnTo>
                  <a:cubicBezTo>
                    <a:pt x="2125" y="13"/>
                    <a:pt x="2122" y="24"/>
                    <a:pt x="2121" y="35"/>
                  </a:cubicBezTo>
                  <a:cubicBezTo>
                    <a:pt x="2121" y="44"/>
                    <a:pt x="2121" y="53"/>
                    <a:pt x="2119" y="63"/>
                  </a:cubicBezTo>
                  <a:cubicBezTo>
                    <a:pt x="2118" y="73"/>
                    <a:pt x="2114" y="84"/>
                    <a:pt x="2111" y="95"/>
                  </a:cubicBezTo>
                  <a:cubicBezTo>
                    <a:pt x="2108" y="102"/>
                    <a:pt x="2107" y="112"/>
                    <a:pt x="2104" y="121"/>
                  </a:cubicBezTo>
                  <a:cubicBezTo>
                    <a:pt x="2101" y="132"/>
                    <a:pt x="2096" y="142"/>
                    <a:pt x="2091" y="153"/>
                  </a:cubicBezTo>
                  <a:cubicBezTo>
                    <a:pt x="2087" y="162"/>
                    <a:pt x="2084" y="170"/>
                    <a:pt x="2081" y="179"/>
                  </a:cubicBezTo>
                  <a:cubicBezTo>
                    <a:pt x="2074" y="189"/>
                    <a:pt x="2067" y="199"/>
                    <a:pt x="2061" y="209"/>
                  </a:cubicBezTo>
                  <a:cubicBezTo>
                    <a:pt x="2056" y="218"/>
                    <a:pt x="2051" y="227"/>
                    <a:pt x="2047" y="236"/>
                  </a:cubicBezTo>
                  <a:cubicBezTo>
                    <a:pt x="2038" y="246"/>
                    <a:pt x="2030" y="256"/>
                    <a:pt x="2021" y="267"/>
                  </a:cubicBezTo>
                  <a:cubicBezTo>
                    <a:pt x="2014" y="273"/>
                    <a:pt x="2010" y="282"/>
                    <a:pt x="2002" y="290"/>
                  </a:cubicBezTo>
                  <a:cubicBezTo>
                    <a:pt x="1991" y="301"/>
                    <a:pt x="1981" y="312"/>
                    <a:pt x="1970" y="321"/>
                  </a:cubicBezTo>
                  <a:cubicBezTo>
                    <a:pt x="1961" y="329"/>
                    <a:pt x="1956" y="336"/>
                    <a:pt x="1947" y="342"/>
                  </a:cubicBezTo>
                  <a:cubicBezTo>
                    <a:pt x="1936" y="353"/>
                    <a:pt x="1921" y="364"/>
                    <a:pt x="1908" y="373"/>
                  </a:cubicBezTo>
                  <a:cubicBezTo>
                    <a:pt x="1901" y="381"/>
                    <a:pt x="1893" y="387"/>
                    <a:pt x="1885" y="392"/>
                  </a:cubicBezTo>
                  <a:cubicBezTo>
                    <a:pt x="1862" y="410"/>
                    <a:pt x="1838" y="426"/>
                    <a:pt x="1811" y="439"/>
                  </a:cubicBezTo>
                  <a:cubicBezTo>
                    <a:pt x="1603" y="560"/>
                    <a:pt x="1332" y="620"/>
                    <a:pt x="1061" y="620"/>
                  </a:cubicBezTo>
                  <a:cubicBezTo>
                    <a:pt x="789" y="620"/>
                    <a:pt x="517" y="560"/>
                    <a:pt x="310" y="439"/>
                  </a:cubicBezTo>
                  <a:cubicBezTo>
                    <a:pt x="284" y="426"/>
                    <a:pt x="259" y="410"/>
                    <a:pt x="238" y="392"/>
                  </a:cubicBezTo>
                  <a:cubicBezTo>
                    <a:pt x="232" y="389"/>
                    <a:pt x="227" y="386"/>
                    <a:pt x="221" y="379"/>
                  </a:cubicBezTo>
                  <a:cubicBezTo>
                    <a:pt x="206" y="367"/>
                    <a:pt x="189" y="356"/>
                    <a:pt x="175" y="342"/>
                  </a:cubicBezTo>
                  <a:cubicBezTo>
                    <a:pt x="169" y="338"/>
                    <a:pt x="162" y="330"/>
                    <a:pt x="156" y="326"/>
                  </a:cubicBezTo>
                  <a:cubicBezTo>
                    <a:pt x="144" y="315"/>
                    <a:pt x="132" y="302"/>
                    <a:pt x="121" y="290"/>
                  </a:cubicBezTo>
                  <a:cubicBezTo>
                    <a:pt x="115" y="284"/>
                    <a:pt x="110" y="278"/>
                    <a:pt x="106" y="272"/>
                  </a:cubicBezTo>
                  <a:cubicBezTo>
                    <a:pt x="96" y="258"/>
                    <a:pt x="87" y="247"/>
                    <a:pt x="78" y="236"/>
                  </a:cubicBezTo>
                  <a:cubicBezTo>
                    <a:pt x="73" y="229"/>
                    <a:pt x="69" y="221"/>
                    <a:pt x="64" y="213"/>
                  </a:cubicBezTo>
                  <a:cubicBezTo>
                    <a:pt x="56" y="201"/>
                    <a:pt x="50" y="190"/>
                    <a:pt x="44" y="179"/>
                  </a:cubicBezTo>
                  <a:cubicBezTo>
                    <a:pt x="39" y="172"/>
                    <a:pt x="36" y="162"/>
                    <a:pt x="33" y="153"/>
                  </a:cubicBezTo>
                  <a:cubicBezTo>
                    <a:pt x="29" y="142"/>
                    <a:pt x="24" y="133"/>
                    <a:pt x="19" y="122"/>
                  </a:cubicBezTo>
                  <a:cubicBezTo>
                    <a:pt x="18" y="115"/>
                    <a:pt x="15" y="106"/>
                    <a:pt x="13" y="96"/>
                  </a:cubicBezTo>
                  <a:cubicBezTo>
                    <a:pt x="10" y="86"/>
                    <a:pt x="7" y="75"/>
                    <a:pt x="6" y="64"/>
                  </a:cubicBezTo>
                  <a:cubicBezTo>
                    <a:pt x="4" y="55"/>
                    <a:pt x="4" y="46"/>
                    <a:pt x="4" y="36"/>
                  </a:cubicBezTo>
                  <a:cubicBezTo>
                    <a:pt x="3" y="27"/>
                    <a:pt x="1" y="17"/>
                    <a:pt x="1" y="6"/>
                  </a:cubicBezTo>
                  <a:lnTo>
                    <a:pt x="1" y="6"/>
                  </a:lnTo>
                  <a:lnTo>
                    <a:pt x="7" y="1788"/>
                  </a:lnTo>
                  <a:cubicBezTo>
                    <a:pt x="9" y="1944"/>
                    <a:pt x="112" y="2101"/>
                    <a:pt x="318" y="2221"/>
                  </a:cubicBezTo>
                  <a:cubicBezTo>
                    <a:pt x="525" y="2341"/>
                    <a:pt x="796" y="2401"/>
                    <a:pt x="1067" y="2401"/>
                  </a:cubicBezTo>
                  <a:cubicBezTo>
                    <a:pt x="1338" y="2401"/>
                    <a:pt x="1610" y="2341"/>
                    <a:pt x="1818" y="2221"/>
                  </a:cubicBezTo>
                  <a:cubicBezTo>
                    <a:pt x="2027" y="2099"/>
                    <a:pt x="2131" y="1942"/>
                    <a:pt x="2131" y="1784"/>
                  </a:cubicBezTo>
                  <a:lnTo>
                    <a:pt x="212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36"/>
            <p:cNvSpPr/>
            <p:nvPr/>
          </p:nvSpPr>
          <p:spPr>
            <a:xfrm>
              <a:off x="4273747" y="906109"/>
              <a:ext cx="86477" cy="47019"/>
            </a:xfrm>
            <a:custGeom>
              <a:rect b="b" l="l" r="r" t="t"/>
              <a:pathLst>
                <a:path extrusionOk="0" h="1076" w="1979">
                  <a:moveTo>
                    <a:pt x="997" y="0"/>
                  </a:moveTo>
                  <a:cubicBezTo>
                    <a:pt x="727" y="0"/>
                    <a:pt x="474" y="60"/>
                    <a:pt x="285" y="169"/>
                  </a:cubicBezTo>
                  <a:lnTo>
                    <a:pt x="285" y="171"/>
                  </a:lnTo>
                  <a:cubicBezTo>
                    <a:pt x="101" y="277"/>
                    <a:pt x="1" y="422"/>
                    <a:pt x="13" y="563"/>
                  </a:cubicBezTo>
                  <a:lnTo>
                    <a:pt x="14" y="576"/>
                  </a:lnTo>
                  <a:lnTo>
                    <a:pt x="14" y="585"/>
                  </a:lnTo>
                  <a:cubicBezTo>
                    <a:pt x="16" y="589"/>
                    <a:pt x="18" y="594"/>
                    <a:pt x="18" y="600"/>
                  </a:cubicBezTo>
                  <a:lnTo>
                    <a:pt x="21" y="609"/>
                  </a:lnTo>
                  <a:lnTo>
                    <a:pt x="24" y="622"/>
                  </a:lnTo>
                  <a:cubicBezTo>
                    <a:pt x="25" y="625"/>
                    <a:pt x="25" y="628"/>
                    <a:pt x="27" y="632"/>
                  </a:cubicBezTo>
                  <a:cubicBezTo>
                    <a:pt x="28" y="635"/>
                    <a:pt x="30" y="642"/>
                    <a:pt x="31" y="646"/>
                  </a:cubicBezTo>
                  <a:lnTo>
                    <a:pt x="38" y="657"/>
                  </a:lnTo>
                  <a:lnTo>
                    <a:pt x="42" y="668"/>
                  </a:lnTo>
                  <a:cubicBezTo>
                    <a:pt x="42" y="672"/>
                    <a:pt x="44" y="675"/>
                    <a:pt x="45" y="677"/>
                  </a:cubicBezTo>
                  <a:cubicBezTo>
                    <a:pt x="48" y="683"/>
                    <a:pt x="53" y="691"/>
                    <a:pt x="56" y="695"/>
                  </a:cubicBezTo>
                  <a:lnTo>
                    <a:pt x="62" y="705"/>
                  </a:lnTo>
                  <a:lnTo>
                    <a:pt x="68" y="715"/>
                  </a:lnTo>
                  <a:cubicBezTo>
                    <a:pt x="70" y="719"/>
                    <a:pt x="71" y="722"/>
                    <a:pt x="74" y="725"/>
                  </a:cubicBezTo>
                  <a:cubicBezTo>
                    <a:pt x="79" y="734"/>
                    <a:pt x="85" y="739"/>
                    <a:pt x="91" y="748"/>
                  </a:cubicBezTo>
                  <a:lnTo>
                    <a:pt x="98" y="754"/>
                  </a:lnTo>
                  <a:lnTo>
                    <a:pt x="107" y="765"/>
                  </a:lnTo>
                  <a:lnTo>
                    <a:pt x="111" y="771"/>
                  </a:lnTo>
                  <a:cubicBezTo>
                    <a:pt x="119" y="780"/>
                    <a:pt x="128" y="788"/>
                    <a:pt x="136" y="797"/>
                  </a:cubicBezTo>
                  <a:lnTo>
                    <a:pt x="142" y="802"/>
                  </a:lnTo>
                  <a:lnTo>
                    <a:pt x="153" y="812"/>
                  </a:lnTo>
                  <a:lnTo>
                    <a:pt x="159" y="817"/>
                  </a:lnTo>
                  <a:cubicBezTo>
                    <a:pt x="171" y="829"/>
                    <a:pt x="185" y="840"/>
                    <a:pt x="201" y="851"/>
                  </a:cubicBezTo>
                  <a:lnTo>
                    <a:pt x="214" y="863"/>
                  </a:lnTo>
                  <a:cubicBezTo>
                    <a:pt x="236" y="879"/>
                    <a:pt x="258" y="892"/>
                    <a:pt x="282" y="905"/>
                  </a:cubicBezTo>
                  <a:cubicBezTo>
                    <a:pt x="470" y="1014"/>
                    <a:pt x="724" y="1075"/>
                    <a:pt x="993" y="1075"/>
                  </a:cubicBezTo>
                  <a:cubicBezTo>
                    <a:pt x="1262" y="1075"/>
                    <a:pt x="1516" y="1015"/>
                    <a:pt x="1705" y="905"/>
                  </a:cubicBezTo>
                  <a:cubicBezTo>
                    <a:pt x="1728" y="891"/>
                    <a:pt x="1751" y="877"/>
                    <a:pt x="1773" y="863"/>
                  </a:cubicBezTo>
                  <a:cubicBezTo>
                    <a:pt x="1776" y="860"/>
                    <a:pt x="1779" y="857"/>
                    <a:pt x="1782" y="854"/>
                  </a:cubicBezTo>
                  <a:lnTo>
                    <a:pt x="1793" y="845"/>
                  </a:lnTo>
                  <a:lnTo>
                    <a:pt x="1802" y="839"/>
                  </a:lnTo>
                  <a:cubicBezTo>
                    <a:pt x="1811" y="832"/>
                    <a:pt x="1820" y="825"/>
                    <a:pt x="1830" y="819"/>
                  </a:cubicBezTo>
                  <a:cubicBezTo>
                    <a:pt x="1833" y="814"/>
                    <a:pt x="1836" y="812"/>
                    <a:pt x="1839" y="808"/>
                  </a:cubicBezTo>
                  <a:lnTo>
                    <a:pt x="1848" y="799"/>
                  </a:lnTo>
                  <a:lnTo>
                    <a:pt x="1857" y="792"/>
                  </a:lnTo>
                  <a:cubicBezTo>
                    <a:pt x="1863" y="785"/>
                    <a:pt x="1870" y="777"/>
                    <a:pt x="1876" y="771"/>
                  </a:cubicBezTo>
                  <a:cubicBezTo>
                    <a:pt x="1880" y="768"/>
                    <a:pt x="1882" y="765"/>
                    <a:pt x="1885" y="760"/>
                  </a:cubicBezTo>
                  <a:lnTo>
                    <a:pt x="1893" y="749"/>
                  </a:lnTo>
                  <a:lnTo>
                    <a:pt x="1900" y="742"/>
                  </a:lnTo>
                  <a:cubicBezTo>
                    <a:pt x="1906" y="734"/>
                    <a:pt x="1911" y="729"/>
                    <a:pt x="1914" y="723"/>
                  </a:cubicBezTo>
                  <a:cubicBezTo>
                    <a:pt x="1917" y="720"/>
                    <a:pt x="1919" y="717"/>
                    <a:pt x="1922" y="712"/>
                  </a:cubicBezTo>
                  <a:lnTo>
                    <a:pt x="1928" y="702"/>
                  </a:lnTo>
                  <a:lnTo>
                    <a:pt x="1934" y="692"/>
                  </a:lnTo>
                  <a:cubicBezTo>
                    <a:pt x="1937" y="688"/>
                    <a:pt x="1940" y="682"/>
                    <a:pt x="1943" y="675"/>
                  </a:cubicBezTo>
                  <a:cubicBezTo>
                    <a:pt x="1946" y="674"/>
                    <a:pt x="1946" y="671"/>
                    <a:pt x="1948" y="666"/>
                  </a:cubicBezTo>
                  <a:lnTo>
                    <a:pt x="1953" y="655"/>
                  </a:lnTo>
                  <a:lnTo>
                    <a:pt x="1957" y="646"/>
                  </a:lnTo>
                  <a:cubicBezTo>
                    <a:pt x="1959" y="640"/>
                    <a:pt x="1962" y="635"/>
                    <a:pt x="1963" y="629"/>
                  </a:cubicBezTo>
                  <a:cubicBezTo>
                    <a:pt x="1965" y="626"/>
                    <a:pt x="1965" y="623"/>
                    <a:pt x="1965" y="619"/>
                  </a:cubicBezTo>
                  <a:lnTo>
                    <a:pt x="1970" y="608"/>
                  </a:lnTo>
                  <a:lnTo>
                    <a:pt x="1971" y="597"/>
                  </a:lnTo>
                  <a:cubicBezTo>
                    <a:pt x="1973" y="592"/>
                    <a:pt x="1974" y="588"/>
                    <a:pt x="1976" y="582"/>
                  </a:cubicBezTo>
                  <a:cubicBezTo>
                    <a:pt x="1976" y="579"/>
                    <a:pt x="1976" y="576"/>
                    <a:pt x="1976" y="572"/>
                  </a:cubicBezTo>
                  <a:lnTo>
                    <a:pt x="1976" y="560"/>
                  </a:lnTo>
                  <a:lnTo>
                    <a:pt x="1977" y="551"/>
                  </a:lnTo>
                  <a:cubicBezTo>
                    <a:pt x="1979" y="546"/>
                    <a:pt x="1979" y="540"/>
                    <a:pt x="1979" y="536"/>
                  </a:cubicBezTo>
                  <a:cubicBezTo>
                    <a:pt x="1979" y="402"/>
                    <a:pt x="1883" y="271"/>
                    <a:pt x="1710" y="169"/>
                  </a:cubicBezTo>
                  <a:cubicBezTo>
                    <a:pt x="1522" y="60"/>
                    <a:pt x="1267" y="0"/>
                    <a:pt x="9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6"/>
            <p:cNvSpPr/>
            <p:nvPr/>
          </p:nvSpPr>
          <p:spPr>
            <a:xfrm>
              <a:off x="4270207" y="902657"/>
              <a:ext cx="93469" cy="53835"/>
            </a:xfrm>
            <a:custGeom>
              <a:rect b="b" l="l" r="r" t="t"/>
              <a:pathLst>
                <a:path extrusionOk="0" h="1232" w="2139">
                  <a:moveTo>
                    <a:pt x="1078" y="79"/>
                  </a:moveTo>
                  <a:cubicBezTo>
                    <a:pt x="1348" y="79"/>
                    <a:pt x="1601" y="139"/>
                    <a:pt x="1791" y="248"/>
                  </a:cubicBezTo>
                  <a:cubicBezTo>
                    <a:pt x="1964" y="350"/>
                    <a:pt x="2060" y="481"/>
                    <a:pt x="2060" y="615"/>
                  </a:cubicBezTo>
                  <a:cubicBezTo>
                    <a:pt x="2060" y="619"/>
                    <a:pt x="2060" y="625"/>
                    <a:pt x="2058" y="630"/>
                  </a:cubicBezTo>
                  <a:lnTo>
                    <a:pt x="2057" y="639"/>
                  </a:lnTo>
                  <a:lnTo>
                    <a:pt x="2057" y="651"/>
                  </a:lnTo>
                  <a:cubicBezTo>
                    <a:pt x="2057" y="655"/>
                    <a:pt x="2057" y="658"/>
                    <a:pt x="2055" y="661"/>
                  </a:cubicBezTo>
                  <a:cubicBezTo>
                    <a:pt x="2055" y="667"/>
                    <a:pt x="2054" y="671"/>
                    <a:pt x="2052" y="676"/>
                  </a:cubicBezTo>
                  <a:lnTo>
                    <a:pt x="2051" y="687"/>
                  </a:lnTo>
                  <a:lnTo>
                    <a:pt x="2046" y="698"/>
                  </a:lnTo>
                  <a:cubicBezTo>
                    <a:pt x="2046" y="702"/>
                    <a:pt x="2044" y="705"/>
                    <a:pt x="2044" y="708"/>
                  </a:cubicBezTo>
                  <a:cubicBezTo>
                    <a:pt x="2043" y="714"/>
                    <a:pt x="2040" y="719"/>
                    <a:pt x="2038" y="725"/>
                  </a:cubicBezTo>
                  <a:lnTo>
                    <a:pt x="2034" y="734"/>
                  </a:lnTo>
                  <a:lnTo>
                    <a:pt x="2029" y="745"/>
                  </a:lnTo>
                  <a:cubicBezTo>
                    <a:pt x="2027" y="750"/>
                    <a:pt x="2026" y="753"/>
                    <a:pt x="2024" y="754"/>
                  </a:cubicBezTo>
                  <a:cubicBezTo>
                    <a:pt x="2021" y="761"/>
                    <a:pt x="2018" y="767"/>
                    <a:pt x="2015" y="771"/>
                  </a:cubicBezTo>
                  <a:lnTo>
                    <a:pt x="2007" y="781"/>
                  </a:lnTo>
                  <a:lnTo>
                    <a:pt x="2003" y="791"/>
                  </a:lnTo>
                  <a:cubicBezTo>
                    <a:pt x="2000" y="796"/>
                    <a:pt x="1998" y="799"/>
                    <a:pt x="1995" y="802"/>
                  </a:cubicBezTo>
                  <a:cubicBezTo>
                    <a:pt x="1992" y="808"/>
                    <a:pt x="1987" y="813"/>
                    <a:pt x="1981" y="821"/>
                  </a:cubicBezTo>
                  <a:lnTo>
                    <a:pt x="1974" y="828"/>
                  </a:lnTo>
                  <a:lnTo>
                    <a:pt x="1966" y="839"/>
                  </a:lnTo>
                  <a:cubicBezTo>
                    <a:pt x="1963" y="844"/>
                    <a:pt x="1961" y="847"/>
                    <a:pt x="1957" y="850"/>
                  </a:cubicBezTo>
                  <a:cubicBezTo>
                    <a:pt x="1951" y="856"/>
                    <a:pt x="1944" y="864"/>
                    <a:pt x="1938" y="871"/>
                  </a:cubicBezTo>
                  <a:lnTo>
                    <a:pt x="1929" y="878"/>
                  </a:lnTo>
                  <a:lnTo>
                    <a:pt x="1918" y="887"/>
                  </a:lnTo>
                  <a:cubicBezTo>
                    <a:pt x="1917" y="891"/>
                    <a:pt x="1914" y="893"/>
                    <a:pt x="1911" y="898"/>
                  </a:cubicBezTo>
                  <a:cubicBezTo>
                    <a:pt x="1901" y="904"/>
                    <a:pt x="1892" y="911"/>
                    <a:pt x="1883" y="918"/>
                  </a:cubicBezTo>
                  <a:lnTo>
                    <a:pt x="1874" y="924"/>
                  </a:lnTo>
                  <a:lnTo>
                    <a:pt x="1863" y="933"/>
                  </a:lnTo>
                  <a:cubicBezTo>
                    <a:pt x="1860" y="936"/>
                    <a:pt x="1857" y="939"/>
                    <a:pt x="1854" y="942"/>
                  </a:cubicBezTo>
                  <a:cubicBezTo>
                    <a:pt x="1832" y="956"/>
                    <a:pt x="1809" y="970"/>
                    <a:pt x="1786" y="984"/>
                  </a:cubicBezTo>
                  <a:cubicBezTo>
                    <a:pt x="1595" y="1094"/>
                    <a:pt x="1343" y="1154"/>
                    <a:pt x="1074" y="1154"/>
                  </a:cubicBezTo>
                  <a:cubicBezTo>
                    <a:pt x="803" y="1154"/>
                    <a:pt x="551" y="1093"/>
                    <a:pt x="363" y="984"/>
                  </a:cubicBezTo>
                  <a:cubicBezTo>
                    <a:pt x="339" y="971"/>
                    <a:pt x="317" y="958"/>
                    <a:pt x="295" y="942"/>
                  </a:cubicBezTo>
                  <a:lnTo>
                    <a:pt x="282" y="930"/>
                  </a:lnTo>
                  <a:cubicBezTo>
                    <a:pt x="266" y="919"/>
                    <a:pt x="252" y="908"/>
                    <a:pt x="239" y="896"/>
                  </a:cubicBezTo>
                  <a:lnTo>
                    <a:pt x="232" y="891"/>
                  </a:lnTo>
                  <a:lnTo>
                    <a:pt x="223" y="881"/>
                  </a:lnTo>
                  <a:lnTo>
                    <a:pt x="217" y="876"/>
                  </a:lnTo>
                  <a:cubicBezTo>
                    <a:pt x="208" y="867"/>
                    <a:pt x="200" y="859"/>
                    <a:pt x="192" y="850"/>
                  </a:cubicBezTo>
                  <a:lnTo>
                    <a:pt x="186" y="844"/>
                  </a:lnTo>
                  <a:lnTo>
                    <a:pt x="179" y="833"/>
                  </a:lnTo>
                  <a:lnTo>
                    <a:pt x="172" y="827"/>
                  </a:lnTo>
                  <a:cubicBezTo>
                    <a:pt x="166" y="818"/>
                    <a:pt x="160" y="813"/>
                    <a:pt x="155" y="804"/>
                  </a:cubicBezTo>
                  <a:cubicBezTo>
                    <a:pt x="152" y="801"/>
                    <a:pt x="151" y="798"/>
                    <a:pt x="149" y="794"/>
                  </a:cubicBezTo>
                  <a:lnTo>
                    <a:pt x="143" y="784"/>
                  </a:lnTo>
                  <a:lnTo>
                    <a:pt x="137" y="774"/>
                  </a:lnTo>
                  <a:cubicBezTo>
                    <a:pt x="134" y="770"/>
                    <a:pt x="129" y="762"/>
                    <a:pt x="126" y="756"/>
                  </a:cubicBezTo>
                  <a:cubicBezTo>
                    <a:pt x="125" y="754"/>
                    <a:pt x="123" y="751"/>
                    <a:pt x="123" y="747"/>
                  </a:cubicBezTo>
                  <a:lnTo>
                    <a:pt x="117" y="736"/>
                  </a:lnTo>
                  <a:lnTo>
                    <a:pt x="112" y="725"/>
                  </a:lnTo>
                  <a:cubicBezTo>
                    <a:pt x="111" y="721"/>
                    <a:pt x="109" y="714"/>
                    <a:pt x="106" y="711"/>
                  </a:cubicBezTo>
                  <a:cubicBezTo>
                    <a:pt x="106" y="707"/>
                    <a:pt x="105" y="704"/>
                    <a:pt x="105" y="701"/>
                  </a:cubicBezTo>
                  <a:lnTo>
                    <a:pt x="102" y="688"/>
                  </a:lnTo>
                  <a:lnTo>
                    <a:pt x="99" y="679"/>
                  </a:lnTo>
                  <a:cubicBezTo>
                    <a:pt x="97" y="673"/>
                    <a:pt x="97" y="668"/>
                    <a:pt x="95" y="664"/>
                  </a:cubicBezTo>
                  <a:lnTo>
                    <a:pt x="95" y="655"/>
                  </a:lnTo>
                  <a:lnTo>
                    <a:pt x="94" y="642"/>
                  </a:lnTo>
                  <a:cubicBezTo>
                    <a:pt x="82" y="499"/>
                    <a:pt x="180" y="356"/>
                    <a:pt x="366" y="248"/>
                  </a:cubicBezTo>
                  <a:cubicBezTo>
                    <a:pt x="555" y="139"/>
                    <a:pt x="808" y="79"/>
                    <a:pt x="1078" y="79"/>
                  </a:cubicBezTo>
                  <a:close/>
                  <a:moveTo>
                    <a:pt x="1078" y="1"/>
                  </a:moveTo>
                  <a:cubicBezTo>
                    <a:pt x="806" y="1"/>
                    <a:pt x="534" y="61"/>
                    <a:pt x="326" y="181"/>
                  </a:cubicBezTo>
                  <a:cubicBezTo>
                    <a:pt x="105" y="308"/>
                    <a:pt x="0" y="481"/>
                    <a:pt x="17" y="648"/>
                  </a:cubicBezTo>
                  <a:cubicBezTo>
                    <a:pt x="17" y="658"/>
                    <a:pt x="17" y="667"/>
                    <a:pt x="19" y="676"/>
                  </a:cubicBezTo>
                  <a:cubicBezTo>
                    <a:pt x="20" y="687"/>
                    <a:pt x="23" y="698"/>
                    <a:pt x="26" y="708"/>
                  </a:cubicBezTo>
                  <a:cubicBezTo>
                    <a:pt x="28" y="718"/>
                    <a:pt x="31" y="727"/>
                    <a:pt x="32" y="734"/>
                  </a:cubicBezTo>
                  <a:cubicBezTo>
                    <a:pt x="37" y="745"/>
                    <a:pt x="42" y="754"/>
                    <a:pt x="46" y="765"/>
                  </a:cubicBezTo>
                  <a:cubicBezTo>
                    <a:pt x="49" y="774"/>
                    <a:pt x="52" y="784"/>
                    <a:pt x="57" y="791"/>
                  </a:cubicBezTo>
                  <a:cubicBezTo>
                    <a:pt x="63" y="802"/>
                    <a:pt x="69" y="813"/>
                    <a:pt x="77" y="825"/>
                  </a:cubicBezTo>
                  <a:cubicBezTo>
                    <a:pt x="82" y="833"/>
                    <a:pt x="86" y="841"/>
                    <a:pt x="91" y="848"/>
                  </a:cubicBezTo>
                  <a:cubicBezTo>
                    <a:pt x="100" y="859"/>
                    <a:pt x="109" y="870"/>
                    <a:pt x="119" y="884"/>
                  </a:cubicBezTo>
                  <a:cubicBezTo>
                    <a:pt x="123" y="890"/>
                    <a:pt x="128" y="896"/>
                    <a:pt x="134" y="902"/>
                  </a:cubicBezTo>
                  <a:cubicBezTo>
                    <a:pt x="145" y="914"/>
                    <a:pt x="157" y="927"/>
                    <a:pt x="169" y="938"/>
                  </a:cubicBezTo>
                  <a:cubicBezTo>
                    <a:pt x="175" y="942"/>
                    <a:pt x="182" y="950"/>
                    <a:pt x="188" y="954"/>
                  </a:cubicBezTo>
                  <a:cubicBezTo>
                    <a:pt x="202" y="968"/>
                    <a:pt x="219" y="979"/>
                    <a:pt x="234" y="991"/>
                  </a:cubicBezTo>
                  <a:cubicBezTo>
                    <a:pt x="240" y="998"/>
                    <a:pt x="245" y="1001"/>
                    <a:pt x="251" y="1004"/>
                  </a:cubicBezTo>
                  <a:cubicBezTo>
                    <a:pt x="272" y="1022"/>
                    <a:pt x="297" y="1038"/>
                    <a:pt x="323" y="1051"/>
                  </a:cubicBezTo>
                  <a:cubicBezTo>
                    <a:pt x="529" y="1173"/>
                    <a:pt x="802" y="1231"/>
                    <a:pt x="1074" y="1231"/>
                  </a:cubicBezTo>
                  <a:cubicBezTo>
                    <a:pt x="1344" y="1231"/>
                    <a:pt x="1615" y="1173"/>
                    <a:pt x="1824" y="1051"/>
                  </a:cubicBezTo>
                  <a:cubicBezTo>
                    <a:pt x="1851" y="1038"/>
                    <a:pt x="1875" y="1022"/>
                    <a:pt x="1898" y="1004"/>
                  </a:cubicBezTo>
                  <a:cubicBezTo>
                    <a:pt x="1906" y="999"/>
                    <a:pt x="1914" y="993"/>
                    <a:pt x="1921" y="985"/>
                  </a:cubicBezTo>
                  <a:cubicBezTo>
                    <a:pt x="1935" y="976"/>
                    <a:pt x="1949" y="965"/>
                    <a:pt x="1961" y="954"/>
                  </a:cubicBezTo>
                  <a:cubicBezTo>
                    <a:pt x="1969" y="948"/>
                    <a:pt x="1975" y="941"/>
                    <a:pt x="1983" y="933"/>
                  </a:cubicBezTo>
                  <a:cubicBezTo>
                    <a:pt x="1994" y="924"/>
                    <a:pt x="2006" y="913"/>
                    <a:pt x="2015" y="902"/>
                  </a:cubicBezTo>
                  <a:cubicBezTo>
                    <a:pt x="2023" y="894"/>
                    <a:pt x="2027" y="885"/>
                    <a:pt x="2034" y="879"/>
                  </a:cubicBezTo>
                  <a:cubicBezTo>
                    <a:pt x="2043" y="868"/>
                    <a:pt x="2052" y="858"/>
                    <a:pt x="2060" y="848"/>
                  </a:cubicBezTo>
                  <a:cubicBezTo>
                    <a:pt x="2064" y="839"/>
                    <a:pt x="2069" y="830"/>
                    <a:pt x="2075" y="821"/>
                  </a:cubicBezTo>
                  <a:cubicBezTo>
                    <a:pt x="2080" y="811"/>
                    <a:pt x="2087" y="801"/>
                    <a:pt x="2094" y="791"/>
                  </a:cubicBezTo>
                  <a:cubicBezTo>
                    <a:pt x="2097" y="782"/>
                    <a:pt x="2100" y="774"/>
                    <a:pt x="2104" y="765"/>
                  </a:cubicBezTo>
                  <a:cubicBezTo>
                    <a:pt x="2109" y="754"/>
                    <a:pt x="2114" y="744"/>
                    <a:pt x="2117" y="733"/>
                  </a:cubicBezTo>
                  <a:cubicBezTo>
                    <a:pt x="2121" y="724"/>
                    <a:pt x="2123" y="714"/>
                    <a:pt x="2124" y="707"/>
                  </a:cubicBezTo>
                  <a:cubicBezTo>
                    <a:pt x="2127" y="696"/>
                    <a:pt x="2131" y="685"/>
                    <a:pt x="2134" y="675"/>
                  </a:cubicBezTo>
                  <a:cubicBezTo>
                    <a:pt x="2134" y="665"/>
                    <a:pt x="2134" y="656"/>
                    <a:pt x="2135" y="647"/>
                  </a:cubicBezTo>
                  <a:cubicBezTo>
                    <a:pt x="2135" y="636"/>
                    <a:pt x="2138" y="625"/>
                    <a:pt x="2138" y="615"/>
                  </a:cubicBezTo>
                  <a:cubicBezTo>
                    <a:pt x="2138" y="458"/>
                    <a:pt x="2035" y="301"/>
                    <a:pt x="1829" y="182"/>
                  </a:cubicBezTo>
                  <a:cubicBezTo>
                    <a:pt x="1621" y="62"/>
                    <a:pt x="1351" y="1"/>
                    <a:pt x="10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6"/>
            <p:cNvSpPr/>
            <p:nvPr/>
          </p:nvSpPr>
          <p:spPr>
            <a:xfrm>
              <a:off x="4335839" y="777991"/>
              <a:ext cx="141493" cy="79136"/>
            </a:xfrm>
            <a:custGeom>
              <a:rect b="b" l="l" r="r" t="t"/>
              <a:pathLst>
                <a:path extrusionOk="0" h="1811" w="3238">
                  <a:moveTo>
                    <a:pt x="3237" y="0"/>
                  </a:moveTo>
                  <a:lnTo>
                    <a:pt x="3237" y="0"/>
                  </a:lnTo>
                  <a:cubicBezTo>
                    <a:pt x="2305" y="651"/>
                    <a:pt x="1216" y="1217"/>
                    <a:pt x="1" y="1685"/>
                  </a:cubicBezTo>
                  <a:lnTo>
                    <a:pt x="1" y="1811"/>
                  </a:lnTo>
                  <a:cubicBezTo>
                    <a:pt x="1216" y="1345"/>
                    <a:pt x="2305" y="779"/>
                    <a:pt x="3236" y="128"/>
                  </a:cubicBezTo>
                  <a:lnTo>
                    <a:pt x="32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6"/>
            <p:cNvSpPr/>
            <p:nvPr/>
          </p:nvSpPr>
          <p:spPr>
            <a:xfrm>
              <a:off x="4324828" y="717209"/>
              <a:ext cx="234568" cy="136293"/>
            </a:xfrm>
            <a:custGeom>
              <a:rect b="b" l="l" r="r" t="t"/>
              <a:pathLst>
                <a:path extrusionOk="0" h="3119" w="5368">
                  <a:moveTo>
                    <a:pt x="5231" y="1"/>
                  </a:moveTo>
                  <a:lnTo>
                    <a:pt x="2972" y="1095"/>
                  </a:lnTo>
                  <a:cubicBezTo>
                    <a:pt x="1854" y="1636"/>
                    <a:pt x="879" y="2270"/>
                    <a:pt x="78" y="2974"/>
                  </a:cubicBezTo>
                  <a:lnTo>
                    <a:pt x="1" y="3040"/>
                  </a:lnTo>
                  <a:lnTo>
                    <a:pt x="138" y="3119"/>
                  </a:lnTo>
                  <a:lnTo>
                    <a:pt x="253" y="3076"/>
                  </a:lnTo>
                  <a:cubicBezTo>
                    <a:pt x="1468" y="2610"/>
                    <a:pt x="2557" y="2042"/>
                    <a:pt x="3489" y="1391"/>
                  </a:cubicBezTo>
                  <a:lnTo>
                    <a:pt x="5367" y="81"/>
                  </a:lnTo>
                  <a:lnTo>
                    <a:pt x="5231"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6"/>
            <p:cNvSpPr/>
            <p:nvPr/>
          </p:nvSpPr>
          <p:spPr>
            <a:xfrm>
              <a:off x="4297343" y="841438"/>
              <a:ext cx="42736" cy="95173"/>
            </a:xfrm>
            <a:custGeom>
              <a:rect b="b" l="l" r="r" t="t"/>
              <a:pathLst>
                <a:path extrusionOk="0" h="2178" w="978">
                  <a:moveTo>
                    <a:pt x="977" y="4"/>
                  </a:moveTo>
                  <a:lnTo>
                    <a:pt x="977" y="4"/>
                  </a:lnTo>
                  <a:lnTo>
                    <a:pt x="977" y="4"/>
                  </a:lnTo>
                  <a:cubicBezTo>
                    <a:pt x="977" y="4"/>
                    <a:pt x="977" y="4"/>
                    <a:pt x="977" y="4"/>
                  </a:cubicBezTo>
                  <a:close/>
                  <a:moveTo>
                    <a:pt x="4" y="0"/>
                  </a:moveTo>
                  <a:lnTo>
                    <a:pt x="1" y="1894"/>
                  </a:lnTo>
                  <a:cubicBezTo>
                    <a:pt x="1" y="1966"/>
                    <a:pt x="48" y="2039"/>
                    <a:pt x="144" y="2094"/>
                  </a:cubicBezTo>
                  <a:cubicBezTo>
                    <a:pt x="240" y="2149"/>
                    <a:pt x="365" y="2177"/>
                    <a:pt x="489" y="2177"/>
                  </a:cubicBezTo>
                  <a:cubicBezTo>
                    <a:pt x="614" y="2177"/>
                    <a:pt x="738" y="2149"/>
                    <a:pt x="833" y="2094"/>
                  </a:cubicBezTo>
                  <a:cubicBezTo>
                    <a:pt x="927" y="2040"/>
                    <a:pt x="973" y="1969"/>
                    <a:pt x="973" y="1897"/>
                  </a:cubicBezTo>
                  <a:lnTo>
                    <a:pt x="977" y="4"/>
                  </a:lnTo>
                  <a:lnTo>
                    <a:pt x="977" y="4"/>
                  </a:lnTo>
                  <a:cubicBezTo>
                    <a:pt x="977" y="8"/>
                    <a:pt x="976" y="13"/>
                    <a:pt x="976" y="17"/>
                  </a:cubicBezTo>
                  <a:cubicBezTo>
                    <a:pt x="974" y="22"/>
                    <a:pt x="974" y="25"/>
                    <a:pt x="974" y="30"/>
                  </a:cubicBezTo>
                  <a:cubicBezTo>
                    <a:pt x="974" y="34"/>
                    <a:pt x="973" y="39"/>
                    <a:pt x="971" y="45"/>
                  </a:cubicBezTo>
                  <a:cubicBezTo>
                    <a:pt x="970" y="48"/>
                    <a:pt x="970" y="53"/>
                    <a:pt x="968" y="56"/>
                  </a:cubicBezTo>
                  <a:cubicBezTo>
                    <a:pt x="967" y="60"/>
                    <a:pt x="963" y="65"/>
                    <a:pt x="962" y="70"/>
                  </a:cubicBezTo>
                  <a:cubicBezTo>
                    <a:pt x="960" y="74"/>
                    <a:pt x="960" y="79"/>
                    <a:pt x="957" y="82"/>
                  </a:cubicBezTo>
                  <a:cubicBezTo>
                    <a:pt x="956" y="87"/>
                    <a:pt x="951" y="93"/>
                    <a:pt x="948" y="97"/>
                  </a:cubicBezTo>
                  <a:cubicBezTo>
                    <a:pt x="947" y="100"/>
                    <a:pt x="945" y="104"/>
                    <a:pt x="942" y="108"/>
                  </a:cubicBezTo>
                  <a:cubicBezTo>
                    <a:pt x="939" y="113"/>
                    <a:pt x="933" y="119"/>
                    <a:pt x="928" y="124"/>
                  </a:cubicBezTo>
                  <a:cubicBezTo>
                    <a:pt x="927" y="127"/>
                    <a:pt x="925" y="130"/>
                    <a:pt x="922" y="133"/>
                  </a:cubicBezTo>
                  <a:cubicBezTo>
                    <a:pt x="917" y="137"/>
                    <a:pt x="911" y="144"/>
                    <a:pt x="907" y="150"/>
                  </a:cubicBezTo>
                  <a:cubicBezTo>
                    <a:pt x="902" y="153"/>
                    <a:pt x="900" y="154"/>
                    <a:pt x="897" y="157"/>
                  </a:cubicBezTo>
                  <a:cubicBezTo>
                    <a:pt x="890" y="164"/>
                    <a:pt x="883" y="168"/>
                    <a:pt x="877" y="174"/>
                  </a:cubicBezTo>
                  <a:cubicBezTo>
                    <a:pt x="874" y="176"/>
                    <a:pt x="871" y="179"/>
                    <a:pt x="868" y="180"/>
                  </a:cubicBezTo>
                  <a:cubicBezTo>
                    <a:pt x="859" y="188"/>
                    <a:pt x="847" y="196"/>
                    <a:pt x="834" y="200"/>
                  </a:cubicBezTo>
                  <a:cubicBezTo>
                    <a:pt x="739" y="255"/>
                    <a:pt x="615" y="283"/>
                    <a:pt x="490" y="283"/>
                  </a:cubicBezTo>
                  <a:cubicBezTo>
                    <a:pt x="366" y="283"/>
                    <a:pt x="242" y="256"/>
                    <a:pt x="148" y="200"/>
                  </a:cubicBezTo>
                  <a:cubicBezTo>
                    <a:pt x="136" y="196"/>
                    <a:pt x="125" y="188"/>
                    <a:pt x="114" y="180"/>
                  </a:cubicBezTo>
                  <a:cubicBezTo>
                    <a:pt x="110" y="177"/>
                    <a:pt x="107" y="174"/>
                    <a:pt x="104" y="171"/>
                  </a:cubicBezTo>
                  <a:cubicBezTo>
                    <a:pt x="97" y="167"/>
                    <a:pt x="91" y="162"/>
                    <a:pt x="85" y="157"/>
                  </a:cubicBezTo>
                  <a:cubicBezTo>
                    <a:pt x="81" y="153"/>
                    <a:pt x="79" y="151"/>
                    <a:pt x="76" y="148"/>
                  </a:cubicBezTo>
                  <a:cubicBezTo>
                    <a:pt x="70" y="142"/>
                    <a:pt x="65" y="137"/>
                    <a:pt x="61" y="133"/>
                  </a:cubicBezTo>
                  <a:cubicBezTo>
                    <a:pt x="57" y="130"/>
                    <a:pt x="54" y="125"/>
                    <a:pt x="51" y="124"/>
                  </a:cubicBezTo>
                  <a:cubicBezTo>
                    <a:pt x="48" y="117"/>
                    <a:pt x="44" y="113"/>
                    <a:pt x="41" y="108"/>
                  </a:cubicBezTo>
                  <a:cubicBezTo>
                    <a:pt x="37" y="104"/>
                    <a:pt x="36" y="99"/>
                    <a:pt x="33" y="96"/>
                  </a:cubicBezTo>
                  <a:cubicBezTo>
                    <a:pt x="31" y="91"/>
                    <a:pt x="27" y="87"/>
                    <a:pt x="25" y="82"/>
                  </a:cubicBezTo>
                  <a:cubicBezTo>
                    <a:pt x="22" y="79"/>
                    <a:pt x="22" y="73"/>
                    <a:pt x="19" y="70"/>
                  </a:cubicBezTo>
                  <a:cubicBezTo>
                    <a:pt x="17" y="65"/>
                    <a:pt x="14" y="60"/>
                    <a:pt x="14" y="54"/>
                  </a:cubicBezTo>
                  <a:cubicBezTo>
                    <a:pt x="13" y="51"/>
                    <a:pt x="11" y="48"/>
                    <a:pt x="10" y="42"/>
                  </a:cubicBezTo>
                  <a:cubicBezTo>
                    <a:pt x="10" y="39"/>
                    <a:pt x="8" y="34"/>
                    <a:pt x="7" y="28"/>
                  </a:cubicBezTo>
                  <a:cubicBezTo>
                    <a:pt x="5" y="24"/>
                    <a:pt x="5" y="20"/>
                    <a:pt x="5" y="17"/>
                  </a:cubicBezTo>
                  <a:cubicBezTo>
                    <a:pt x="5" y="11"/>
                    <a:pt x="4" y="7"/>
                    <a:pt x="4" y="2"/>
                  </a:cubicBezTo>
                  <a:lnTo>
                    <a:pt x="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6"/>
            <p:cNvSpPr/>
            <p:nvPr/>
          </p:nvSpPr>
          <p:spPr>
            <a:xfrm>
              <a:off x="4297474" y="829203"/>
              <a:ext cx="42867" cy="24602"/>
            </a:xfrm>
            <a:custGeom>
              <a:rect b="b" l="l" r="r" t="t"/>
              <a:pathLst>
                <a:path extrusionOk="0" h="563" w="981">
                  <a:moveTo>
                    <a:pt x="487" y="0"/>
                  </a:moveTo>
                  <a:cubicBezTo>
                    <a:pt x="362" y="0"/>
                    <a:pt x="237" y="27"/>
                    <a:pt x="142" y="82"/>
                  </a:cubicBezTo>
                  <a:cubicBezTo>
                    <a:pt x="48" y="137"/>
                    <a:pt x="1" y="210"/>
                    <a:pt x="1" y="282"/>
                  </a:cubicBezTo>
                  <a:cubicBezTo>
                    <a:pt x="1" y="287"/>
                    <a:pt x="2" y="291"/>
                    <a:pt x="2" y="297"/>
                  </a:cubicBezTo>
                  <a:cubicBezTo>
                    <a:pt x="2" y="300"/>
                    <a:pt x="2" y="304"/>
                    <a:pt x="4" y="308"/>
                  </a:cubicBezTo>
                  <a:cubicBezTo>
                    <a:pt x="5" y="314"/>
                    <a:pt x="5" y="319"/>
                    <a:pt x="7" y="322"/>
                  </a:cubicBezTo>
                  <a:cubicBezTo>
                    <a:pt x="8" y="328"/>
                    <a:pt x="10" y="331"/>
                    <a:pt x="11" y="334"/>
                  </a:cubicBezTo>
                  <a:cubicBezTo>
                    <a:pt x="11" y="340"/>
                    <a:pt x="14" y="345"/>
                    <a:pt x="16" y="350"/>
                  </a:cubicBezTo>
                  <a:cubicBezTo>
                    <a:pt x="19" y="354"/>
                    <a:pt x="19" y="359"/>
                    <a:pt x="22" y="362"/>
                  </a:cubicBezTo>
                  <a:cubicBezTo>
                    <a:pt x="24" y="367"/>
                    <a:pt x="28" y="371"/>
                    <a:pt x="30" y="376"/>
                  </a:cubicBezTo>
                  <a:cubicBezTo>
                    <a:pt x="33" y="379"/>
                    <a:pt x="34" y="384"/>
                    <a:pt x="38" y="388"/>
                  </a:cubicBezTo>
                  <a:cubicBezTo>
                    <a:pt x="41" y="393"/>
                    <a:pt x="45" y="397"/>
                    <a:pt x="48" y="402"/>
                  </a:cubicBezTo>
                  <a:cubicBezTo>
                    <a:pt x="51" y="404"/>
                    <a:pt x="54" y="410"/>
                    <a:pt x="58" y="413"/>
                  </a:cubicBezTo>
                  <a:cubicBezTo>
                    <a:pt x="62" y="417"/>
                    <a:pt x="67" y="422"/>
                    <a:pt x="73" y="427"/>
                  </a:cubicBezTo>
                  <a:cubicBezTo>
                    <a:pt x="76" y="431"/>
                    <a:pt x="78" y="433"/>
                    <a:pt x="82" y="437"/>
                  </a:cubicBezTo>
                  <a:cubicBezTo>
                    <a:pt x="88" y="442"/>
                    <a:pt x="94" y="447"/>
                    <a:pt x="101" y="451"/>
                  </a:cubicBezTo>
                  <a:cubicBezTo>
                    <a:pt x="104" y="454"/>
                    <a:pt x="107" y="457"/>
                    <a:pt x="111" y="460"/>
                  </a:cubicBezTo>
                  <a:cubicBezTo>
                    <a:pt x="122" y="468"/>
                    <a:pt x="133" y="474"/>
                    <a:pt x="145" y="480"/>
                  </a:cubicBezTo>
                  <a:cubicBezTo>
                    <a:pt x="239" y="536"/>
                    <a:pt x="363" y="563"/>
                    <a:pt x="487" y="563"/>
                  </a:cubicBezTo>
                  <a:cubicBezTo>
                    <a:pt x="612" y="563"/>
                    <a:pt x="736" y="535"/>
                    <a:pt x="831" y="480"/>
                  </a:cubicBezTo>
                  <a:cubicBezTo>
                    <a:pt x="844" y="474"/>
                    <a:pt x="856" y="468"/>
                    <a:pt x="865" y="460"/>
                  </a:cubicBezTo>
                  <a:cubicBezTo>
                    <a:pt x="868" y="459"/>
                    <a:pt x="871" y="456"/>
                    <a:pt x="874" y="454"/>
                  </a:cubicBezTo>
                  <a:cubicBezTo>
                    <a:pt x="880" y="448"/>
                    <a:pt x="887" y="444"/>
                    <a:pt x="894" y="437"/>
                  </a:cubicBezTo>
                  <a:cubicBezTo>
                    <a:pt x="897" y="434"/>
                    <a:pt x="899" y="433"/>
                    <a:pt x="904" y="430"/>
                  </a:cubicBezTo>
                  <a:cubicBezTo>
                    <a:pt x="908" y="424"/>
                    <a:pt x="914" y="417"/>
                    <a:pt x="919" y="413"/>
                  </a:cubicBezTo>
                  <a:cubicBezTo>
                    <a:pt x="922" y="410"/>
                    <a:pt x="924" y="407"/>
                    <a:pt x="925" y="404"/>
                  </a:cubicBezTo>
                  <a:cubicBezTo>
                    <a:pt x="930" y="399"/>
                    <a:pt x="936" y="393"/>
                    <a:pt x="939" y="388"/>
                  </a:cubicBezTo>
                  <a:cubicBezTo>
                    <a:pt x="940" y="384"/>
                    <a:pt x="944" y="380"/>
                    <a:pt x="945" y="377"/>
                  </a:cubicBezTo>
                  <a:cubicBezTo>
                    <a:pt x="948" y="373"/>
                    <a:pt x="953" y="367"/>
                    <a:pt x="954" y="362"/>
                  </a:cubicBezTo>
                  <a:cubicBezTo>
                    <a:pt x="957" y="359"/>
                    <a:pt x="957" y="354"/>
                    <a:pt x="959" y="350"/>
                  </a:cubicBezTo>
                  <a:cubicBezTo>
                    <a:pt x="960" y="345"/>
                    <a:pt x="964" y="340"/>
                    <a:pt x="965" y="336"/>
                  </a:cubicBezTo>
                  <a:cubicBezTo>
                    <a:pt x="967" y="333"/>
                    <a:pt x="967" y="328"/>
                    <a:pt x="968" y="324"/>
                  </a:cubicBezTo>
                  <a:cubicBezTo>
                    <a:pt x="970" y="319"/>
                    <a:pt x="971" y="314"/>
                    <a:pt x="971" y="310"/>
                  </a:cubicBezTo>
                  <a:cubicBezTo>
                    <a:pt x="973" y="305"/>
                    <a:pt x="973" y="300"/>
                    <a:pt x="973" y="297"/>
                  </a:cubicBezTo>
                  <a:cubicBezTo>
                    <a:pt x="980" y="219"/>
                    <a:pt x="933" y="142"/>
                    <a:pt x="831" y="82"/>
                  </a:cubicBezTo>
                  <a:cubicBezTo>
                    <a:pt x="736" y="27"/>
                    <a:pt x="611" y="0"/>
                    <a:pt x="48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6"/>
            <p:cNvSpPr/>
            <p:nvPr/>
          </p:nvSpPr>
          <p:spPr>
            <a:xfrm>
              <a:off x="4299833" y="831214"/>
              <a:ext cx="38104" cy="20669"/>
            </a:xfrm>
            <a:custGeom>
              <a:rect b="b" l="l" r="r" t="t"/>
              <a:pathLst>
                <a:path extrusionOk="0" h="473" w="872">
                  <a:moveTo>
                    <a:pt x="432" y="1"/>
                  </a:moveTo>
                  <a:cubicBezTo>
                    <a:pt x="321" y="1"/>
                    <a:pt x="210" y="24"/>
                    <a:pt x="125" y="70"/>
                  </a:cubicBezTo>
                  <a:cubicBezTo>
                    <a:pt x="40" y="116"/>
                    <a:pt x="0" y="176"/>
                    <a:pt x="0" y="236"/>
                  </a:cubicBezTo>
                  <a:cubicBezTo>
                    <a:pt x="0" y="241"/>
                    <a:pt x="0" y="244"/>
                    <a:pt x="0" y="248"/>
                  </a:cubicBezTo>
                  <a:cubicBezTo>
                    <a:pt x="2" y="251"/>
                    <a:pt x="2" y="256"/>
                    <a:pt x="2" y="258"/>
                  </a:cubicBezTo>
                  <a:cubicBezTo>
                    <a:pt x="4" y="262"/>
                    <a:pt x="4" y="267"/>
                    <a:pt x="5" y="271"/>
                  </a:cubicBezTo>
                  <a:cubicBezTo>
                    <a:pt x="7" y="273"/>
                    <a:pt x="7" y="279"/>
                    <a:pt x="8" y="281"/>
                  </a:cubicBezTo>
                  <a:cubicBezTo>
                    <a:pt x="10" y="285"/>
                    <a:pt x="11" y="288"/>
                    <a:pt x="14" y="293"/>
                  </a:cubicBezTo>
                  <a:cubicBezTo>
                    <a:pt x="14" y="298"/>
                    <a:pt x="16" y="299"/>
                    <a:pt x="19" y="304"/>
                  </a:cubicBezTo>
                  <a:cubicBezTo>
                    <a:pt x="20" y="307"/>
                    <a:pt x="24" y="311"/>
                    <a:pt x="25" y="314"/>
                  </a:cubicBezTo>
                  <a:cubicBezTo>
                    <a:pt x="28" y="319"/>
                    <a:pt x="30" y="321"/>
                    <a:pt x="31" y="324"/>
                  </a:cubicBezTo>
                  <a:cubicBezTo>
                    <a:pt x="36" y="328"/>
                    <a:pt x="39" y="333"/>
                    <a:pt x="42" y="336"/>
                  </a:cubicBezTo>
                  <a:cubicBezTo>
                    <a:pt x="45" y="339"/>
                    <a:pt x="47" y="342"/>
                    <a:pt x="50" y="345"/>
                  </a:cubicBezTo>
                  <a:cubicBezTo>
                    <a:pt x="54" y="348"/>
                    <a:pt x="59" y="353"/>
                    <a:pt x="64" y="358"/>
                  </a:cubicBezTo>
                  <a:cubicBezTo>
                    <a:pt x="67" y="361"/>
                    <a:pt x="70" y="364"/>
                    <a:pt x="73" y="365"/>
                  </a:cubicBezTo>
                  <a:cubicBezTo>
                    <a:pt x="76" y="371"/>
                    <a:pt x="82" y="373"/>
                    <a:pt x="88" y="378"/>
                  </a:cubicBezTo>
                  <a:cubicBezTo>
                    <a:pt x="91" y="381"/>
                    <a:pt x="94" y="382"/>
                    <a:pt x="97" y="385"/>
                  </a:cubicBezTo>
                  <a:cubicBezTo>
                    <a:pt x="108" y="391"/>
                    <a:pt x="117" y="398"/>
                    <a:pt x="128" y="404"/>
                  </a:cubicBezTo>
                  <a:cubicBezTo>
                    <a:pt x="213" y="450"/>
                    <a:pt x="323" y="473"/>
                    <a:pt x="434" y="473"/>
                  </a:cubicBezTo>
                  <a:cubicBezTo>
                    <a:pt x="545" y="473"/>
                    <a:pt x="656" y="450"/>
                    <a:pt x="740" y="404"/>
                  </a:cubicBezTo>
                  <a:cubicBezTo>
                    <a:pt x="751" y="398"/>
                    <a:pt x="760" y="391"/>
                    <a:pt x="771" y="385"/>
                  </a:cubicBezTo>
                  <a:cubicBezTo>
                    <a:pt x="773" y="384"/>
                    <a:pt x="774" y="382"/>
                    <a:pt x="777" y="381"/>
                  </a:cubicBezTo>
                  <a:cubicBezTo>
                    <a:pt x="783" y="376"/>
                    <a:pt x="790" y="371"/>
                    <a:pt x="796" y="365"/>
                  </a:cubicBezTo>
                  <a:cubicBezTo>
                    <a:pt x="799" y="364"/>
                    <a:pt x="800" y="361"/>
                    <a:pt x="803" y="359"/>
                  </a:cubicBezTo>
                  <a:cubicBezTo>
                    <a:pt x="808" y="356"/>
                    <a:pt x="813" y="350"/>
                    <a:pt x="817" y="345"/>
                  </a:cubicBezTo>
                  <a:cubicBezTo>
                    <a:pt x="820" y="344"/>
                    <a:pt x="822" y="341"/>
                    <a:pt x="823" y="339"/>
                  </a:cubicBezTo>
                  <a:cubicBezTo>
                    <a:pt x="828" y="334"/>
                    <a:pt x="833" y="330"/>
                    <a:pt x="836" y="325"/>
                  </a:cubicBezTo>
                  <a:cubicBezTo>
                    <a:pt x="837" y="322"/>
                    <a:pt x="839" y="319"/>
                    <a:pt x="842" y="316"/>
                  </a:cubicBezTo>
                  <a:cubicBezTo>
                    <a:pt x="843" y="313"/>
                    <a:pt x="846" y="308"/>
                    <a:pt x="848" y="302"/>
                  </a:cubicBezTo>
                  <a:cubicBezTo>
                    <a:pt x="851" y="299"/>
                    <a:pt x="853" y="298"/>
                    <a:pt x="854" y="293"/>
                  </a:cubicBezTo>
                  <a:cubicBezTo>
                    <a:pt x="856" y="288"/>
                    <a:pt x="857" y="285"/>
                    <a:pt x="859" y="282"/>
                  </a:cubicBezTo>
                  <a:cubicBezTo>
                    <a:pt x="860" y="278"/>
                    <a:pt x="860" y="274"/>
                    <a:pt x="862" y="271"/>
                  </a:cubicBezTo>
                  <a:cubicBezTo>
                    <a:pt x="863" y="268"/>
                    <a:pt x="865" y="264"/>
                    <a:pt x="865" y="259"/>
                  </a:cubicBezTo>
                  <a:cubicBezTo>
                    <a:pt x="865" y="256"/>
                    <a:pt x="865" y="253"/>
                    <a:pt x="865" y="248"/>
                  </a:cubicBezTo>
                  <a:cubicBezTo>
                    <a:pt x="871" y="184"/>
                    <a:pt x="830" y="119"/>
                    <a:pt x="739" y="70"/>
                  </a:cubicBezTo>
                  <a:cubicBezTo>
                    <a:pt x="654" y="24"/>
                    <a:pt x="543" y="1"/>
                    <a:pt x="4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6"/>
            <p:cNvSpPr/>
            <p:nvPr/>
          </p:nvSpPr>
          <p:spPr>
            <a:xfrm>
              <a:off x="4292755" y="869535"/>
              <a:ext cx="39852" cy="46232"/>
            </a:xfrm>
            <a:custGeom>
              <a:rect b="b" l="l" r="r" t="t"/>
              <a:pathLst>
                <a:path extrusionOk="0" h="1058" w="912">
                  <a:moveTo>
                    <a:pt x="912" y="0"/>
                  </a:moveTo>
                  <a:lnTo>
                    <a:pt x="1" y="931"/>
                  </a:lnTo>
                  <a:lnTo>
                    <a:pt x="1" y="1057"/>
                  </a:lnTo>
                  <a:lnTo>
                    <a:pt x="912" y="127"/>
                  </a:lnTo>
                  <a:lnTo>
                    <a:pt x="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6"/>
            <p:cNvSpPr/>
            <p:nvPr/>
          </p:nvSpPr>
          <p:spPr>
            <a:xfrm>
              <a:off x="4261992" y="910217"/>
              <a:ext cx="30807" cy="24340"/>
            </a:xfrm>
            <a:custGeom>
              <a:rect b="b" l="l" r="r" t="t"/>
              <a:pathLst>
                <a:path extrusionOk="0" h="557" w="705">
                  <a:moveTo>
                    <a:pt x="705" y="0"/>
                  </a:moveTo>
                  <a:cubicBezTo>
                    <a:pt x="516" y="166"/>
                    <a:pt x="279" y="312"/>
                    <a:pt x="2" y="431"/>
                  </a:cubicBezTo>
                  <a:lnTo>
                    <a:pt x="0" y="557"/>
                  </a:lnTo>
                  <a:cubicBezTo>
                    <a:pt x="279" y="438"/>
                    <a:pt x="516" y="291"/>
                    <a:pt x="705" y="126"/>
                  </a:cubicBezTo>
                  <a:lnTo>
                    <a:pt x="70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6"/>
            <p:cNvSpPr/>
            <p:nvPr/>
          </p:nvSpPr>
          <p:spPr>
            <a:xfrm>
              <a:off x="4098262" y="929006"/>
              <a:ext cx="163822" cy="75684"/>
            </a:xfrm>
            <a:custGeom>
              <a:rect b="b" l="l" r="r" t="t"/>
              <a:pathLst>
                <a:path extrusionOk="0" h="1732" w="3749">
                  <a:moveTo>
                    <a:pt x="3749" y="1"/>
                  </a:moveTo>
                  <a:lnTo>
                    <a:pt x="0" y="1602"/>
                  </a:lnTo>
                  <a:lnTo>
                    <a:pt x="0" y="1731"/>
                  </a:lnTo>
                  <a:lnTo>
                    <a:pt x="3747" y="127"/>
                  </a:lnTo>
                  <a:lnTo>
                    <a:pt x="374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6"/>
            <p:cNvSpPr/>
            <p:nvPr/>
          </p:nvSpPr>
          <p:spPr>
            <a:xfrm>
              <a:off x="4080409" y="986467"/>
              <a:ext cx="21761" cy="18222"/>
            </a:xfrm>
            <a:custGeom>
              <a:rect b="b" l="l" r="r" t="t"/>
              <a:pathLst>
                <a:path extrusionOk="0" h="417" w="498">
                  <a:moveTo>
                    <a:pt x="2" y="1"/>
                  </a:moveTo>
                  <a:lnTo>
                    <a:pt x="1" y="129"/>
                  </a:lnTo>
                  <a:lnTo>
                    <a:pt x="497" y="416"/>
                  </a:lnTo>
                  <a:lnTo>
                    <a:pt x="497" y="287"/>
                  </a:lnTo>
                  <a:lnTo>
                    <a:pt x="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6"/>
            <p:cNvSpPr/>
            <p:nvPr/>
          </p:nvSpPr>
          <p:spPr>
            <a:xfrm>
              <a:off x="4076632" y="849348"/>
              <a:ext cx="255980" cy="149708"/>
            </a:xfrm>
            <a:custGeom>
              <a:rect b="b" l="l" r="r" t="t"/>
              <a:pathLst>
                <a:path extrusionOk="0" h="3426" w="5858">
                  <a:moveTo>
                    <a:pt x="5056" y="1"/>
                  </a:moveTo>
                  <a:lnTo>
                    <a:pt x="3496" y="555"/>
                  </a:lnTo>
                  <a:cubicBezTo>
                    <a:pt x="3210" y="665"/>
                    <a:pt x="2960" y="802"/>
                    <a:pt x="2755" y="964"/>
                  </a:cubicBezTo>
                  <a:lnTo>
                    <a:pt x="0" y="3139"/>
                  </a:lnTo>
                  <a:lnTo>
                    <a:pt x="495" y="3425"/>
                  </a:lnTo>
                  <a:lnTo>
                    <a:pt x="4244" y="1824"/>
                  </a:lnTo>
                  <a:cubicBezTo>
                    <a:pt x="4521" y="1705"/>
                    <a:pt x="4758" y="1559"/>
                    <a:pt x="4947" y="1393"/>
                  </a:cubicBezTo>
                  <a:lnTo>
                    <a:pt x="5858" y="462"/>
                  </a:lnTo>
                  <a:lnTo>
                    <a:pt x="5853" y="459"/>
                  </a:lnTo>
                  <a:cubicBezTo>
                    <a:pt x="5763" y="502"/>
                    <a:pt x="5651" y="524"/>
                    <a:pt x="5540" y="524"/>
                  </a:cubicBezTo>
                  <a:cubicBezTo>
                    <a:pt x="5417" y="524"/>
                    <a:pt x="5294" y="497"/>
                    <a:pt x="5199" y="444"/>
                  </a:cubicBezTo>
                  <a:lnTo>
                    <a:pt x="5201" y="444"/>
                  </a:lnTo>
                  <a:cubicBezTo>
                    <a:pt x="5104" y="387"/>
                    <a:pt x="5056" y="315"/>
                    <a:pt x="5056" y="242"/>
                  </a:cubicBezTo>
                  <a:lnTo>
                    <a:pt x="5058"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6"/>
            <p:cNvSpPr/>
            <p:nvPr/>
          </p:nvSpPr>
          <p:spPr>
            <a:xfrm>
              <a:off x="4309447" y="999139"/>
              <a:ext cx="15556" cy="166269"/>
            </a:xfrm>
            <a:custGeom>
              <a:rect b="b" l="l" r="r" t="t"/>
              <a:pathLst>
                <a:path extrusionOk="0" h="3805" w="356">
                  <a:moveTo>
                    <a:pt x="0" y="3802"/>
                  </a:moveTo>
                  <a:cubicBezTo>
                    <a:pt x="0" y="3802"/>
                    <a:pt x="0" y="3802"/>
                    <a:pt x="0" y="3803"/>
                  </a:cubicBezTo>
                  <a:lnTo>
                    <a:pt x="0" y="3802"/>
                  </a:lnTo>
                  <a:close/>
                  <a:moveTo>
                    <a:pt x="180" y="0"/>
                  </a:moveTo>
                  <a:cubicBezTo>
                    <a:pt x="86" y="0"/>
                    <a:pt x="10" y="63"/>
                    <a:pt x="10" y="140"/>
                  </a:cubicBezTo>
                  <a:lnTo>
                    <a:pt x="0" y="3802"/>
                  </a:lnTo>
                  <a:lnTo>
                    <a:pt x="0" y="3802"/>
                  </a:lnTo>
                  <a:cubicBezTo>
                    <a:pt x="1" y="3725"/>
                    <a:pt x="78" y="3663"/>
                    <a:pt x="174" y="3663"/>
                  </a:cubicBezTo>
                  <a:cubicBezTo>
                    <a:pt x="270" y="3663"/>
                    <a:pt x="347" y="3726"/>
                    <a:pt x="347" y="3804"/>
                  </a:cubicBezTo>
                  <a:lnTo>
                    <a:pt x="356" y="142"/>
                  </a:lnTo>
                  <a:cubicBezTo>
                    <a:pt x="356" y="63"/>
                    <a:pt x="279" y="0"/>
                    <a:pt x="183" y="0"/>
                  </a:cubicBezTo>
                  <a:cubicBezTo>
                    <a:pt x="182" y="0"/>
                    <a:pt x="181"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6"/>
            <p:cNvSpPr/>
            <p:nvPr/>
          </p:nvSpPr>
          <p:spPr>
            <a:xfrm>
              <a:off x="4309447" y="1159155"/>
              <a:ext cx="15163" cy="12410"/>
            </a:xfrm>
            <a:custGeom>
              <a:rect b="b" l="l" r="r" t="t"/>
              <a:pathLst>
                <a:path extrusionOk="0" h="284" w="347">
                  <a:moveTo>
                    <a:pt x="174" y="1"/>
                  </a:moveTo>
                  <a:cubicBezTo>
                    <a:pt x="79" y="1"/>
                    <a:pt x="0" y="64"/>
                    <a:pt x="0" y="141"/>
                  </a:cubicBezTo>
                  <a:cubicBezTo>
                    <a:pt x="0" y="219"/>
                    <a:pt x="76" y="284"/>
                    <a:pt x="173" y="284"/>
                  </a:cubicBezTo>
                  <a:cubicBezTo>
                    <a:pt x="270" y="284"/>
                    <a:pt x="345" y="221"/>
                    <a:pt x="345" y="142"/>
                  </a:cubicBezTo>
                  <a:cubicBezTo>
                    <a:pt x="347" y="64"/>
                    <a:pt x="270" y="1"/>
                    <a:pt x="1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36"/>
          <p:cNvGrpSpPr/>
          <p:nvPr/>
        </p:nvGrpSpPr>
        <p:grpSpPr>
          <a:xfrm>
            <a:off x="837795" y="697549"/>
            <a:ext cx="736602" cy="777624"/>
            <a:chOff x="-3171395" y="736983"/>
            <a:chExt cx="1712232" cy="1807587"/>
          </a:xfrm>
        </p:grpSpPr>
        <p:grpSp>
          <p:nvGrpSpPr>
            <p:cNvPr id="583" name="Google Shape;583;p36"/>
            <p:cNvGrpSpPr/>
            <p:nvPr/>
          </p:nvGrpSpPr>
          <p:grpSpPr>
            <a:xfrm>
              <a:off x="-3128356" y="827596"/>
              <a:ext cx="1626149" cy="1626342"/>
              <a:chOff x="-4570025" y="-195475"/>
              <a:chExt cx="1932900" cy="1932900"/>
            </a:xfrm>
          </p:grpSpPr>
          <p:sp>
            <p:nvSpPr>
              <p:cNvPr id="584" name="Google Shape;584;p36"/>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6"/>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36"/>
            <p:cNvGrpSpPr/>
            <p:nvPr/>
          </p:nvGrpSpPr>
          <p:grpSpPr>
            <a:xfrm>
              <a:off x="-3171395" y="736983"/>
              <a:ext cx="1712232" cy="1807587"/>
              <a:chOff x="-1141405" y="2245329"/>
              <a:chExt cx="336848" cy="355600"/>
            </a:xfrm>
          </p:grpSpPr>
          <p:sp>
            <p:nvSpPr>
              <p:cNvPr id="587" name="Google Shape;587;p36"/>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6"/>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6"/>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6"/>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91" name="Google Shape;591;p36"/>
          <p:cNvGrpSpPr/>
          <p:nvPr/>
        </p:nvGrpSpPr>
        <p:grpSpPr>
          <a:xfrm>
            <a:off x="6648538" y="4033243"/>
            <a:ext cx="538155" cy="568125"/>
            <a:chOff x="-3171395" y="736983"/>
            <a:chExt cx="1712232" cy="1807587"/>
          </a:xfrm>
        </p:grpSpPr>
        <p:grpSp>
          <p:nvGrpSpPr>
            <p:cNvPr id="592" name="Google Shape;592;p36"/>
            <p:cNvGrpSpPr/>
            <p:nvPr/>
          </p:nvGrpSpPr>
          <p:grpSpPr>
            <a:xfrm>
              <a:off x="-3128356" y="827596"/>
              <a:ext cx="1626149" cy="1626342"/>
              <a:chOff x="-4570025" y="-195475"/>
              <a:chExt cx="1932900" cy="1932900"/>
            </a:xfrm>
          </p:grpSpPr>
          <p:sp>
            <p:nvSpPr>
              <p:cNvPr id="593" name="Google Shape;593;p36"/>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6"/>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5" name="Google Shape;595;p36"/>
            <p:cNvGrpSpPr/>
            <p:nvPr/>
          </p:nvGrpSpPr>
          <p:grpSpPr>
            <a:xfrm>
              <a:off x="-3171395" y="736983"/>
              <a:ext cx="1712232" cy="1807587"/>
              <a:chOff x="-1141405" y="2245329"/>
              <a:chExt cx="336848" cy="355600"/>
            </a:xfrm>
          </p:grpSpPr>
          <p:sp>
            <p:nvSpPr>
              <p:cNvPr id="596" name="Google Shape;596;p36"/>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6"/>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6"/>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6"/>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0" name="Google Shape;600;p36"/>
          <p:cNvSpPr/>
          <p:nvPr/>
        </p:nvSpPr>
        <p:spPr>
          <a:xfrm>
            <a:off x="805213" y="4385663"/>
            <a:ext cx="3555600" cy="215700"/>
          </a:xfrm>
          <a:prstGeom prst="parallelogram">
            <a:avLst>
              <a:gd fmla="val 25000" name="adj"/>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6"/>
          <p:cNvSpPr/>
          <p:nvPr/>
        </p:nvSpPr>
        <p:spPr>
          <a:xfrm>
            <a:off x="1833075" y="539500"/>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36"/>
          <p:cNvGrpSpPr/>
          <p:nvPr/>
        </p:nvGrpSpPr>
        <p:grpSpPr>
          <a:xfrm>
            <a:off x="3290176" y="263851"/>
            <a:ext cx="1019434" cy="1027096"/>
            <a:chOff x="2519184" y="1536959"/>
            <a:chExt cx="1577583" cy="1589440"/>
          </a:xfrm>
        </p:grpSpPr>
        <p:sp>
          <p:nvSpPr>
            <p:cNvPr id="603" name="Google Shape;603;p36"/>
            <p:cNvSpPr/>
            <p:nvPr/>
          </p:nvSpPr>
          <p:spPr>
            <a:xfrm>
              <a:off x="3000529" y="2184867"/>
              <a:ext cx="32502" cy="90405"/>
            </a:xfrm>
            <a:custGeom>
              <a:rect b="b" l="l" r="r" t="t"/>
              <a:pathLst>
                <a:path extrusionOk="0" h="2139" w="769">
                  <a:moveTo>
                    <a:pt x="768" y="1"/>
                  </a:moveTo>
                  <a:lnTo>
                    <a:pt x="1" y="444"/>
                  </a:lnTo>
                  <a:lnTo>
                    <a:pt x="1" y="2139"/>
                  </a:lnTo>
                  <a:lnTo>
                    <a:pt x="768" y="1696"/>
                  </a:lnTo>
                  <a:lnTo>
                    <a:pt x="768" y="1"/>
                  </a:lnTo>
                  <a:close/>
                </a:path>
              </a:pathLst>
            </a:custGeom>
            <a:solidFill>
              <a:srgbClr val="322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6"/>
            <p:cNvSpPr/>
            <p:nvPr/>
          </p:nvSpPr>
          <p:spPr>
            <a:xfrm>
              <a:off x="2963168" y="2163270"/>
              <a:ext cx="69864" cy="40363"/>
            </a:xfrm>
            <a:custGeom>
              <a:rect b="b" l="l" r="r" t="t"/>
              <a:pathLst>
                <a:path extrusionOk="0" h="955" w="1653">
                  <a:moveTo>
                    <a:pt x="768" y="1"/>
                  </a:moveTo>
                  <a:lnTo>
                    <a:pt x="0" y="444"/>
                  </a:lnTo>
                  <a:lnTo>
                    <a:pt x="885" y="955"/>
                  </a:lnTo>
                  <a:lnTo>
                    <a:pt x="1652" y="512"/>
                  </a:lnTo>
                  <a:lnTo>
                    <a:pt x="768" y="1"/>
                  </a:lnTo>
                  <a:close/>
                </a:path>
              </a:pathLst>
            </a:custGeom>
            <a:solidFill>
              <a:srgbClr val="CE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6"/>
            <p:cNvSpPr/>
            <p:nvPr/>
          </p:nvSpPr>
          <p:spPr>
            <a:xfrm>
              <a:off x="2963168" y="2181993"/>
              <a:ext cx="155324" cy="161368"/>
            </a:xfrm>
            <a:custGeom>
              <a:rect b="b" l="l" r="r" t="t"/>
              <a:pathLst>
                <a:path extrusionOk="0" h="3818" w="3675">
                  <a:moveTo>
                    <a:pt x="0" y="1"/>
                  </a:moveTo>
                  <a:lnTo>
                    <a:pt x="0" y="1156"/>
                  </a:lnTo>
                  <a:cubicBezTo>
                    <a:pt x="0" y="1490"/>
                    <a:pt x="179" y="1799"/>
                    <a:pt x="468" y="1965"/>
                  </a:cubicBezTo>
                  <a:lnTo>
                    <a:pt x="885" y="2207"/>
                  </a:lnTo>
                  <a:lnTo>
                    <a:pt x="3675" y="3817"/>
                  </a:lnTo>
                  <a:lnTo>
                    <a:pt x="3675" y="2787"/>
                  </a:lnTo>
                  <a:lnTo>
                    <a:pt x="3653" y="2531"/>
                  </a:lnTo>
                  <a:lnTo>
                    <a:pt x="1054" y="1031"/>
                  </a:lnTo>
                  <a:lnTo>
                    <a:pt x="1151" y="359"/>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6"/>
            <p:cNvSpPr/>
            <p:nvPr/>
          </p:nvSpPr>
          <p:spPr>
            <a:xfrm>
              <a:off x="3000529" y="2202745"/>
              <a:ext cx="118046" cy="86263"/>
            </a:xfrm>
            <a:custGeom>
              <a:rect b="b" l="l" r="r" t="t"/>
              <a:pathLst>
                <a:path extrusionOk="0" h="2041" w="2793">
                  <a:moveTo>
                    <a:pt x="767" y="1"/>
                  </a:moveTo>
                  <a:lnTo>
                    <a:pt x="1" y="442"/>
                  </a:lnTo>
                  <a:lnTo>
                    <a:pt x="2769" y="2040"/>
                  </a:lnTo>
                  <a:lnTo>
                    <a:pt x="2792" y="2028"/>
                  </a:lnTo>
                  <a:lnTo>
                    <a:pt x="2792" y="1170"/>
                  </a:lnTo>
                  <a:lnTo>
                    <a:pt x="7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6"/>
            <p:cNvSpPr/>
            <p:nvPr/>
          </p:nvSpPr>
          <p:spPr>
            <a:xfrm>
              <a:off x="2856874" y="1536959"/>
              <a:ext cx="191925" cy="689892"/>
            </a:xfrm>
            <a:custGeom>
              <a:rect b="b" l="l" r="r" t="t"/>
              <a:pathLst>
                <a:path extrusionOk="0" h="16323" w="4541">
                  <a:moveTo>
                    <a:pt x="778" y="1"/>
                  </a:moveTo>
                  <a:cubicBezTo>
                    <a:pt x="756" y="1"/>
                    <a:pt x="738" y="6"/>
                    <a:pt x="722" y="16"/>
                  </a:cubicBezTo>
                  <a:lnTo>
                    <a:pt x="0" y="435"/>
                  </a:lnTo>
                  <a:cubicBezTo>
                    <a:pt x="18" y="425"/>
                    <a:pt x="37" y="419"/>
                    <a:pt x="60" y="419"/>
                  </a:cubicBezTo>
                  <a:cubicBezTo>
                    <a:pt x="73" y="419"/>
                    <a:pt x="87" y="421"/>
                    <a:pt x="102" y="425"/>
                  </a:cubicBezTo>
                  <a:lnTo>
                    <a:pt x="460" y="522"/>
                  </a:lnTo>
                  <a:cubicBezTo>
                    <a:pt x="479" y="528"/>
                    <a:pt x="499" y="536"/>
                    <a:pt x="517" y="547"/>
                  </a:cubicBezTo>
                  <a:cubicBezTo>
                    <a:pt x="551" y="567"/>
                    <a:pt x="585" y="595"/>
                    <a:pt x="614" y="630"/>
                  </a:cubicBezTo>
                  <a:cubicBezTo>
                    <a:pt x="648" y="668"/>
                    <a:pt x="677" y="715"/>
                    <a:pt x="700" y="762"/>
                  </a:cubicBezTo>
                  <a:cubicBezTo>
                    <a:pt x="712" y="795"/>
                    <a:pt x="723" y="827"/>
                    <a:pt x="731" y="859"/>
                  </a:cubicBezTo>
                  <a:lnTo>
                    <a:pt x="3801" y="16109"/>
                  </a:lnTo>
                  <a:cubicBezTo>
                    <a:pt x="3821" y="16213"/>
                    <a:pt x="3796" y="16290"/>
                    <a:pt x="3743" y="16323"/>
                  </a:cubicBezTo>
                  <a:lnTo>
                    <a:pt x="4464" y="15903"/>
                  </a:lnTo>
                  <a:cubicBezTo>
                    <a:pt x="4516" y="15872"/>
                    <a:pt x="4541" y="15794"/>
                    <a:pt x="4521" y="15690"/>
                  </a:cubicBezTo>
                  <a:lnTo>
                    <a:pt x="1451" y="441"/>
                  </a:lnTo>
                  <a:cubicBezTo>
                    <a:pt x="1445" y="407"/>
                    <a:pt x="1434" y="375"/>
                    <a:pt x="1420" y="344"/>
                  </a:cubicBezTo>
                  <a:cubicBezTo>
                    <a:pt x="1398" y="295"/>
                    <a:pt x="1369" y="248"/>
                    <a:pt x="1335" y="210"/>
                  </a:cubicBezTo>
                  <a:cubicBezTo>
                    <a:pt x="1305" y="176"/>
                    <a:pt x="1272" y="148"/>
                    <a:pt x="1237" y="128"/>
                  </a:cubicBezTo>
                  <a:cubicBezTo>
                    <a:pt x="1218" y="118"/>
                    <a:pt x="1200" y="108"/>
                    <a:pt x="1181" y="104"/>
                  </a:cubicBezTo>
                  <a:lnTo>
                    <a:pt x="822" y="7"/>
                  </a:lnTo>
                  <a:cubicBezTo>
                    <a:pt x="806" y="3"/>
                    <a:pt x="791" y="1"/>
                    <a:pt x="7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6"/>
            <p:cNvSpPr/>
            <p:nvPr/>
          </p:nvSpPr>
          <p:spPr>
            <a:xfrm>
              <a:off x="2853450" y="1554667"/>
              <a:ext cx="165172" cy="672817"/>
            </a:xfrm>
            <a:custGeom>
              <a:rect b="b" l="l" r="r" t="t"/>
              <a:pathLst>
                <a:path extrusionOk="0" h="15919" w="3908">
                  <a:moveTo>
                    <a:pt x="139" y="0"/>
                  </a:moveTo>
                  <a:cubicBezTo>
                    <a:pt x="51" y="0"/>
                    <a:pt x="1" y="83"/>
                    <a:pt x="20" y="209"/>
                  </a:cubicBezTo>
                  <a:lnTo>
                    <a:pt x="2341" y="15255"/>
                  </a:lnTo>
                  <a:cubicBezTo>
                    <a:pt x="2362" y="15390"/>
                    <a:pt x="2456" y="15528"/>
                    <a:pt x="2559" y="15587"/>
                  </a:cubicBezTo>
                  <a:cubicBezTo>
                    <a:pt x="2578" y="15598"/>
                    <a:pt x="2596" y="15605"/>
                    <a:pt x="2615" y="15611"/>
                  </a:cubicBezTo>
                  <a:lnTo>
                    <a:pt x="3724" y="15913"/>
                  </a:lnTo>
                  <a:cubicBezTo>
                    <a:pt x="3738" y="15917"/>
                    <a:pt x="3752" y="15919"/>
                    <a:pt x="3765" y="15919"/>
                  </a:cubicBezTo>
                  <a:cubicBezTo>
                    <a:pt x="3858" y="15919"/>
                    <a:pt x="3908" y="15826"/>
                    <a:pt x="3882" y="15691"/>
                  </a:cubicBezTo>
                  <a:lnTo>
                    <a:pt x="810" y="440"/>
                  </a:lnTo>
                  <a:cubicBezTo>
                    <a:pt x="786" y="311"/>
                    <a:pt x="695" y="185"/>
                    <a:pt x="598" y="128"/>
                  </a:cubicBezTo>
                  <a:cubicBezTo>
                    <a:pt x="580" y="117"/>
                    <a:pt x="560" y="109"/>
                    <a:pt x="541" y="103"/>
                  </a:cubicBezTo>
                  <a:lnTo>
                    <a:pt x="183" y="6"/>
                  </a:lnTo>
                  <a:cubicBezTo>
                    <a:pt x="167" y="2"/>
                    <a:pt x="153"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6"/>
            <p:cNvSpPr/>
            <p:nvPr/>
          </p:nvSpPr>
          <p:spPr>
            <a:xfrm>
              <a:off x="2742549" y="2333806"/>
              <a:ext cx="32502" cy="90405"/>
            </a:xfrm>
            <a:custGeom>
              <a:rect b="b" l="l" r="r" t="t"/>
              <a:pathLst>
                <a:path extrusionOk="0" h="2139" w="769">
                  <a:moveTo>
                    <a:pt x="769" y="1"/>
                  </a:moveTo>
                  <a:lnTo>
                    <a:pt x="1" y="444"/>
                  </a:lnTo>
                  <a:lnTo>
                    <a:pt x="1" y="2139"/>
                  </a:lnTo>
                  <a:lnTo>
                    <a:pt x="769" y="1696"/>
                  </a:lnTo>
                  <a:lnTo>
                    <a:pt x="769" y="1"/>
                  </a:lnTo>
                  <a:close/>
                </a:path>
              </a:pathLst>
            </a:custGeom>
            <a:solidFill>
              <a:srgbClr val="3228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6"/>
            <p:cNvSpPr/>
            <p:nvPr/>
          </p:nvSpPr>
          <p:spPr>
            <a:xfrm>
              <a:off x="2705188" y="2312209"/>
              <a:ext cx="69864" cy="40363"/>
            </a:xfrm>
            <a:custGeom>
              <a:rect b="b" l="l" r="r" t="t"/>
              <a:pathLst>
                <a:path extrusionOk="0" h="955" w="1653">
                  <a:moveTo>
                    <a:pt x="768" y="1"/>
                  </a:moveTo>
                  <a:lnTo>
                    <a:pt x="1" y="444"/>
                  </a:lnTo>
                  <a:lnTo>
                    <a:pt x="885" y="955"/>
                  </a:lnTo>
                  <a:lnTo>
                    <a:pt x="1653" y="512"/>
                  </a:lnTo>
                  <a:lnTo>
                    <a:pt x="768" y="1"/>
                  </a:lnTo>
                  <a:close/>
                </a:path>
              </a:pathLst>
            </a:custGeom>
            <a:solidFill>
              <a:srgbClr val="CECA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6"/>
            <p:cNvSpPr/>
            <p:nvPr/>
          </p:nvSpPr>
          <p:spPr>
            <a:xfrm>
              <a:off x="2705188" y="2330932"/>
              <a:ext cx="155366" cy="161368"/>
            </a:xfrm>
            <a:custGeom>
              <a:rect b="b" l="l" r="r" t="t"/>
              <a:pathLst>
                <a:path extrusionOk="0" h="3818" w="3676">
                  <a:moveTo>
                    <a:pt x="1" y="1"/>
                  </a:moveTo>
                  <a:lnTo>
                    <a:pt x="1" y="1156"/>
                  </a:lnTo>
                  <a:cubicBezTo>
                    <a:pt x="1" y="1490"/>
                    <a:pt x="179" y="1799"/>
                    <a:pt x="468" y="1965"/>
                  </a:cubicBezTo>
                  <a:lnTo>
                    <a:pt x="885" y="2207"/>
                  </a:lnTo>
                  <a:lnTo>
                    <a:pt x="3675" y="3817"/>
                  </a:lnTo>
                  <a:lnTo>
                    <a:pt x="3675" y="2787"/>
                  </a:lnTo>
                  <a:lnTo>
                    <a:pt x="3654" y="2531"/>
                  </a:lnTo>
                  <a:lnTo>
                    <a:pt x="1054" y="1031"/>
                  </a:lnTo>
                  <a:lnTo>
                    <a:pt x="1151" y="35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6"/>
            <p:cNvSpPr/>
            <p:nvPr/>
          </p:nvSpPr>
          <p:spPr>
            <a:xfrm>
              <a:off x="2742549" y="2351684"/>
              <a:ext cx="118004" cy="86263"/>
            </a:xfrm>
            <a:custGeom>
              <a:rect b="b" l="l" r="r" t="t"/>
              <a:pathLst>
                <a:path extrusionOk="0" h="2041" w="2792">
                  <a:moveTo>
                    <a:pt x="767" y="1"/>
                  </a:moveTo>
                  <a:lnTo>
                    <a:pt x="1" y="442"/>
                  </a:lnTo>
                  <a:lnTo>
                    <a:pt x="2770" y="2040"/>
                  </a:lnTo>
                  <a:lnTo>
                    <a:pt x="2791" y="2028"/>
                  </a:lnTo>
                  <a:lnTo>
                    <a:pt x="2791" y="1170"/>
                  </a:lnTo>
                  <a:lnTo>
                    <a:pt x="76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6"/>
            <p:cNvSpPr/>
            <p:nvPr/>
          </p:nvSpPr>
          <p:spPr>
            <a:xfrm>
              <a:off x="2598894" y="1685940"/>
              <a:ext cx="192010" cy="689849"/>
            </a:xfrm>
            <a:custGeom>
              <a:rect b="b" l="l" r="r" t="t"/>
              <a:pathLst>
                <a:path extrusionOk="0" h="16322" w="4543">
                  <a:moveTo>
                    <a:pt x="1" y="433"/>
                  </a:moveTo>
                  <a:lnTo>
                    <a:pt x="1" y="433"/>
                  </a:lnTo>
                  <a:cubicBezTo>
                    <a:pt x="1" y="433"/>
                    <a:pt x="1" y="433"/>
                    <a:pt x="1" y="434"/>
                  </a:cubicBezTo>
                  <a:lnTo>
                    <a:pt x="1" y="433"/>
                  </a:lnTo>
                  <a:close/>
                  <a:moveTo>
                    <a:pt x="780" y="0"/>
                  </a:moveTo>
                  <a:cubicBezTo>
                    <a:pt x="758" y="0"/>
                    <a:pt x="738" y="6"/>
                    <a:pt x="720" y="15"/>
                  </a:cubicBezTo>
                  <a:lnTo>
                    <a:pt x="1" y="433"/>
                  </a:lnTo>
                  <a:lnTo>
                    <a:pt x="1" y="433"/>
                  </a:lnTo>
                  <a:cubicBezTo>
                    <a:pt x="18" y="424"/>
                    <a:pt x="38" y="419"/>
                    <a:pt x="59" y="419"/>
                  </a:cubicBezTo>
                  <a:cubicBezTo>
                    <a:pt x="72" y="419"/>
                    <a:pt x="86" y="420"/>
                    <a:pt x="101" y="424"/>
                  </a:cubicBezTo>
                  <a:lnTo>
                    <a:pt x="460" y="523"/>
                  </a:lnTo>
                  <a:cubicBezTo>
                    <a:pt x="479" y="527"/>
                    <a:pt x="499" y="535"/>
                    <a:pt x="517" y="546"/>
                  </a:cubicBezTo>
                  <a:cubicBezTo>
                    <a:pt x="551" y="566"/>
                    <a:pt x="585" y="595"/>
                    <a:pt x="614" y="629"/>
                  </a:cubicBezTo>
                  <a:cubicBezTo>
                    <a:pt x="648" y="667"/>
                    <a:pt x="677" y="714"/>
                    <a:pt x="700" y="763"/>
                  </a:cubicBezTo>
                  <a:cubicBezTo>
                    <a:pt x="713" y="794"/>
                    <a:pt x="723" y="826"/>
                    <a:pt x="731" y="858"/>
                  </a:cubicBezTo>
                  <a:lnTo>
                    <a:pt x="3801" y="16109"/>
                  </a:lnTo>
                  <a:cubicBezTo>
                    <a:pt x="3821" y="16213"/>
                    <a:pt x="3797" y="16289"/>
                    <a:pt x="3743" y="16322"/>
                  </a:cubicBezTo>
                  <a:lnTo>
                    <a:pt x="4464" y="15902"/>
                  </a:lnTo>
                  <a:cubicBezTo>
                    <a:pt x="4518" y="15871"/>
                    <a:pt x="4543" y="15794"/>
                    <a:pt x="4523" y="15690"/>
                  </a:cubicBezTo>
                  <a:lnTo>
                    <a:pt x="1451" y="438"/>
                  </a:lnTo>
                  <a:cubicBezTo>
                    <a:pt x="1445" y="406"/>
                    <a:pt x="1434" y="374"/>
                    <a:pt x="1420" y="343"/>
                  </a:cubicBezTo>
                  <a:cubicBezTo>
                    <a:pt x="1399" y="294"/>
                    <a:pt x="1370" y="247"/>
                    <a:pt x="1336" y="209"/>
                  </a:cubicBezTo>
                  <a:cubicBezTo>
                    <a:pt x="1305" y="175"/>
                    <a:pt x="1273" y="148"/>
                    <a:pt x="1237" y="128"/>
                  </a:cubicBezTo>
                  <a:cubicBezTo>
                    <a:pt x="1219" y="117"/>
                    <a:pt x="1200" y="109"/>
                    <a:pt x="1182" y="103"/>
                  </a:cubicBezTo>
                  <a:lnTo>
                    <a:pt x="822" y="6"/>
                  </a:lnTo>
                  <a:cubicBezTo>
                    <a:pt x="807" y="2"/>
                    <a:pt x="793" y="0"/>
                    <a:pt x="7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6"/>
            <p:cNvSpPr/>
            <p:nvPr/>
          </p:nvSpPr>
          <p:spPr>
            <a:xfrm>
              <a:off x="2595513" y="1703606"/>
              <a:ext cx="165172" cy="672817"/>
            </a:xfrm>
            <a:custGeom>
              <a:rect b="b" l="l" r="r" t="t"/>
              <a:pathLst>
                <a:path extrusionOk="0" h="15919" w="3908">
                  <a:moveTo>
                    <a:pt x="139" y="1"/>
                  </a:moveTo>
                  <a:cubicBezTo>
                    <a:pt x="51" y="1"/>
                    <a:pt x="0" y="82"/>
                    <a:pt x="19" y="209"/>
                  </a:cubicBezTo>
                  <a:lnTo>
                    <a:pt x="2340" y="15255"/>
                  </a:lnTo>
                  <a:cubicBezTo>
                    <a:pt x="2362" y="15390"/>
                    <a:pt x="2456" y="15528"/>
                    <a:pt x="2559" y="15587"/>
                  </a:cubicBezTo>
                  <a:cubicBezTo>
                    <a:pt x="2577" y="15598"/>
                    <a:pt x="2596" y="15605"/>
                    <a:pt x="2614" y="15611"/>
                  </a:cubicBezTo>
                  <a:lnTo>
                    <a:pt x="3723" y="15913"/>
                  </a:lnTo>
                  <a:cubicBezTo>
                    <a:pt x="3738" y="15917"/>
                    <a:pt x="3751" y="15919"/>
                    <a:pt x="3765" y="15919"/>
                  </a:cubicBezTo>
                  <a:cubicBezTo>
                    <a:pt x="3857" y="15919"/>
                    <a:pt x="3907" y="15826"/>
                    <a:pt x="3881" y="15691"/>
                  </a:cubicBezTo>
                  <a:lnTo>
                    <a:pt x="810" y="440"/>
                  </a:lnTo>
                  <a:cubicBezTo>
                    <a:pt x="785" y="311"/>
                    <a:pt x="694" y="185"/>
                    <a:pt x="597" y="128"/>
                  </a:cubicBezTo>
                  <a:cubicBezTo>
                    <a:pt x="579" y="117"/>
                    <a:pt x="559" y="109"/>
                    <a:pt x="540" y="105"/>
                  </a:cubicBezTo>
                  <a:lnTo>
                    <a:pt x="181" y="6"/>
                  </a:lnTo>
                  <a:cubicBezTo>
                    <a:pt x="166" y="3"/>
                    <a:pt x="152" y="1"/>
                    <a:pt x="1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6"/>
            <p:cNvSpPr/>
            <p:nvPr/>
          </p:nvSpPr>
          <p:spPr>
            <a:xfrm>
              <a:off x="2536554" y="2483210"/>
              <a:ext cx="1542503" cy="643189"/>
            </a:xfrm>
            <a:custGeom>
              <a:rect b="b" l="l" r="r" t="t"/>
              <a:pathLst>
                <a:path extrusionOk="0" h="15218" w="36496">
                  <a:moveTo>
                    <a:pt x="35253" y="1743"/>
                  </a:moveTo>
                  <a:lnTo>
                    <a:pt x="18519" y="11468"/>
                  </a:lnTo>
                  <a:cubicBezTo>
                    <a:pt x="16853" y="12435"/>
                    <a:pt x="14138" y="12435"/>
                    <a:pt x="12461" y="11468"/>
                  </a:cubicBezTo>
                  <a:lnTo>
                    <a:pt x="1280" y="5012"/>
                  </a:lnTo>
                  <a:cubicBezTo>
                    <a:pt x="434" y="4523"/>
                    <a:pt x="11" y="3881"/>
                    <a:pt x="13" y="3241"/>
                  </a:cubicBezTo>
                  <a:lnTo>
                    <a:pt x="2" y="6024"/>
                  </a:lnTo>
                  <a:cubicBezTo>
                    <a:pt x="0" y="6664"/>
                    <a:pt x="422" y="7305"/>
                    <a:pt x="1269" y="7794"/>
                  </a:cubicBezTo>
                  <a:lnTo>
                    <a:pt x="12451" y="14250"/>
                  </a:lnTo>
                  <a:cubicBezTo>
                    <a:pt x="14127" y="15218"/>
                    <a:pt x="16842" y="15218"/>
                    <a:pt x="18508" y="14250"/>
                  </a:cubicBezTo>
                  <a:lnTo>
                    <a:pt x="35241" y="4526"/>
                  </a:lnTo>
                  <a:cubicBezTo>
                    <a:pt x="36068" y="4044"/>
                    <a:pt x="36484" y="3415"/>
                    <a:pt x="36485" y="2785"/>
                  </a:cubicBezTo>
                  <a:lnTo>
                    <a:pt x="36496" y="0"/>
                  </a:lnTo>
                  <a:cubicBezTo>
                    <a:pt x="36494" y="633"/>
                    <a:pt x="36081" y="1262"/>
                    <a:pt x="35253" y="174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6"/>
            <p:cNvSpPr/>
            <p:nvPr/>
          </p:nvSpPr>
          <p:spPr>
            <a:xfrm>
              <a:off x="2519184" y="2104946"/>
              <a:ext cx="1577583" cy="893651"/>
            </a:xfrm>
            <a:custGeom>
              <a:rect b="b" l="l" r="r" t="t"/>
              <a:pathLst>
                <a:path extrusionOk="0" h="21144" w="37326">
                  <a:moveTo>
                    <a:pt x="21423" y="0"/>
                  </a:moveTo>
                  <a:cubicBezTo>
                    <a:pt x="20327" y="0"/>
                    <a:pt x="19233" y="242"/>
                    <a:pt x="18401" y="726"/>
                  </a:cubicBezTo>
                  <a:lnTo>
                    <a:pt x="1667" y="10450"/>
                  </a:lnTo>
                  <a:cubicBezTo>
                    <a:pt x="1" y="11419"/>
                    <a:pt x="10" y="12991"/>
                    <a:pt x="1691" y="13962"/>
                  </a:cubicBezTo>
                  <a:lnTo>
                    <a:pt x="12872" y="20418"/>
                  </a:lnTo>
                  <a:cubicBezTo>
                    <a:pt x="13702" y="20896"/>
                    <a:pt x="14784" y="21138"/>
                    <a:pt x="15869" y="21144"/>
                  </a:cubicBezTo>
                  <a:cubicBezTo>
                    <a:pt x="15879" y="21144"/>
                    <a:pt x="15890" y="21144"/>
                    <a:pt x="15900" y="21144"/>
                  </a:cubicBezTo>
                  <a:cubicBezTo>
                    <a:pt x="16999" y="21144"/>
                    <a:pt x="18096" y="20902"/>
                    <a:pt x="18930" y="20418"/>
                  </a:cubicBezTo>
                  <a:lnTo>
                    <a:pt x="35663" y="10693"/>
                  </a:lnTo>
                  <a:cubicBezTo>
                    <a:pt x="35730" y="10655"/>
                    <a:pt x="35793" y="10615"/>
                    <a:pt x="35855" y="10575"/>
                  </a:cubicBezTo>
                  <a:cubicBezTo>
                    <a:pt x="37325" y="9601"/>
                    <a:pt x="37253" y="8114"/>
                    <a:pt x="35644" y="7185"/>
                  </a:cubicBezTo>
                  <a:lnTo>
                    <a:pt x="24463" y="729"/>
                  </a:lnTo>
                  <a:cubicBezTo>
                    <a:pt x="23622" y="243"/>
                    <a:pt x="22521" y="0"/>
                    <a:pt x="21423"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6"/>
            <p:cNvSpPr/>
            <p:nvPr/>
          </p:nvSpPr>
          <p:spPr>
            <a:xfrm>
              <a:off x="2619054" y="2118766"/>
              <a:ext cx="1378219" cy="788496"/>
            </a:xfrm>
            <a:custGeom>
              <a:rect b="b" l="l" r="r" t="t"/>
              <a:pathLst>
                <a:path extrusionOk="0" h="18656" w="32609">
                  <a:moveTo>
                    <a:pt x="19070" y="0"/>
                  </a:moveTo>
                  <a:cubicBezTo>
                    <a:pt x="18522" y="0"/>
                    <a:pt x="17976" y="121"/>
                    <a:pt x="17564" y="362"/>
                  </a:cubicBezTo>
                  <a:lnTo>
                    <a:pt x="829" y="10086"/>
                  </a:lnTo>
                  <a:cubicBezTo>
                    <a:pt x="0" y="10566"/>
                    <a:pt x="3" y="11354"/>
                    <a:pt x="845" y="11838"/>
                  </a:cubicBezTo>
                  <a:lnTo>
                    <a:pt x="12026" y="18294"/>
                  </a:lnTo>
                  <a:cubicBezTo>
                    <a:pt x="12442" y="18535"/>
                    <a:pt x="12991" y="18655"/>
                    <a:pt x="13538" y="18655"/>
                  </a:cubicBezTo>
                  <a:cubicBezTo>
                    <a:pt x="14086" y="18655"/>
                    <a:pt x="14633" y="18535"/>
                    <a:pt x="15047" y="18294"/>
                  </a:cubicBezTo>
                  <a:lnTo>
                    <a:pt x="31780" y="8570"/>
                  </a:lnTo>
                  <a:cubicBezTo>
                    <a:pt x="32609" y="8088"/>
                    <a:pt x="32606" y="7301"/>
                    <a:pt x="31771" y="6819"/>
                  </a:cubicBezTo>
                  <a:lnTo>
                    <a:pt x="20589" y="365"/>
                  </a:lnTo>
                  <a:cubicBezTo>
                    <a:pt x="20169" y="122"/>
                    <a:pt x="19619" y="0"/>
                    <a:pt x="190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6"/>
            <p:cNvSpPr/>
            <p:nvPr/>
          </p:nvSpPr>
          <p:spPr>
            <a:xfrm>
              <a:off x="3180363" y="2183642"/>
              <a:ext cx="478862" cy="276455"/>
            </a:xfrm>
            <a:custGeom>
              <a:rect b="b" l="l" r="r" t="t"/>
              <a:pathLst>
                <a:path extrusionOk="0" h="6541" w="11330">
                  <a:moveTo>
                    <a:pt x="6987" y="422"/>
                  </a:moveTo>
                  <a:cubicBezTo>
                    <a:pt x="9713" y="843"/>
                    <a:pt x="11329" y="2461"/>
                    <a:pt x="10599" y="4033"/>
                  </a:cubicBezTo>
                  <a:cubicBezTo>
                    <a:pt x="9869" y="5607"/>
                    <a:pt x="7068" y="6541"/>
                    <a:pt x="4343" y="6119"/>
                  </a:cubicBezTo>
                  <a:cubicBezTo>
                    <a:pt x="1618" y="5698"/>
                    <a:pt x="0" y="4081"/>
                    <a:pt x="731" y="2508"/>
                  </a:cubicBezTo>
                  <a:cubicBezTo>
                    <a:pt x="1462" y="934"/>
                    <a:pt x="4261" y="0"/>
                    <a:pt x="6987" y="42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6"/>
            <p:cNvSpPr/>
            <p:nvPr/>
          </p:nvSpPr>
          <p:spPr>
            <a:xfrm>
              <a:off x="3233996" y="2228357"/>
              <a:ext cx="368593" cy="212847"/>
            </a:xfrm>
            <a:custGeom>
              <a:rect b="b" l="l" r="r" t="t"/>
              <a:pathLst>
                <a:path extrusionOk="0" h="5036" w="8721">
                  <a:moveTo>
                    <a:pt x="4360" y="1"/>
                  </a:moveTo>
                  <a:cubicBezTo>
                    <a:pt x="1952" y="1"/>
                    <a:pt x="0" y="1128"/>
                    <a:pt x="0" y="2519"/>
                  </a:cubicBezTo>
                  <a:cubicBezTo>
                    <a:pt x="0" y="3908"/>
                    <a:pt x="1952" y="5035"/>
                    <a:pt x="4360" y="5035"/>
                  </a:cubicBezTo>
                  <a:cubicBezTo>
                    <a:pt x="6768" y="5035"/>
                    <a:pt x="8720" y="3908"/>
                    <a:pt x="8720" y="2519"/>
                  </a:cubicBezTo>
                  <a:cubicBezTo>
                    <a:pt x="8720" y="1128"/>
                    <a:pt x="6768" y="1"/>
                    <a:pt x="43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6"/>
            <p:cNvSpPr/>
            <p:nvPr/>
          </p:nvSpPr>
          <p:spPr>
            <a:xfrm>
              <a:off x="3382808" y="2200209"/>
              <a:ext cx="69610" cy="154098"/>
            </a:xfrm>
            <a:custGeom>
              <a:rect b="b" l="l" r="r" t="t"/>
              <a:pathLst>
                <a:path extrusionOk="0" h="3646" w="1647">
                  <a:moveTo>
                    <a:pt x="6" y="1"/>
                  </a:moveTo>
                  <a:lnTo>
                    <a:pt x="6" y="1"/>
                  </a:lnTo>
                  <a:cubicBezTo>
                    <a:pt x="9" y="8"/>
                    <a:pt x="0" y="3171"/>
                    <a:pt x="0" y="3171"/>
                  </a:cubicBezTo>
                  <a:cubicBezTo>
                    <a:pt x="0" y="3289"/>
                    <a:pt x="77" y="3409"/>
                    <a:pt x="231" y="3502"/>
                  </a:cubicBezTo>
                  <a:cubicBezTo>
                    <a:pt x="391" y="3597"/>
                    <a:pt x="604" y="3645"/>
                    <a:pt x="817" y="3645"/>
                  </a:cubicBezTo>
                  <a:cubicBezTo>
                    <a:pt x="1022" y="3645"/>
                    <a:pt x="1227" y="3601"/>
                    <a:pt x="1385" y="3512"/>
                  </a:cubicBezTo>
                  <a:cubicBezTo>
                    <a:pt x="1549" y="3422"/>
                    <a:pt x="1632" y="3298"/>
                    <a:pt x="1632" y="3175"/>
                  </a:cubicBezTo>
                  <a:cubicBezTo>
                    <a:pt x="1632" y="3175"/>
                    <a:pt x="1642" y="13"/>
                    <a:pt x="1646" y="2"/>
                  </a:cubicBezTo>
                  <a:lnTo>
                    <a:pt x="1646" y="2"/>
                  </a:lnTo>
                  <a:cubicBezTo>
                    <a:pt x="1646" y="2"/>
                    <a:pt x="1580" y="3"/>
                    <a:pt x="1475" y="3"/>
                  </a:cubicBezTo>
                  <a:cubicBezTo>
                    <a:pt x="1055" y="3"/>
                    <a:pt x="7" y="1"/>
                    <a:pt x="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a:off x="3377018" y="2190573"/>
              <a:ext cx="81360" cy="23880"/>
            </a:xfrm>
            <a:custGeom>
              <a:rect b="b" l="l" r="r" t="t"/>
              <a:pathLst>
                <a:path extrusionOk="0" h="565" w="1925">
                  <a:moveTo>
                    <a:pt x="0" y="1"/>
                  </a:moveTo>
                  <a:cubicBezTo>
                    <a:pt x="1" y="1"/>
                    <a:pt x="1" y="2"/>
                    <a:pt x="1" y="2"/>
                  </a:cubicBezTo>
                  <a:lnTo>
                    <a:pt x="1" y="2"/>
                  </a:lnTo>
                  <a:lnTo>
                    <a:pt x="0" y="1"/>
                  </a:lnTo>
                  <a:close/>
                  <a:moveTo>
                    <a:pt x="1" y="2"/>
                  </a:moveTo>
                  <a:lnTo>
                    <a:pt x="145" y="233"/>
                  </a:lnTo>
                  <a:cubicBezTo>
                    <a:pt x="186" y="298"/>
                    <a:pt x="251" y="358"/>
                    <a:pt x="339" y="412"/>
                  </a:cubicBezTo>
                  <a:cubicBezTo>
                    <a:pt x="510" y="514"/>
                    <a:pt x="737" y="565"/>
                    <a:pt x="964" y="565"/>
                  </a:cubicBezTo>
                  <a:cubicBezTo>
                    <a:pt x="1182" y="565"/>
                    <a:pt x="1399" y="518"/>
                    <a:pt x="1568" y="424"/>
                  </a:cubicBezTo>
                  <a:cubicBezTo>
                    <a:pt x="1665" y="370"/>
                    <a:pt x="1734" y="305"/>
                    <a:pt x="1779" y="238"/>
                  </a:cubicBezTo>
                  <a:lnTo>
                    <a:pt x="1925" y="7"/>
                  </a:lnTo>
                  <a:lnTo>
                    <a:pt x="1925" y="7"/>
                  </a:lnTo>
                  <a:cubicBezTo>
                    <a:pt x="1874" y="87"/>
                    <a:pt x="1791" y="162"/>
                    <a:pt x="1679" y="225"/>
                  </a:cubicBezTo>
                  <a:cubicBezTo>
                    <a:pt x="1480" y="337"/>
                    <a:pt x="1223" y="392"/>
                    <a:pt x="966" y="392"/>
                  </a:cubicBezTo>
                  <a:cubicBezTo>
                    <a:pt x="698" y="392"/>
                    <a:pt x="430" y="332"/>
                    <a:pt x="228" y="212"/>
                  </a:cubicBezTo>
                  <a:cubicBezTo>
                    <a:pt x="124" y="149"/>
                    <a:pt x="49" y="79"/>
                    <a:pt x="1" y="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a:off x="3361465" y="2137489"/>
              <a:ext cx="101943" cy="69695"/>
            </a:xfrm>
            <a:custGeom>
              <a:rect b="b" l="l" r="r" t="t"/>
              <a:pathLst>
                <a:path extrusionOk="0" h="1649" w="2412">
                  <a:moveTo>
                    <a:pt x="1323" y="1"/>
                  </a:moveTo>
                  <a:cubicBezTo>
                    <a:pt x="557" y="1"/>
                    <a:pt x="0" y="639"/>
                    <a:pt x="365" y="1252"/>
                  </a:cubicBezTo>
                  <a:cubicBezTo>
                    <a:pt x="413" y="1331"/>
                    <a:pt x="490" y="1403"/>
                    <a:pt x="596" y="1468"/>
                  </a:cubicBezTo>
                  <a:cubicBezTo>
                    <a:pt x="798" y="1588"/>
                    <a:pt x="1066" y="1648"/>
                    <a:pt x="1334" y="1648"/>
                  </a:cubicBezTo>
                  <a:cubicBezTo>
                    <a:pt x="1591" y="1648"/>
                    <a:pt x="1848" y="1593"/>
                    <a:pt x="2047" y="1481"/>
                  </a:cubicBezTo>
                  <a:cubicBezTo>
                    <a:pt x="2162" y="1417"/>
                    <a:pt x="2245" y="1340"/>
                    <a:pt x="2297" y="1257"/>
                  </a:cubicBezTo>
                  <a:cubicBezTo>
                    <a:pt x="2325" y="1209"/>
                    <a:pt x="2411" y="1066"/>
                    <a:pt x="2411" y="863"/>
                  </a:cubicBezTo>
                  <a:cubicBezTo>
                    <a:pt x="2410" y="476"/>
                    <a:pt x="2119" y="154"/>
                    <a:pt x="1668" y="43"/>
                  </a:cubicBezTo>
                  <a:cubicBezTo>
                    <a:pt x="1550" y="14"/>
                    <a:pt x="1434" y="1"/>
                    <a:pt x="1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a:off x="2736801" y="2439762"/>
              <a:ext cx="478778" cy="276498"/>
            </a:xfrm>
            <a:custGeom>
              <a:rect b="b" l="l" r="r" t="t"/>
              <a:pathLst>
                <a:path extrusionOk="0" h="6542" w="11328">
                  <a:moveTo>
                    <a:pt x="6985" y="422"/>
                  </a:moveTo>
                  <a:cubicBezTo>
                    <a:pt x="9711" y="844"/>
                    <a:pt x="11327" y="2460"/>
                    <a:pt x="10598" y="4034"/>
                  </a:cubicBezTo>
                  <a:cubicBezTo>
                    <a:pt x="9868" y="5608"/>
                    <a:pt x="7067" y="6541"/>
                    <a:pt x="4342" y="6120"/>
                  </a:cubicBezTo>
                  <a:cubicBezTo>
                    <a:pt x="1617" y="5698"/>
                    <a:pt x="0" y="4080"/>
                    <a:pt x="729" y="2508"/>
                  </a:cubicBezTo>
                  <a:cubicBezTo>
                    <a:pt x="1460" y="935"/>
                    <a:pt x="4261" y="1"/>
                    <a:pt x="6985" y="422"/>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a:off x="2770317" y="2484478"/>
              <a:ext cx="408703" cy="212847"/>
            </a:xfrm>
            <a:custGeom>
              <a:rect b="b" l="l" r="r" t="t"/>
              <a:pathLst>
                <a:path extrusionOk="0" h="5036" w="9670">
                  <a:moveTo>
                    <a:pt x="4831" y="1"/>
                  </a:moveTo>
                  <a:cubicBezTo>
                    <a:pt x="2907" y="1"/>
                    <a:pt x="1145" y="742"/>
                    <a:pt x="624" y="1867"/>
                  </a:cubicBezTo>
                  <a:cubicBezTo>
                    <a:pt x="1" y="3210"/>
                    <a:pt x="1381" y="4590"/>
                    <a:pt x="3706" y="4950"/>
                  </a:cubicBezTo>
                  <a:cubicBezTo>
                    <a:pt x="4084" y="5008"/>
                    <a:pt x="4464" y="5036"/>
                    <a:pt x="4838" y="5036"/>
                  </a:cubicBezTo>
                  <a:cubicBezTo>
                    <a:pt x="6763" y="5036"/>
                    <a:pt x="8525" y="4294"/>
                    <a:pt x="9047" y="3170"/>
                  </a:cubicBezTo>
                  <a:cubicBezTo>
                    <a:pt x="9670" y="1827"/>
                    <a:pt x="8289" y="446"/>
                    <a:pt x="5963" y="87"/>
                  </a:cubicBezTo>
                  <a:cubicBezTo>
                    <a:pt x="5585" y="29"/>
                    <a:pt x="5205" y="1"/>
                    <a:pt x="483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a:off x="2939162" y="2456372"/>
              <a:ext cx="69610" cy="154056"/>
            </a:xfrm>
            <a:custGeom>
              <a:rect b="b" l="l" r="r" t="t"/>
              <a:pathLst>
                <a:path extrusionOk="0" h="3645" w="1647">
                  <a:moveTo>
                    <a:pt x="7" y="0"/>
                  </a:moveTo>
                  <a:lnTo>
                    <a:pt x="7" y="0"/>
                  </a:lnTo>
                  <a:cubicBezTo>
                    <a:pt x="10" y="8"/>
                    <a:pt x="1" y="3169"/>
                    <a:pt x="1" y="3169"/>
                  </a:cubicBezTo>
                  <a:cubicBezTo>
                    <a:pt x="1" y="3289"/>
                    <a:pt x="77" y="3407"/>
                    <a:pt x="233" y="3500"/>
                  </a:cubicBezTo>
                  <a:cubicBezTo>
                    <a:pt x="393" y="3596"/>
                    <a:pt x="607" y="3645"/>
                    <a:pt x="820" y="3645"/>
                  </a:cubicBezTo>
                  <a:cubicBezTo>
                    <a:pt x="1025" y="3645"/>
                    <a:pt x="1229" y="3600"/>
                    <a:pt x="1386" y="3512"/>
                  </a:cubicBezTo>
                  <a:cubicBezTo>
                    <a:pt x="1551" y="3420"/>
                    <a:pt x="1633" y="3296"/>
                    <a:pt x="1634" y="3173"/>
                  </a:cubicBezTo>
                  <a:cubicBezTo>
                    <a:pt x="1634" y="3173"/>
                    <a:pt x="1642" y="12"/>
                    <a:pt x="1646" y="2"/>
                  </a:cubicBezTo>
                  <a:cubicBezTo>
                    <a:pt x="1646" y="2"/>
                    <a:pt x="7" y="0"/>
                    <a:pt x="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a:off x="2933372" y="2446736"/>
              <a:ext cx="81445" cy="23837"/>
            </a:xfrm>
            <a:custGeom>
              <a:rect b="b" l="l" r="r" t="t"/>
              <a:pathLst>
                <a:path extrusionOk="0" h="564" w="1927">
                  <a:moveTo>
                    <a:pt x="1" y="0"/>
                  </a:moveTo>
                  <a:cubicBezTo>
                    <a:pt x="1" y="1"/>
                    <a:pt x="1" y="1"/>
                    <a:pt x="1" y="1"/>
                  </a:cubicBezTo>
                  <a:lnTo>
                    <a:pt x="1" y="1"/>
                  </a:lnTo>
                  <a:lnTo>
                    <a:pt x="1" y="0"/>
                  </a:lnTo>
                  <a:close/>
                  <a:moveTo>
                    <a:pt x="1926" y="5"/>
                  </a:moveTo>
                  <a:lnTo>
                    <a:pt x="1925" y="8"/>
                  </a:lnTo>
                  <a:lnTo>
                    <a:pt x="1925" y="8"/>
                  </a:lnTo>
                  <a:cubicBezTo>
                    <a:pt x="1925" y="7"/>
                    <a:pt x="1926" y="6"/>
                    <a:pt x="1926" y="5"/>
                  </a:cubicBezTo>
                  <a:close/>
                  <a:moveTo>
                    <a:pt x="1" y="1"/>
                  </a:moveTo>
                  <a:lnTo>
                    <a:pt x="147" y="231"/>
                  </a:lnTo>
                  <a:cubicBezTo>
                    <a:pt x="188" y="296"/>
                    <a:pt x="251" y="357"/>
                    <a:pt x="341" y="410"/>
                  </a:cubicBezTo>
                  <a:cubicBezTo>
                    <a:pt x="511" y="512"/>
                    <a:pt x="739" y="564"/>
                    <a:pt x="967" y="564"/>
                  </a:cubicBezTo>
                  <a:cubicBezTo>
                    <a:pt x="1184" y="564"/>
                    <a:pt x="1401" y="517"/>
                    <a:pt x="1570" y="422"/>
                  </a:cubicBezTo>
                  <a:cubicBezTo>
                    <a:pt x="1667" y="368"/>
                    <a:pt x="1736" y="305"/>
                    <a:pt x="1779" y="236"/>
                  </a:cubicBezTo>
                  <a:lnTo>
                    <a:pt x="1925" y="8"/>
                  </a:lnTo>
                  <a:lnTo>
                    <a:pt x="1925" y="8"/>
                  </a:lnTo>
                  <a:cubicBezTo>
                    <a:pt x="1874" y="87"/>
                    <a:pt x="1791" y="161"/>
                    <a:pt x="1679" y="225"/>
                  </a:cubicBezTo>
                  <a:cubicBezTo>
                    <a:pt x="1480" y="336"/>
                    <a:pt x="1224" y="392"/>
                    <a:pt x="968" y="392"/>
                  </a:cubicBezTo>
                  <a:cubicBezTo>
                    <a:pt x="699" y="392"/>
                    <a:pt x="431" y="331"/>
                    <a:pt x="228" y="210"/>
                  </a:cubicBezTo>
                  <a:cubicBezTo>
                    <a:pt x="125" y="148"/>
                    <a:pt x="49" y="76"/>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6"/>
            <p:cNvSpPr/>
            <p:nvPr/>
          </p:nvSpPr>
          <p:spPr>
            <a:xfrm>
              <a:off x="2917861" y="2393610"/>
              <a:ext cx="101901" cy="69695"/>
            </a:xfrm>
            <a:custGeom>
              <a:rect b="b" l="l" r="r" t="t"/>
              <a:pathLst>
                <a:path extrusionOk="0" h="1649" w="2411">
                  <a:moveTo>
                    <a:pt x="1324" y="0"/>
                  </a:moveTo>
                  <a:cubicBezTo>
                    <a:pt x="558" y="0"/>
                    <a:pt x="0" y="639"/>
                    <a:pt x="365" y="1253"/>
                  </a:cubicBezTo>
                  <a:cubicBezTo>
                    <a:pt x="412" y="1330"/>
                    <a:pt x="489" y="1404"/>
                    <a:pt x="595" y="1467"/>
                  </a:cubicBezTo>
                  <a:cubicBezTo>
                    <a:pt x="798" y="1588"/>
                    <a:pt x="1066" y="1649"/>
                    <a:pt x="1335" y="1649"/>
                  </a:cubicBezTo>
                  <a:cubicBezTo>
                    <a:pt x="1591" y="1649"/>
                    <a:pt x="1847" y="1593"/>
                    <a:pt x="2046" y="1482"/>
                  </a:cubicBezTo>
                  <a:cubicBezTo>
                    <a:pt x="2161" y="1417"/>
                    <a:pt x="2246" y="1341"/>
                    <a:pt x="2297" y="1256"/>
                  </a:cubicBezTo>
                  <a:cubicBezTo>
                    <a:pt x="2324" y="1210"/>
                    <a:pt x="2410" y="1067"/>
                    <a:pt x="2410" y="862"/>
                  </a:cubicBezTo>
                  <a:cubicBezTo>
                    <a:pt x="2410" y="476"/>
                    <a:pt x="2118" y="153"/>
                    <a:pt x="1667" y="42"/>
                  </a:cubicBezTo>
                  <a:cubicBezTo>
                    <a:pt x="1550" y="13"/>
                    <a:pt x="1435" y="0"/>
                    <a:pt x="132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a:off x="3356224" y="2659662"/>
              <a:ext cx="79289" cy="44209"/>
            </a:xfrm>
            <a:custGeom>
              <a:rect b="b" l="l" r="r" t="t"/>
              <a:pathLst>
                <a:path extrusionOk="0" h="1046" w="1876">
                  <a:moveTo>
                    <a:pt x="1541" y="0"/>
                  </a:moveTo>
                  <a:cubicBezTo>
                    <a:pt x="1407" y="0"/>
                    <a:pt x="1285" y="52"/>
                    <a:pt x="1249" y="129"/>
                  </a:cubicBezTo>
                  <a:lnTo>
                    <a:pt x="1248" y="129"/>
                  </a:lnTo>
                  <a:cubicBezTo>
                    <a:pt x="1205" y="223"/>
                    <a:pt x="1301" y="318"/>
                    <a:pt x="1461" y="343"/>
                  </a:cubicBezTo>
                  <a:cubicBezTo>
                    <a:pt x="1489" y="347"/>
                    <a:pt x="1516" y="350"/>
                    <a:pt x="1543" y="350"/>
                  </a:cubicBezTo>
                  <a:cubicBezTo>
                    <a:pt x="1675" y="350"/>
                    <a:pt x="1796" y="298"/>
                    <a:pt x="1832" y="220"/>
                  </a:cubicBezTo>
                  <a:cubicBezTo>
                    <a:pt x="1875" y="128"/>
                    <a:pt x="1780" y="31"/>
                    <a:pt x="1618" y="6"/>
                  </a:cubicBezTo>
                  <a:cubicBezTo>
                    <a:pt x="1592" y="2"/>
                    <a:pt x="1566" y="0"/>
                    <a:pt x="1541" y="0"/>
                  </a:cubicBezTo>
                  <a:close/>
                  <a:moveTo>
                    <a:pt x="333" y="697"/>
                  </a:moveTo>
                  <a:cubicBezTo>
                    <a:pt x="201" y="697"/>
                    <a:pt x="80" y="748"/>
                    <a:pt x="43" y="826"/>
                  </a:cubicBezTo>
                  <a:cubicBezTo>
                    <a:pt x="0" y="918"/>
                    <a:pt x="96" y="1014"/>
                    <a:pt x="257" y="1040"/>
                  </a:cubicBezTo>
                  <a:cubicBezTo>
                    <a:pt x="283" y="1044"/>
                    <a:pt x="309" y="1046"/>
                    <a:pt x="335" y="1046"/>
                  </a:cubicBezTo>
                  <a:cubicBezTo>
                    <a:pt x="469" y="1046"/>
                    <a:pt x="592" y="994"/>
                    <a:pt x="628" y="915"/>
                  </a:cubicBezTo>
                  <a:cubicBezTo>
                    <a:pt x="671" y="823"/>
                    <a:pt x="575" y="728"/>
                    <a:pt x="414" y="701"/>
                  </a:cubicBezTo>
                  <a:lnTo>
                    <a:pt x="414" y="703"/>
                  </a:lnTo>
                  <a:cubicBezTo>
                    <a:pt x="387" y="699"/>
                    <a:pt x="360" y="697"/>
                    <a:pt x="333" y="69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a:off x="3458081" y="2542084"/>
              <a:ext cx="181106" cy="103000"/>
            </a:xfrm>
            <a:custGeom>
              <a:rect b="b" l="l" r="r" t="t"/>
              <a:pathLst>
                <a:path extrusionOk="0" h="2437" w="4285">
                  <a:moveTo>
                    <a:pt x="3946" y="1"/>
                  </a:moveTo>
                  <a:cubicBezTo>
                    <a:pt x="3814" y="1"/>
                    <a:pt x="3693" y="52"/>
                    <a:pt x="3657" y="130"/>
                  </a:cubicBezTo>
                  <a:cubicBezTo>
                    <a:pt x="3614" y="224"/>
                    <a:pt x="3709" y="319"/>
                    <a:pt x="3871" y="344"/>
                  </a:cubicBezTo>
                  <a:cubicBezTo>
                    <a:pt x="3897" y="348"/>
                    <a:pt x="3923" y="350"/>
                    <a:pt x="3948" y="350"/>
                  </a:cubicBezTo>
                  <a:cubicBezTo>
                    <a:pt x="4082" y="350"/>
                    <a:pt x="4205" y="298"/>
                    <a:pt x="4241" y="221"/>
                  </a:cubicBezTo>
                  <a:cubicBezTo>
                    <a:pt x="4284" y="127"/>
                    <a:pt x="4189" y="32"/>
                    <a:pt x="4028" y="7"/>
                  </a:cubicBezTo>
                  <a:cubicBezTo>
                    <a:pt x="4000" y="3"/>
                    <a:pt x="3973" y="1"/>
                    <a:pt x="3946" y="1"/>
                  </a:cubicBezTo>
                  <a:close/>
                  <a:moveTo>
                    <a:pt x="2745" y="697"/>
                  </a:moveTo>
                  <a:cubicBezTo>
                    <a:pt x="2611" y="697"/>
                    <a:pt x="2489" y="748"/>
                    <a:pt x="2452" y="825"/>
                  </a:cubicBezTo>
                  <a:cubicBezTo>
                    <a:pt x="2409" y="919"/>
                    <a:pt x="2505" y="1015"/>
                    <a:pt x="2666" y="1039"/>
                  </a:cubicBezTo>
                  <a:cubicBezTo>
                    <a:pt x="2692" y="1043"/>
                    <a:pt x="2718" y="1045"/>
                    <a:pt x="2744" y="1045"/>
                  </a:cubicBezTo>
                  <a:cubicBezTo>
                    <a:pt x="2878" y="1045"/>
                    <a:pt x="2999" y="994"/>
                    <a:pt x="3037" y="916"/>
                  </a:cubicBezTo>
                  <a:cubicBezTo>
                    <a:pt x="3080" y="822"/>
                    <a:pt x="2983" y="727"/>
                    <a:pt x="2823" y="702"/>
                  </a:cubicBezTo>
                  <a:cubicBezTo>
                    <a:pt x="2797" y="698"/>
                    <a:pt x="2771" y="697"/>
                    <a:pt x="2745" y="697"/>
                  </a:cubicBezTo>
                  <a:close/>
                  <a:moveTo>
                    <a:pt x="1540" y="1392"/>
                  </a:moveTo>
                  <a:cubicBezTo>
                    <a:pt x="1406" y="1392"/>
                    <a:pt x="1284" y="1443"/>
                    <a:pt x="1248" y="1521"/>
                  </a:cubicBezTo>
                  <a:cubicBezTo>
                    <a:pt x="1205" y="1615"/>
                    <a:pt x="1300" y="1710"/>
                    <a:pt x="1462" y="1735"/>
                  </a:cubicBezTo>
                  <a:cubicBezTo>
                    <a:pt x="1488" y="1739"/>
                    <a:pt x="1515" y="1740"/>
                    <a:pt x="1541" y="1740"/>
                  </a:cubicBezTo>
                  <a:cubicBezTo>
                    <a:pt x="1674" y="1740"/>
                    <a:pt x="1795" y="1690"/>
                    <a:pt x="1831" y="1611"/>
                  </a:cubicBezTo>
                  <a:cubicBezTo>
                    <a:pt x="1874" y="1518"/>
                    <a:pt x="1779" y="1422"/>
                    <a:pt x="1617" y="1398"/>
                  </a:cubicBezTo>
                  <a:cubicBezTo>
                    <a:pt x="1591" y="1394"/>
                    <a:pt x="1565" y="1392"/>
                    <a:pt x="1540" y="1392"/>
                  </a:cubicBezTo>
                  <a:close/>
                  <a:moveTo>
                    <a:pt x="336" y="2087"/>
                  </a:moveTo>
                  <a:cubicBezTo>
                    <a:pt x="203" y="2087"/>
                    <a:pt x="80" y="2139"/>
                    <a:pt x="44" y="2216"/>
                  </a:cubicBezTo>
                  <a:cubicBezTo>
                    <a:pt x="1" y="2310"/>
                    <a:pt x="96" y="2405"/>
                    <a:pt x="257" y="2430"/>
                  </a:cubicBezTo>
                  <a:cubicBezTo>
                    <a:pt x="284" y="2434"/>
                    <a:pt x="311" y="2436"/>
                    <a:pt x="338" y="2436"/>
                  </a:cubicBezTo>
                  <a:cubicBezTo>
                    <a:pt x="470" y="2436"/>
                    <a:pt x="591" y="2385"/>
                    <a:pt x="627" y="2307"/>
                  </a:cubicBezTo>
                  <a:cubicBezTo>
                    <a:pt x="670" y="2214"/>
                    <a:pt x="574" y="2118"/>
                    <a:pt x="413" y="2093"/>
                  </a:cubicBezTo>
                  <a:cubicBezTo>
                    <a:pt x="387" y="2089"/>
                    <a:pt x="361" y="2087"/>
                    <a:pt x="336" y="2087"/>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a:off x="3240167" y="2605945"/>
              <a:ext cx="102704" cy="40321"/>
            </a:xfrm>
            <a:custGeom>
              <a:rect b="b" l="l" r="r" t="t"/>
              <a:pathLst>
                <a:path extrusionOk="0" h="954" w="2430">
                  <a:moveTo>
                    <a:pt x="0" y="1"/>
                  </a:moveTo>
                  <a:lnTo>
                    <a:pt x="0" y="248"/>
                  </a:lnTo>
                  <a:cubicBezTo>
                    <a:pt x="0" y="428"/>
                    <a:pt x="120" y="610"/>
                    <a:pt x="359" y="748"/>
                  </a:cubicBezTo>
                  <a:cubicBezTo>
                    <a:pt x="597" y="886"/>
                    <a:pt x="907" y="954"/>
                    <a:pt x="1218" y="954"/>
                  </a:cubicBezTo>
                  <a:cubicBezTo>
                    <a:pt x="1529" y="954"/>
                    <a:pt x="1839" y="885"/>
                    <a:pt x="2075" y="748"/>
                  </a:cubicBezTo>
                  <a:cubicBezTo>
                    <a:pt x="2311" y="611"/>
                    <a:pt x="2429" y="433"/>
                    <a:pt x="2429" y="254"/>
                  </a:cubicBezTo>
                  <a:lnTo>
                    <a:pt x="2429" y="7"/>
                  </a:lnTo>
                  <a:lnTo>
                    <a:pt x="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a:off x="3240167" y="2572302"/>
              <a:ext cx="102704" cy="63524"/>
            </a:xfrm>
            <a:custGeom>
              <a:rect b="b" l="l" r="r" t="t"/>
              <a:pathLst>
                <a:path extrusionOk="0" h="1503" w="2430">
                  <a:moveTo>
                    <a:pt x="1206" y="1"/>
                  </a:moveTo>
                  <a:cubicBezTo>
                    <a:pt x="1042" y="1"/>
                    <a:pt x="871" y="22"/>
                    <a:pt x="702" y="72"/>
                  </a:cubicBezTo>
                  <a:cubicBezTo>
                    <a:pt x="499" y="132"/>
                    <a:pt x="24" y="324"/>
                    <a:pt x="0" y="797"/>
                  </a:cubicBezTo>
                  <a:cubicBezTo>
                    <a:pt x="0" y="978"/>
                    <a:pt x="120" y="1160"/>
                    <a:pt x="359" y="1296"/>
                  </a:cubicBezTo>
                  <a:cubicBezTo>
                    <a:pt x="597" y="1434"/>
                    <a:pt x="908" y="1503"/>
                    <a:pt x="1219" y="1503"/>
                  </a:cubicBezTo>
                  <a:cubicBezTo>
                    <a:pt x="1529" y="1503"/>
                    <a:pt x="1839" y="1434"/>
                    <a:pt x="2075" y="1296"/>
                  </a:cubicBezTo>
                  <a:cubicBezTo>
                    <a:pt x="2311" y="1160"/>
                    <a:pt x="2429" y="981"/>
                    <a:pt x="2429" y="795"/>
                  </a:cubicBezTo>
                  <a:cubicBezTo>
                    <a:pt x="2415" y="546"/>
                    <a:pt x="2294" y="367"/>
                    <a:pt x="2023" y="198"/>
                  </a:cubicBezTo>
                  <a:lnTo>
                    <a:pt x="2023" y="200"/>
                  </a:lnTo>
                  <a:cubicBezTo>
                    <a:pt x="1837" y="88"/>
                    <a:pt x="1537" y="1"/>
                    <a:pt x="12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6"/>
            <p:cNvSpPr/>
            <p:nvPr/>
          </p:nvSpPr>
          <p:spPr>
            <a:xfrm>
              <a:off x="3247901" y="2574669"/>
              <a:ext cx="87362" cy="46111"/>
            </a:xfrm>
            <a:custGeom>
              <a:rect b="b" l="l" r="r" t="t"/>
              <a:pathLst>
                <a:path extrusionOk="0" h="1091" w="2067">
                  <a:moveTo>
                    <a:pt x="1031" y="1"/>
                  </a:moveTo>
                  <a:cubicBezTo>
                    <a:pt x="790" y="1"/>
                    <a:pt x="549" y="54"/>
                    <a:pt x="367" y="161"/>
                  </a:cubicBezTo>
                  <a:cubicBezTo>
                    <a:pt x="0" y="373"/>
                    <a:pt x="2" y="717"/>
                    <a:pt x="370" y="931"/>
                  </a:cubicBezTo>
                  <a:cubicBezTo>
                    <a:pt x="553" y="1037"/>
                    <a:pt x="794" y="1090"/>
                    <a:pt x="1034" y="1090"/>
                  </a:cubicBezTo>
                  <a:cubicBezTo>
                    <a:pt x="1276" y="1090"/>
                    <a:pt x="1517" y="1037"/>
                    <a:pt x="1700" y="930"/>
                  </a:cubicBezTo>
                  <a:cubicBezTo>
                    <a:pt x="2066" y="717"/>
                    <a:pt x="2063" y="373"/>
                    <a:pt x="1696" y="161"/>
                  </a:cubicBezTo>
                  <a:cubicBezTo>
                    <a:pt x="1512" y="54"/>
                    <a:pt x="1272" y="1"/>
                    <a:pt x="103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a:off x="3412055" y="2506751"/>
              <a:ext cx="102704" cy="40321"/>
            </a:xfrm>
            <a:custGeom>
              <a:rect b="b" l="l" r="r" t="t"/>
              <a:pathLst>
                <a:path extrusionOk="0" h="954" w="2430">
                  <a:moveTo>
                    <a:pt x="0" y="0"/>
                  </a:moveTo>
                  <a:lnTo>
                    <a:pt x="0" y="246"/>
                  </a:lnTo>
                  <a:cubicBezTo>
                    <a:pt x="0" y="428"/>
                    <a:pt x="120" y="609"/>
                    <a:pt x="359" y="748"/>
                  </a:cubicBezTo>
                  <a:cubicBezTo>
                    <a:pt x="597" y="885"/>
                    <a:pt x="908" y="953"/>
                    <a:pt x="1218" y="953"/>
                  </a:cubicBezTo>
                  <a:cubicBezTo>
                    <a:pt x="1529" y="953"/>
                    <a:pt x="1839" y="885"/>
                    <a:pt x="2075" y="748"/>
                  </a:cubicBezTo>
                  <a:cubicBezTo>
                    <a:pt x="2311" y="611"/>
                    <a:pt x="2428" y="432"/>
                    <a:pt x="2429" y="252"/>
                  </a:cubicBezTo>
                  <a:lnTo>
                    <a:pt x="2429" y="6"/>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3412055" y="2473109"/>
              <a:ext cx="102704" cy="63482"/>
            </a:xfrm>
            <a:custGeom>
              <a:rect b="b" l="l" r="r" t="t"/>
              <a:pathLst>
                <a:path extrusionOk="0" h="1502" w="2430">
                  <a:moveTo>
                    <a:pt x="1206" y="0"/>
                  </a:moveTo>
                  <a:cubicBezTo>
                    <a:pt x="1042" y="0"/>
                    <a:pt x="871" y="22"/>
                    <a:pt x="702" y="72"/>
                  </a:cubicBezTo>
                  <a:cubicBezTo>
                    <a:pt x="499" y="132"/>
                    <a:pt x="22" y="322"/>
                    <a:pt x="0" y="795"/>
                  </a:cubicBezTo>
                  <a:cubicBezTo>
                    <a:pt x="0" y="976"/>
                    <a:pt x="120" y="1158"/>
                    <a:pt x="359" y="1296"/>
                  </a:cubicBezTo>
                  <a:cubicBezTo>
                    <a:pt x="597" y="1433"/>
                    <a:pt x="908" y="1501"/>
                    <a:pt x="1219" y="1501"/>
                  </a:cubicBezTo>
                  <a:cubicBezTo>
                    <a:pt x="1529" y="1501"/>
                    <a:pt x="1839" y="1433"/>
                    <a:pt x="2075" y="1296"/>
                  </a:cubicBezTo>
                  <a:cubicBezTo>
                    <a:pt x="2311" y="1159"/>
                    <a:pt x="2428" y="981"/>
                    <a:pt x="2429" y="795"/>
                  </a:cubicBezTo>
                  <a:cubicBezTo>
                    <a:pt x="2415" y="544"/>
                    <a:pt x="2294" y="366"/>
                    <a:pt x="2022" y="198"/>
                  </a:cubicBezTo>
                  <a:lnTo>
                    <a:pt x="2023" y="198"/>
                  </a:lnTo>
                  <a:cubicBezTo>
                    <a:pt x="1836" y="87"/>
                    <a:pt x="1536" y="0"/>
                    <a:pt x="1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a:off x="3419789" y="2475433"/>
              <a:ext cx="87277" cy="46069"/>
            </a:xfrm>
            <a:custGeom>
              <a:rect b="b" l="l" r="r" t="t"/>
              <a:pathLst>
                <a:path extrusionOk="0" h="1090" w="2065">
                  <a:moveTo>
                    <a:pt x="1029" y="1"/>
                  </a:moveTo>
                  <a:cubicBezTo>
                    <a:pt x="788" y="1"/>
                    <a:pt x="548" y="54"/>
                    <a:pt x="365" y="160"/>
                  </a:cubicBezTo>
                  <a:cubicBezTo>
                    <a:pt x="1" y="374"/>
                    <a:pt x="2" y="718"/>
                    <a:pt x="370" y="930"/>
                  </a:cubicBezTo>
                  <a:cubicBezTo>
                    <a:pt x="553" y="1037"/>
                    <a:pt x="795" y="1090"/>
                    <a:pt x="1035" y="1090"/>
                  </a:cubicBezTo>
                  <a:cubicBezTo>
                    <a:pt x="1276" y="1090"/>
                    <a:pt x="1516" y="1037"/>
                    <a:pt x="1699" y="930"/>
                  </a:cubicBezTo>
                  <a:cubicBezTo>
                    <a:pt x="2065" y="718"/>
                    <a:pt x="2063" y="374"/>
                    <a:pt x="1696" y="160"/>
                  </a:cubicBezTo>
                  <a:cubicBezTo>
                    <a:pt x="1511" y="54"/>
                    <a:pt x="1270" y="1"/>
                    <a:pt x="102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grpSp>
        <p:nvGrpSpPr>
          <p:cNvPr id="1320" name="Google Shape;1320;p45"/>
          <p:cNvGrpSpPr/>
          <p:nvPr/>
        </p:nvGrpSpPr>
        <p:grpSpPr>
          <a:xfrm>
            <a:off x="6687663" y="3997275"/>
            <a:ext cx="757976" cy="672190"/>
            <a:chOff x="7464925" y="-1654250"/>
            <a:chExt cx="757976" cy="672190"/>
          </a:xfrm>
        </p:grpSpPr>
        <p:sp>
          <p:nvSpPr>
            <p:cNvPr id="1321" name="Google Shape;1321;p45"/>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45"/>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3" name="Google Shape;1323;p45"/>
          <p:cNvGrpSpPr/>
          <p:nvPr/>
        </p:nvGrpSpPr>
        <p:grpSpPr>
          <a:xfrm>
            <a:off x="6190213" y="4217093"/>
            <a:ext cx="538155" cy="568125"/>
            <a:chOff x="-3171395" y="736983"/>
            <a:chExt cx="1712232" cy="1807587"/>
          </a:xfrm>
        </p:grpSpPr>
        <p:grpSp>
          <p:nvGrpSpPr>
            <p:cNvPr id="1324" name="Google Shape;1324;p45"/>
            <p:cNvGrpSpPr/>
            <p:nvPr/>
          </p:nvGrpSpPr>
          <p:grpSpPr>
            <a:xfrm>
              <a:off x="-3128356" y="827596"/>
              <a:ext cx="1626149" cy="1626342"/>
              <a:chOff x="-4570025" y="-195475"/>
              <a:chExt cx="1932900" cy="1932900"/>
            </a:xfrm>
          </p:grpSpPr>
          <p:sp>
            <p:nvSpPr>
              <p:cNvPr id="1325" name="Google Shape;1325;p45"/>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5"/>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7" name="Google Shape;1327;p45"/>
            <p:cNvGrpSpPr/>
            <p:nvPr/>
          </p:nvGrpSpPr>
          <p:grpSpPr>
            <a:xfrm>
              <a:off x="-3171395" y="736983"/>
              <a:ext cx="1712232" cy="1807587"/>
              <a:chOff x="-1141405" y="2245329"/>
              <a:chExt cx="336848" cy="355600"/>
            </a:xfrm>
          </p:grpSpPr>
          <p:sp>
            <p:nvSpPr>
              <p:cNvPr id="1328" name="Google Shape;1328;p4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4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4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4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32" name="Google Shape;1332;p45"/>
          <p:cNvGrpSpPr/>
          <p:nvPr/>
        </p:nvGrpSpPr>
        <p:grpSpPr>
          <a:xfrm>
            <a:off x="256145" y="1307374"/>
            <a:ext cx="736602" cy="777624"/>
            <a:chOff x="-3171395" y="736983"/>
            <a:chExt cx="1712232" cy="1807587"/>
          </a:xfrm>
        </p:grpSpPr>
        <p:grpSp>
          <p:nvGrpSpPr>
            <p:cNvPr id="1333" name="Google Shape;1333;p45"/>
            <p:cNvGrpSpPr/>
            <p:nvPr/>
          </p:nvGrpSpPr>
          <p:grpSpPr>
            <a:xfrm>
              <a:off x="-3128356" y="827596"/>
              <a:ext cx="1626149" cy="1626342"/>
              <a:chOff x="-4570025" y="-195475"/>
              <a:chExt cx="1932900" cy="1932900"/>
            </a:xfrm>
          </p:grpSpPr>
          <p:sp>
            <p:nvSpPr>
              <p:cNvPr id="1334" name="Google Shape;1334;p45"/>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45"/>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6" name="Google Shape;1336;p45"/>
            <p:cNvGrpSpPr/>
            <p:nvPr/>
          </p:nvGrpSpPr>
          <p:grpSpPr>
            <a:xfrm>
              <a:off x="-3171395" y="736983"/>
              <a:ext cx="1712232" cy="1807587"/>
              <a:chOff x="-1141405" y="2245329"/>
              <a:chExt cx="336848" cy="355600"/>
            </a:xfrm>
          </p:grpSpPr>
          <p:sp>
            <p:nvSpPr>
              <p:cNvPr id="1337" name="Google Shape;1337;p45"/>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45"/>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45"/>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45"/>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1" name="Google Shape;1341;p45"/>
          <p:cNvSpPr txBox="1"/>
          <p:nvPr/>
        </p:nvSpPr>
        <p:spPr>
          <a:xfrm>
            <a:off x="2275625" y="1299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1342" name="Google Shape;1342;p45"/>
          <p:cNvSpPr txBox="1"/>
          <p:nvPr/>
        </p:nvSpPr>
        <p:spPr>
          <a:xfrm>
            <a:off x="507225" y="247200"/>
            <a:ext cx="8229600" cy="4635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592"/>
              </a:spcBef>
              <a:spcAft>
                <a:spcPts val="0"/>
              </a:spcAft>
              <a:buNone/>
            </a:pPr>
            <a:r>
              <a:rPr b="1" lang="en" sz="3200">
                <a:solidFill>
                  <a:schemeClr val="dk1"/>
                </a:solidFill>
                <a:latin typeface="Calibri"/>
                <a:ea typeface="Calibri"/>
                <a:cs typeface="Calibri"/>
                <a:sym typeface="Calibri"/>
              </a:rPr>
              <a:t>Software and Hardware Context</a:t>
            </a:r>
            <a:endParaRPr b="1" sz="3200">
              <a:solidFill>
                <a:schemeClr val="dk1"/>
              </a:solidFill>
              <a:latin typeface="Calibri"/>
              <a:ea typeface="Calibri"/>
              <a:cs typeface="Calibri"/>
              <a:sym typeface="Calibri"/>
            </a:endParaRPr>
          </a:p>
          <a:p>
            <a:pPr indent="-310832" lvl="0" marL="457200" rtl="0" algn="l">
              <a:spcBef>
                <a:spcPts val="0"/>
              </a:spcBef>
              <a:spcAft>
                <a:spcPts val="0"/>
              </a:spcAft>
              <a:buClr>
                <a:schemeClr val="accent1"/>
              </a:buClr>
              <a:buSzPct val="140000"/>
              <a:buFont typeface="Verdana"/>
              <a:buChar char="●"/>
            </a:pPr>
            <a:r>
              <a:rPr b="1" lang="en" sz="1000">
                <a:solidFill>
                  <a:schemeClr val="accent1"/>
                </a:solidFill>
                <a:latin typeface="Verdana"/>
                <a:ea typeface="Verdana"/>
                <a:cs typeface="Verdana"/>
                <a:sym typeface="Verdana"/>
              </a:rPr>
              <a:t>Q Ground Control</a:t>
            </a:r>
            <a:endParaRPr b="1"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3">
                  <a:extLst>
                    <a:ext uri="{A12FA001-AC4F-418D-AE19-62706E023703}">
                      <ahyp:hlinkClr val="tx"/>
                    </a:ext>
                  </a:extLst>
                </a:hlinkClick>
              </a:rPr>
              <a:t>https://docs.qgroundcontrol.com/master/en/</a:t>
            </a:r>
            <a:endParaRPr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This is an open source software used to communicate with and calibrate and configure a drone’s flight controller firmware. We will use this to calibrate the drone and manage the flight controller’s parameters and how the flight system of the drone uses and responds to sensor data.</a:t>
            </a:r>
            <a:endParaRPr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Here is the firmware image used for our flight controller:</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4">
                  <a:extLst>
                    <a:ext uri="{A12FA001-AC4F-418D-AE19-62706E023703}">
                      <ahyp:hlinkClr val="tx"/>
                    </a:ext>
                  </a:extLst>
                </a:hlinkClick>
              </a:rPr>
              <a:t>https://github.com/CopterExpress/Firmware/releases/tag/v1.8.2-clover.13</a:t>
            </a:r>
            <a:endParaRPr sz="1000">
              <a:solidFill>
                <a:schemeClr val="accent1"/>
              </a:solidFill>
              <a:latin typeface="Verdana"/>
              <a:ea typeface="Verdana"/>
              <a:cs typeface="Verdana"/>
              <a:sym typeface="Verdana"/>
            </a:endParaRPr>
          </a:p>
          <a:p>
            <a:pPr indent="-310832" lvl="0" marL="457200" rtl="0" algn="l">
              <a:spcBef>
                <a:spcPts val="0"/>
              </a:spcBef>
              <a:spcAft>
                <a:spcPts val="0"/>
              </a:spcAft>
              <a:buClr>
                <a:schemeClr val="accent1"/>
              </a:buClr>
              <a:buSzPct val="140000"/>
              <a:buFont typeface="Verdana"/>
              <a:buChar char="●"/>
            </a:pPr>
            <a:r>
              <a:rPr b="1" lang="en" sz="1000">
                <a:solidFill>
                  <a:schemeClr val="accent1"/>
                </a:solidFill>
                <a:latin typeface="Verdana"/>
                <a:ea typeface="Verdana"/>
                <a:cs typeface="Verdana"/>
                <a:sym typeface="Verdana"/>
              </a:rPr>
              <a:t>Clover Drone Simulation virtual machine (VM) image</a:t>
            </a:r>
            <a:endParaRPr b="1"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5">
                  <a:extLst>
                    <a:ext uri="{A12FA001-AC4F-418D-AE19-62706E023703}">
                      <ahyp:hlinkClr val="tx"/>
                    </a:ext>
                  </a:extLst>
                </a:hlinkClick>
              </a:rPr>
              <a:t>https://github.com/CopterExpress/clover_vm</a:t>
            </a:r>
            <a:endParaRPr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This is the virtual machine image used to run the simulation software used to simulate programmed autonomous flights for the Clover 4.2 Drone.</a:t>
            </a:r>
            <a:endParaRPr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Image contains:</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Ubuntu 20.04 Focal.</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ROS Noetic.</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PX4 autopilot, QGroundControl.</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Preinstalled </a:t>
            </a:r>
            <a:r>
              <a:rPr lang="en" sz="1000">
                <a:solidFill>
                  <a:schemeClr val="accent1"/>
                </a:solidFill>
                <a:uFill>
                  <a:noFill/>
                </a:uFill>
                <a:latin typeface="Verdana"/>
                <a:ea typeface="Verdana"/>
                <a:cs typeface="Verdana"/>
                <a:sym typeface="Verdana"/>
                <a:hlinkClick r:id="rId6">
                  <a:extLst>
                    <a:ext uri="{A12FA001-AC4F-418D-AE19-62706E023703}">
                      <ahyp:hlinkClr val="tx"/>
                    </a:ext>
                  </a:extLst>
                </a:hlinkClick>
              </a:rPr>
              <a:t>Clover</a:t>
            </a:r>
            <a:r>
              <a:rPr lang="en" sz="1000">
                <a:solidFill>
                  <a:schemeClr val="accent1"/>
                </a:solidFill>
                <a:latin typeface="Verdana"/>
                <a:ea typeface="Verdana"/>
                <a:cs typeface="Verdana"/>
                <a:sym typeface="Verdana"/>
              </a:rPr>
              <a:t> and Clover simulation packages.</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Shortcuts for running Clover simulator.</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VSCode.</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Useful robotics-related software.</a:t>
            </a:r>
            <a:endParaRPr sz="1000">
              <a:solidFill>
                <a:schemeClr val="accent1"/>
              </a:solidFill>
              <a:latin typeface="Verdana"/>
              <a:ea typeface="Verdana"/>
              <a:cs typeface="Verdana"/>
              <a:sym typeface="Verdana"/>
            </a:endParaRPr>
          </a:p>
          <a:p>
            <a:pPr indent="-310832" lvl="0" marL="457200" rtl="0" algn="l">
              <a:spcBef>
                <a:spcPts val="0"/>
              </a:spcBef>
              <a:spcAft>
                <a:spcPts val="0"/>
              </a:spcAft>
              <a:buClr>
                <a:schemeClr val="accent1"/>
              </a:buClr>
              <a:buSzPct val="140000"/>
              <a:buFont typeface="Verdana"/>
              <a:buChar char="●"/>
            </a:pPr>
            <a:r>
              <a:rPr b="1" lang="en" sz="1000">
                <a:solidFill>
                  <a:schemeClr val="accent1"/>
                </a:solidFill>
                <a:latin typeface="Verdana"/>
                <a:ea typeface="Verdana"/>
                <a:cs typeface="Verdana"/>
                <a:sym typeface="Verdana"/>
              </a:rPr>
              <a:t>Drone Simulation Environment (Using Gazebo software)</a:t>
            </a:r>
            <a:endParaRPr b="1"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The simulation environment is based on the following components: </a:t>
            </a:r>
            <a:r>
              <a:rPr lang="en" sz="1000" u="sng">
                <a:solidFill>
                  <a:schemeClr val="accent1"/>
                </a:solidFill>
                <a:latin typeface="Verdana"/>
                <a:ea typeface="Verdana"/>
                <a:cs typeface="Verdana"/>
                <a:sym typeface="Verdana"/>
                <a:hlinkClick r:id="rId7">
                  <a:extLst>
                    <a:ext uri="{A12FA001-AC4F-418D-AE19-62706E023703}">
                      <ahyp:hlinkClr val="tx"/>
                    </a:ext>
                  </a:extLst>
                </a:hlinkClick>
              </a:rPr>
              <a:t>Gazebo</a:t>
            </a:r>
            <a:r>
              <a:rPr lang="en" sz="1000">
                <a:solidFill>
                  <a:schemeClr val="accent1"/>
                </a:solidFill>
                <a:latin typeface="Verdana"/>
                <a:ea typeface="Verdana"/>
                <a:cs typeface="Verdana"/>
                <a:sym typeface="Verdana"/>
              </a:rPr>
              <a:t>, a state-of-the-art robotics simulator; </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8">
                  <a:extLst>
                    <a:ext uri="{A12FA001-AC4F-418D-AE19-62706E023703}">
                      <ahyp:hlinkClr val="tx"/>
                    </a:ext>
                  </a:extLst>
                </a:hlinkClick>
              </a:rPr>
              <a:t>http://gazebosim.org/</a:t>
            </a:r>
            <a:endParaRPr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9">
                  <a:extLst>
                    <a:ext uri="{A12FA001-AC4F-418D-AE19-62706E023703}">
                      <ahyp:hlinkClr val="tx"/>
                    </a:ext>
                  </a:extLst>
                </a:hlinkClick>
              </a:rPr>
              <a:t>PX4</a:t>
            </a:r>
            <a:r>
              <a:rPr lang="en" sz="1000">
                <a:solidFill>
                  <a:schemeClr val="accent1"/>
                </a:solidFill>
                <a:latin typeface="Verdana"/>
                <a:ea typeface="Verdana"/>
                <a:cs typeface="Verdana"/>
                <a:sym typeface="Verdana"/>
              </a:rPr>
              <a:t>, specifically its SITL (software-in-the-loop) components;</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10">
                  <a:extLst>
                    <a:ext uri="{A12FA001-AC4F-418D-AE19-62706E023703}">
                      <ahyp:hlinkClr val="tx"/>
                    </a:ext>
                  </a:extLst>
                </a:hlinkClick>
              </a:rPr>
              <a:t>https://px4.io/</a:t>
            </a:r>
            <a:endParaRPr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11">
                  <a:extLst>
                    <a:ext uri="{A12FA001-AC4F-418D-AE19-62706E023703}">
                      <ahyp:hlinkClr val="tx"/>
                    </a:ext>
                  </a:extLst>
                </a:hlinkClick>
              </a:rPr>
              <a:t>sitl_gazebo </a:t>
            </a:r>
            <a:r>
              <a:rPr lang="en" sz="1000">
                <a:solidFill>
                  <a:schemeClr val="accent1"/>
                </a:solidFill>
                <a:latin typeface="Verdana"/>
                <a:ea typeface="Verdana"/>
                <a:cs typeface="Verdana"/>
                <a:sym typeface="Verdana"/>
              </a:rPr>
              <a:t> package containing Gazebo plugins for PX4; </a:t>
            </a:r>
            <a:endParaRPr sz="1000">
              <a:solidFill>
                <a:schemeClr val="accent1"/>
              </a:solidFill>
              <a:latin typeface="Verdana"/>
              <a:ea typeface="Verdana"/>
              <a:cs typeface="Verdana"/>
              <a:sym typeface="Verdana"/>
            </a:endParaRPr>
          </a:p>
          <a:p>
            <a:pPr indent="-287337" lvl="2" marL="13716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12">
                  <a:extLst>
                    <a:ext uri="{A12FA001-AC4F-418D-AE19-62706E023703}">
                      <ahyp:hlinkClr val="tx"/>
                    </a:ext>
                  </a:extLst>
                </a:hlinkClick>
              </a:rPr>
              <a:t>https://github.com/PX4/sitl_gazebo</a:t>
            </a:r>
            <a:endParaRPr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ROS packages and Gazebo plugins</a:t>
            </a:r>
            <a:endParaRPr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b="1" lang="en" sz="1000">
                <a:solidFill>
                  <a:schemeClr val="accent1"/>
                </a:solidFill>
                <a:latin typeface="Verdana"/>
                <a:ea typeface="Verdana"/>
                <a:cs typeface="Verdana"/>
                <a:sym typeface="Verdana"/>
              </a:rPr>
              <a:t>Note:</a:t>
            </a:r>
            <a:r>
              <a:rPr lang="en" sz="1000">
                <a:solidFill>
                  <a:schemeClr val="accent1"/>
                </a:solidFill>
                <a:latin typeface="Verdana"/>
                <a:ea typeface="Verdana"/>
                <a:cs typeface="Verdana"/>
                <a:sym typeface="Verdana"/>
              </a:rPr>
              <a:t> all of the above components are installed on the Clover Drone Simulation VM in order to do simulation programming without the Raspberry Pi on board computing device of the drone. This allows for programming and simulation without needing the physical drone present.</a:t>
            </a:r>
            <a:endParaRPr sz="1000">
              <a:solidFill>
                <a:schemeClr val="accent1"/>
              </a:solidFill>
              <a:latin typeface="Verdana"/>
              <a:ea typeface="Verdana"/>
              <a:cs typeface="Verdana"/>
              <a:sym typeface="Verdana"/>
            </a:endParaRPr>
          </a:p>
          <a:p>
            <a:pPr indent="-310832" lvl="0" marL="457200" rtl="0" algn="l">
              <a:spcBef>
                <a:spcPts val="0"/>
              </a:spcBef>
              <a:spcAft>
                <a:spcPts val="0"/>
              </a:spcAft>
              <a:buClr>
                <a:schemeClr val="accent1"/>
              </a:buClr>
              <a:buSzPct val="140000"/>
              <a:buFont typeface="Verdana"/>
              <a:buChar char="●"/>
            </a:pPr>
            <a:r>
              <a:rPr b="1" lang="en" sz="1000">
                <a:solidFill>
                  <a:schemeClr val="accent1"/>
                </a:solidFill>
                <a:latin typeface="Verdana"/>
                <a:ea typeface="Verdana"/>
                <a:cs typeface="Verdana"/>
                <a:sym typeface="Verdana"/>
              </a:rPr>
              <a:t>Etcher - Flashing Software</a:t>
            </a:r>
            <a:endParaRPr b="1"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13">
                  <a:extLst>
                    <a:ext uri="{A12FA001-AC4F-418D-AE19-62706E023703}">
                      <ahyp:hlinkClr val="tx"/>
                    </a:ext>
                  </a:extLst>
                </a:hlinkClick>
              </a:rPr>
              <a:t>https://www.balena.io/etcher</a:t>
            </a:r>
            <a:endParaRPr sz="1000">
              <a:solidFill>
                <a:schemeClr val="accent1"/>
              </a:solidFill>
              <a:latin typeface="Verdana"/>
              <a:ea typeface="Verdana"/>
              <a:cs typeface="Verdana"/>
              <a:sym typeface="Verdana"/>
            </a:endParaRPr>
          </a:p>
          <a:p>
            <a:pPr indent="-287337"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This is the software used to flash the micro-SD card with the respective OS (drone or car) used as the nonvolatile memory unit for the Raspberry Pi computers.</a:t>
            </a:r>
            <a:endParaRPr b="1" sz="1000">
              <a:solidFill>
                <a:schemeClr val="accent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6" name="Shape 1346"/>
        <p:cNvGrpSpPr/>
        <p:nvPr/>
      </p:nvGrpSpPr>
      <p:grpSpPr>
        <a:xfrm>
          <a:off x="0" y="0"/>
          <a:ext cx="0" cy="0"/>
          <a:chOff x="0" y="0"/>
          <a:chExt cx="0" cy="0"/>
        </a:xfrm>
      </p:grpSpPr>
      <p:grpSp>
        <p:nvGrpSpPr>
          <p:cNvPr id="1347" name="Google Shape;1347;p46"/>
          <p:cNvGrpSpPr/>
          <p:nvPr/>
        </p:nvGrpSpPr>
        <p:grpSpPr>
          <a:xfrm>
            <a:off x="6687663" y="3997275"/>
            <a:ext cx="757976" cy="672190"/>
            <a:chOff x="7464925" y="-1654250"/>
            <a:chExt cx="757976" cy="672190"/>
          </a:xfrm>
        </p:grpSpPr>
        <p:sp>
          <p:nvSpPr>
            <p:cNvPr id="1348" name="Google Shape;1348;p46"/>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6"/>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46"/>
          <p:cNvGrpSpPr/>
          <p:nvPr/>
        </p:nvGrpSpPr>
        <p:grpSpPr>
          <a:xfrm>
            <a:off x="6190213" y="4217093"/>
            <a:ext cx="538155" cy="568125"/>
            <a:chOff x="-3171395" y="736983"/>
            <a:chExt cx="1712232" cy="1807587"/>
          </a:xfrm>
        </p:grpSpPr>
        <p:grpSp>
          <p:nvGrpSpPr>
            <p:cNvPr id="1351" name="Google Shape;1351;p46"/>
            <p:cNvGrpSpPr/>
            <p:nvPr/>
          </p:nvGrpSpPr>
          <p:grpSpPr>
            <a:xfrm>
              <a:off x="-3128356" y="827596"/>
              <a:ext cx="1626149" cy="1626342"/>
              <a:chOff x="-4570025" y="-195475"/>
              <a:chExt cx="1932900" cy="1932900"/>
            </a:xfrm>
          </p:grpSpPr>
          <p:sp>
            <p:nvSpPr>
              <p:cNvPr id="1352" name="Google Shape;1352;p46"/>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6"/>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46"/>
            <p:cNvGrpSpPr/>
            <p:nvPr/>
          </p:nvGrpSpPr>
          <p:grpSpPr>
            <a:xfrm>
              <a:off x="-3171395" y="736983"/>
              <a:ext cx="1712232" cy="1807587"/>
              <a:chOff x="-1141405" y="2245329"/>
              <a:chExt cx="336848" cy="355600"/>
            </a:xfrm>
          </p:grpSpPr>
          <p:sp>
            <p:nvSpPr>
              <p:cNvPr id="1355" name="Google Shape;1355;p46"/>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46"/>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46"/>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6"/>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59" name="Google Shape;1359;p46"/>
          <p:cNvGrpSpPr/>
          <p:nvPr/>
        </p:nvGrpSpPr>
        <p:grpSpPr>
          <a:xfrm>
            <a:off x="256145" y="1307374"/>
            <a:ext cx="736602" cy="777624"/>
            <a:chOff x="-3171395" y="736983"/>
            <a:chExt cx="1712232" cy="1807587"/>
          </a:xfrm>
        </p:grpSpPr>
        <p:grpSp>
          <p:nvGrpSpPr>
            <p:cNvPr id="1360" name="Google Shape;1360;p46"/>
            <p:cNvGrpSpPr/>
            <p:nvPr/>
          </p:nvGrpSpPr>
          <p:grpSpPr>
            <a:xfrm>
              <a:off x="-3128356" y="827596"/>
              <a:ext cx="1626149" cy="1626342"/>
              <a:chOff x="-4570025" y="-195475"/>
              <a:chExt cx="1932900" cy="1932900"/>
            </a:xfrm>
          </p:grpSpPr>
          <p:sp>
            <p:nvSpPr>
              <p:cNvPr id="1361" name="Google Shape;1361;p46"/>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6"/>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3" name="Google Shape;1363;p46"/>
            <p:cNvGrpSpPr/>
            <p:nvPr/>
          </p:nvGrpSpPr>
          <p:grpSpPr>
            <a:xfrm>
              <a:off x="-3171395" y="736983"/>
              <a:ext cx="1712232" cy="1807587"/>
              <a:chOff x="-1141405" y="2245329"/>
              <a:chExt cx="336848" cy="355600"/>
            </a:xfrm>
          </p:grpSpPr>
          <p:sp>
            <p:nvSpPr>
              <p:cNvPr id="1364" name="Google Shape;1364;p46"/>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46"/>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46"/>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46"/>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68" name="Google Shape;1368;p46"/>
          <p:cNvSpPr txBox="1"/>
          <p:nvPr/>
        </p:nvSpPr>
        <p:spPr>
          <a:xfrm>
            <a:off x="2275625" y="1299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1369" name="Google Shape;1369;p46"/>
          <p:cNvSpPr txBox="1"/>
          <p:nvPr/>
        </p:nvSpPr>
        <p:spPr>
          <a:xfrm>
            <a:off x="507225" y="247200"/>
            <a:ext cx="8229600" cy="4635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592"/>
              </a:spcBef>
              <a:spcAft>
                <a:spcPts val="0"/>
              </a:spcAft>
              <a:buNone/>
            </a:pPr>
            <a:r>
              <a:rPr b="1" lang="en" sz="3200">
                <a:solidFill>
                  <a:schemeClr val="dk1"/>
                </a:solidFill>
                <a:latin typeface="Calibri"/>
                <a:ea typeface="Calibri"/>
                <a:cs typeface="Calibri"/>
                <a:sym typeface="Calibri"/>
              </a:rPr>
              <a:t>Software and Hardware Context</a:t>
            </a:r>
            <a:endParaRPr b="1" sz="3200">
              <a:solidFill>
                <a:schemeClr val="dk1"/>
              </a:solidFill>
              <a:latin typeface="Calibri"/>
              <a:ea typeface="Calibri"/>
              <a:cs typeface="Calibri"/>
              <a:sym typeface="Calibri"/>
            </a:endParaRPr>
          </a:p>
          <a:p>
            <a:pPr indent="-304165" lvl="0" marL="457200" rtl="0" algn="l">
              <a:spcBef>
                <a:spcPts val="0"/>
              </a:spcBef>
              <a:spcAft>
                <a:spcPts val="0"/>
              </a:spcAft>
              <a:buClr>
                <a:schemeClr val="accent1"/>
              </a:buClr>
              <a:buSzPct val="140000"/>
              <a:buFont typeface="Verdana"/>
              <a:buChar char="●"/>
            </a:pPr>
            <a:r>
              <a:rPr b="1" lang="en" sz="1000">
                <a:solidFill>
                  <a:schemeClr val="accent1"/>
                </a:solidFill>
                <a:latin typeface="Verdana"/>
                <a:ea typeface="Verdana"/>
                <a:cs typeface="Verdana"/>
                <a:sym typeface="Verdana"/>
              </a:rPr>
              <a:t>What is ROS (Robot Operating System)?</a:t>
            </a:r>
            <a:endParaRPr b="1"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3">
                  <a:extLst>
                    <a:ext uri="{A12FA001-AC4F-418D-AE19-62706E023703}">
                      <ahyp:hlinkClr val="tx"/>
                    </a:ext>
                  </a:extLst>
                </a:hlinkClick>
              </a:rPr>
              <a:t>http://wiki.ros.org/</a:t>
            </a:r>
            <a:endParaRPr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i="1" lang="en" sz="1000">
                <a:solidFill>
                  <a:schemeClr val="accent1"/>
                </a:solidFill>
                <a:latin typeface="Verdana"/>
                <a:ea typeface="Verdana"/>
                <a:cs typeface="Verdana"/>
                <a:sym typeface="Verdana"/>
              </a:rPr>
              <a:t>ROS (Robot Operating System) provides libraries and tools to help software developers create robot applications. It provides hardware abstraction, device drivers, libraries, visualizers, message-passing, package management, and more. ROS is licensed under an open source, BSD license.</a:t>
            </a:r>
            <a:endParaRPr i="1" sz="1000">
              <a:solidFill>
                <a:schemeClr val="accent1"/>
              </a:solidFill>
              <a:latin typeface="Verdana"/>
              <a:ea typeface="Verdana"/>
              <a:cs typeface="Verdana"/>
              <a:sym typeface="Verdana"/>
            </a:endParaRPr>
          </a:p>
          <a:p>
            <a:pPr indent="-304165" lvl="0" marL="457200" rtl="0" algn="l">
              <a:spcBef>
                <a:spcPts val="0"/>
              </a:spcBef>
              <a:spcAft>
                <a:spcPts val="0"/>
              </a:spcAft>
              <a:buClr>
                <a:schemeClr val="accent1"/>
              </a:buClr>
              <a:buSzPct val="140000"/>
              <a:buFont typeface="Verdana"/>
              <a:buChar char="●"/>
            </a:pPr>
            <a:r>
              <a:rPr b="1" lang="en" sz="1000">
                <a:solidFill>
                  <a:schemeClr val="accent1"/>
                </a:solidFill>
                <a:latin typeface="Verdana"/>
                <a:ea typeface="Verdana"/>
                <a:cs typeface="Verdana"/>
                <a:sym typeface="Verdana"/>
              </a:rPr>
              <a:t>MAVROS (package)</a:t>
            </a:r>
            <a:endParaRPr b="1"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4">
                  <a:extLst>
                    <a:ext uri="{A12FA001-AC4F-418D-AE19-62706E023703}">
                      <ahyp:hlinkClr val="tx"/>
                    </a:ext>
                  </a:extLst>
                </a:hlinkClick>
              </a:rPr>
              <a:t>http://wiki.ros.org/mavros</a:t>
            </a:r>
            <a:endParaRPr sz="1050">
              <a:solidFill>
                <a:schemeClr val="accent1"/>
              </a:solidFill>
              <a:highlight>
                <a:schemeClr val="dk1"/>
              </a:highlight>
            </a:endParaRPr>
          </a:p>
          <a:p>
            <a:pPr indent="-282575" lvl="1" marL="914400" rtl="0" algn="l">
              <a:spcBef>
                <a:spcPts val="0"/>
              </a:spcBef>
              <a:spcAft>
                <a:spcPts val="0"/>
              </a:spcAft>
              <a:buClr>
                <a:schemeClr val="accent1"/>
              </a:buClr>
              <a:buSzPct val="100000"/>
              <a:buChar char="○"/>
            </a:pPr>
            <a:r>
              <a:rPr lang="en" sz="1000">
                <a:solidFill>
                  <a:schemeClr val="accent1"/>
                </a:solidFill>
                <a:latin typeface="Verdana"/>
                <a:ea typeface="Verdana"/>
                <a:cs typeface="Verdana"/>
                <a:sym typeface="Verdana"/>
              </a:rPr>
              <a:t>MAVROS -- MAVLink extendable communication node for ROS with proxy for Ground Control Station.</a:t>
            </a:r>
            <a:endParaRPr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This package provides a communication driver for various autopilots with MAVLink communication protocol. Additional it provides UDP MAVLink bridge for ground control stations (e.g. QGroundControl).</a:t>
            </a:r>
            <a:endParaRPr sz="1000">
              <a:solidFill>
                <a:schemeClr val="accent1"/>
              </a:solidFill>
              <a:latin typeface="Verdana"/>
              <a:ea typeface="Verdana"/>
              <a:cs typeface="Verdana"/>
              <a:sym typeface="Verdana"/>
            </a:endParaRPr>
          </a:p>
          <a:p>
            <a:pPr indent="-304165" lvl="0" marL="457200" rtl="0" algn="l">
              <a:spcBef>
                <a:spcPts val="0"/>
              </a:spcBef>
              <a:spcAft>
                <a:spcPts val="0"/>
              </a:spcAft>
              <a:buClr>
                <a:schemeClr val="accent1"/>
              </a:buClr>
              <a:buSzPct val="140000"/>
              <a:buFont typeface="Verdana"/>
              <a:buChar char="●"/>
            </a:pPr>
            <a:r>
              <a:rPr b="1" lang="en" sz="1000">
                <a:solidFill>
                  <a:schemeClr val="accent1"/>
                </a:solidFill>
                <a:latin typeface="Verdana"/>
                <a:ea typeface="Verdana"/>
                <a:cs typeface="Verdana"/>
                <a:sym typeface="Verdana"/>
              </a:rPr>
              <a:t>MAVLINK (package)</a:t>
            </a:r>
            <a:endParaRPr b="1"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5">
                  <a:extLst>
                    <a:ext uri="{A12FA001-AC4F-418D-AE19-62706E023703}">
                      <ahyp:hlinkClr val="tx"/>
                    </a:ext>
                  </a:extLst>
                </a:hlinkClick>
              </a:rPr>
              <a:t>http://wiki.ros.org/mavlink?distro=noetic</a:t>
            </a:r>
            <a:endParaRPr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MAVLink message marshaling library. This package provides C-headers and C++11 library for both 1.0 and 2.0 versions of protocol. For pymavlink use separate install via rosdep (python-pymavlink).</a:t>
            </a:r>
            <a:endParaRPr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This package provides a communication library for various autopilot systems. This package contains both C-headers and pymavlink.</a:t>
            </a:r>
            <a:endParaRPr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b="1" lang="en" sz="1000">
                <a:solidFill>
                  <a:schemeClr val="accent1"/>
                </a:solidFill>
                <a:latin typeface="Verdana"/>
                <a:ea typeface="Verdana"/>
                <a:cs typeface="Verdana"/>
                <a:sym typeface="Verdana"/>
              </a:rPr>
              <a:t>mavros_msgs/Mavlink Message</a:t>
            </a:r>
            <a:endParaRPr b="1" sz="1000">
              <a:solidFill>
                <a:schemeClr val="accent1"/>
              </a:solidFill>
              <a:latin typeface="Verdana"/>
              <a:ea typeface="Verdana"/>
              <a:cs typeface="Verdana"/>
              <a:sym typeface="Verdana"/>
            </a:endParaRPr>
          </a:p>
          <a:p>
            <a:pPr indent="-282575" lvl="2" marL="13716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6">
                  <a:extLst>
                    <a:ext uri="{A12FA001-AC4F-418D-AE19-62706E023703}">
                      <ahyp:hlinkClr val="tx"/>
                    </a:ext>
                  </a:extLst>
                </a:hlinkClick>
              </a:rPr>
              <a:t>http://docs.ros.org/en/api/mavros_msgs/html/msg/Mavlink.html</a:t>
            </a:r>
            <a:endParaRPr sz="1000">
              <a:solidFill>
                <a:schemeClr val="accent1"/>
              </a:solidFill>
              <a:latin typeface="Verdana"/>
              <a:ea typeface="Verdana"/>
              <a:cs typeface="Verdana"/>
              <a:sym typeface="Verdana"/>
            </a:endParaRPr>
          </a:p>
          <a:p>
            <a:pPr indent="-293369" lvl="3" marL="1828800" rtl="0" algn="l">
              <a:spcBef>
                <a:spcPts val="0"/>
              </a:spcBef>
              <a:spcAft>
                <a:spcPts val="0"/>
              </a:spcAft>
              <a:buClr>
                <a:schemeClr val="accent1"/>
              </a:buClr>
              <a:buSzPct val="120000"/>
              <a:buFont typeface="Verdana"/>
              <a:buChar char="–"/>
            </a:pPr>
            <a:r>
              <a:rPr lang="en" sz="1000">
                <a:solidFill>
                  <a:schemeClr val="accent1"/>
                </a:solidFill>
                <a:latin typeface="Verdana"/>
                <a:ea typeface="Verdana"/>
                <a:cs typeface="Verdana"/>
                <a:sym typeface="Verdana"/>
              </a:rPr>
              <a:t>The above link is the header file to the mavrov_msgs class which is used as a message transport class to convert between ROS and MAVLink message types.</a:t>
            </a:r>
            <a:endParaRPr sz="1000">
              <a:solidFill>
                <a:schemeClr val="accent1"/>
              </a:solidFill>
              <a:latin typeface="Verdana"/>
              <a:ea typeface="Verdana"/>
              <a:cs typeface="Verdana"/>
              <a:sym typeface="Verdana"/>
            </a:endParaRPr>
          </a:p>
          <a:p>
            <a:pPr indent="-293369" lvl="3" marL="1828800" rtl="0" algn="l">
              <a:spcBef>
                <a:spcPts val="0"/>
              </a:spcBef>
              <a:spcAft>
                <a:spcPts val="0"/>
              </a:spcAft>
              <a:buClr>
                <a:schemeClr val="accent1"/>
              </a:buClr>
              <a:buSzPct val="120000"/>
              <a:buFont typeface="Verdana"/>
              <a:buChar char="–"/>
            </a:pPr>
            <a:r>
              <a:rPr lang="en" sz="1000">
                <a:solidFill>
                  <a:schemeClr val="accent1"/>
                </a:solidFill>
                <a:latin typeface="Verdana"/>
                <a:ea typeface="Verdana"/>
                <a:cs typeface="Verdana"/>
                <a:sym typeface="Verdana"/>
              </a:rPr>
              <a:t>Used to transport mavlink_message_t via ROS topic</a:t>
            </a:r>
            <a:endParaRPr sz="1000">
              <a:solidFill>
                <a:schemeClr val="accent1"/>
              </a:solidFill>
              <a:latin typeface="Verdana"/>
              <a:ea typeface="Verdana"/>
              <a:cs typeface="Verdana"/>
              <a:sym typeface="Verdana"/>
            </a:endParaRPr>
          </a:p>
          <a:p>
            <a:pPr indent="-282575" lvl="2" marL="1371600" rtl="0" algn="l">
              <a:spcBef>
                <a:spcPts val="0"/>
              </a:spcBef>
              <a:spcAft>
                <a:spcPts val="0"/>
              </a:spcAft>
              <a:buClr>
                <a:schemeClr val="accent1"/>
              </a:buClr>
              <a:buSzPct val="100000"/>
              <a:buFont typeface="Verdana"/>
              <a:buChar char="■"/>
            </a:pPr>
            <a:r>
              <a:rPr b="1" lang="en" sz="1000">
                <a:solidFill>
                  <a:schemeClr val="accent1"/>
                </a:solidFill>
                <a:latin typeface="Verdana"/>
                <a:ea typeface="Verdana"/>
                <a:cs typeface="Verdana"/>
                <a:sym typeface="Verdana"/>
              </a:rPr>
              <a:t>Here is the documentation for the mavros_msgs class: </a:t>
            </a:r>
            <a:r>
              <a:rPr lang="en" sz="1000" u="sng">
                <a:solidFill>
                  <a:schemeClr val="accent1"/>
                </a:solidFill>
                <a:latin typeface="Verdana"/>
                <a:ea typeface="Verdana"/>
                <a:cs typeface="Verdana"/>
                <a:sym typeface="Verdana"/>
                <a:hlinkClick r:id="rId7">
                  <a:extLst>
                    <a:ext uri="{A12FA001-AC4F-418D-AE19-62706E023703}">
                      <ahyp:hlinkClr val="tx"/>
                    </a:ext>
                  </a:extLst>
                </a:hlinkClick>
              </a:rPr>
              <a:t>http://docs.ros.org/en/api/mavros_msgs/html/index-msg.html</a:t>
            </a:r>
            <a:endParaRPr sz="1000">
              <a:solidFill>
                <a:schemeClr val="accent1"/>
              </a:solidFill>
              <a:latin typeface="Verdana"/>
              <a:ea typeface="Verdana"/>
              <a:cs typeface="Verdana"/>
              <a:sym typeface="Verdana"/>
            </a:endParaRPr>
          </a:p>
          <a:p>
            <a:pPr indent="-282575" lvl="2" marL="1371600" rtl="0" algn="l">
              <a:spcBef>
                <a:spcPts val="0"/>
              </a:spcBef>
              <a:spcAft>
                <a:spcPts val="0"/>
              </a:spcAft>
              <a:buClr>
                <a:schemeClr val="accent1"/>
              </a:buClr>
              <a:buSzPct val="95238"/>
              <a:buFont typeface="Verdana"/>
              <a:buChar char="■"/>
            </a:pPr>
            <a:r>
              <a:rPr lang="en" sz="1050">
                <a:solidFill>
                  <a:schemeClr val="accent1"/>
                </a:solidFill>
              </a:rPr>
              <a:t>mavros_msgs defines messages for </a:t>
            </a:r>
            <a:r>
              <a:rPr lang="en" sz="1050">
                <a:solidFill>
                  <a:schemeClr val="accent1"/>
                </a:solidFill>
                <a:uFill>
                  <a:noFill/>
                </a:uFill>
                <a:hlinkClick r:id="rId8">
                  <a:extLst>
                    <a:ext uri="{A12FA001-AC4F-418D-AE19-62706E023703}">
                      <ahyp:hlinkClr val="tx"/>
                    </a:ext>
                  </a:extLst>
                </a:hlinkClick>
              </a:rPr>
              <a:t>MAVROS</a:t>
            </a:r>
            <a:endParaRPr sz="1000">
              <a:solidFill>
                <a:schemeClr val="accent1"/>
              </a:solidFill>
              <a:latin typeface="Verdana"/>
              <a:ea typeface="Verdana"/>
              <a:cs typeface="Verdana"/>
              <a:sym typeface="Verdana"/>
            </a:endParaRPr>
          </a:p>
          <a:p>
            <a:pPr indent="-282575" lvl="2" marL="13716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And here is another important class </a:t>
            </a:r>
            <a:r>
              <a:rPr b="1" lang="en" sz="1000">
                <a:solidFill>
                  <a:schemeClr val="accent1"/>
                </a:solidFill>
                <a:latin typeface="Verdana"/>
                <a:ea typeface="Verdana"/>
                <a:cs typeface="Verdana"/>
                <a:sym typeface="Verdana"/>
              </a:rPr>
              <a:t>sensor_msgs</a:t>
            </a:r>
            <a:r>
              <a:rPr lang="en" sz="1000">
                <a:solidFill>
                  <a:schemeClr val="accent1"/>
                </a:solidFill>
                <a:latin typeface="Verdana"/>
                <a:ea typeface="Verdana"/>
                <a:cs typeface="Verdana"/>
                <a:sym typeface="Verdana"/>
              </a:rPr>
              <a:t>: </a:t>
            </a:r>
            <a:r>
              <a:rPr lang="en" sz="1000" u="sng">
                <a:solidFill>
                  <a:schemeClr val="accent1"/>
                </a:solidFill>
                <a:latin typeface="Verdana"/>
                <a:ea typeface="Verdana"/>
                <a:cs typeface="Verdana"/>
                <a:sym typeface="Verdana"/>
                <a:hlinkClick r:id="rId9">
                  <a:extLst>
                    <a:ext uri="{A12FA001-AC4F-418D-AE19-62706E023703}">
                      <ahyp:hlinkClr val="tx"/>
                    </a:ext>
                  </a:extLst>
                </a:hlinkClick>
              </a:rPr>
              <a:t>http://wiki.ros.org/sensor_msgs?distro=noetic</a:t>
            </a:r>
            <a:endParaRPr b="1"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At least this package uses its own bundled (or installed by pip) mavlink headers or pymavlink: mavlink_ros, rospilot, roscopter, autopilot_bridge, px4-ros-pkg.</a:t>
            </a:r>
            <a:endParaRPr sz="1000">
              <a:solidFill>
                <a:schemeClr val="accent1"/>
              </a:solidFill>
              <a:latin typeface="Verdana"/>
              <a:ea typeface="Verdana"/>
              <a:cs typeface="Verdana"/>
              <a:sym typeface="Verdana"/>
            </a:endParaRPr>
          </a:p>
          <a:p>
            <a:pPr indent="-287972" lvl="0" marL="457200" rtl="0" algn="l">
              <a:spcBef>
                <a:spcPts val="0"/>
              </a:spcBef>
              <a:spcAft>
                <a:spcPts val="0"/>
              </a:spcAft>
              <a:buClr>
                <a:schemeClr val="accent1"/>
              </a:buClr>
              <a:buSzPct val="100000"/>
              <a:buFont typeface="Verdana"/>
              <a:buChar char="●"/>
            </a:pPr>
            <a:r>
              <a:rPr b="1" lang="en" sz="1100">
                <a:solidFill>
                  <a:schemeClr val="accent1"/>
                </a:solidFill>
                <a:latin typeface="Verdana"/>
                <a:ea typeface="Verdana"/>
                <a:cs typeface="Verdana"/>
                <a:sym typeface="Verdana"/>
              </a:rPr>
              <a:t>ros_core</a:t>
            </a:r>
            <a:endParaRPr b="1" sz="11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Here is the documentation for </a:t>
            </a:r>
            <a:r>
              <a:rPr b="1" lang="en" sz="1000">
                <a:solidFill>
                  <a:schemeClr val="accent1"/>
                </a:solidFill>
                <a:latin typeface="Verdana"/>
                <a:ea typeface="Verdana"/>
                <a:cs typeface="Verdana"/>
                <a:sym typeface="Verdana"/>
              </a:rPr>
              <a:t>r</a:t>
            </a:r>
            <a:r>
              <a:rPr b="1" lang="en" sz="1000">
                <a:solidFill>
                  <a:schemeClr val="accent1"/>
                </a:solidFill>
                <a:uFill>
                  <a:noFill/>
                </a:uFill>
                <a:latin typeface="Verdana"/>
                <a:ea typeface="Verdana"/>
                <a:cs typeface="Verdana"/>
                <a:sym typeface="Verdana"/>
                <a:hlinkClick r:id="rId10">
                  <a:extLst>
                    <a:ext uri="{A12FA001-AC4F-418D-AE19-62706E023703}">
                      <ahyp:hlinkClr val="tx"/>
                    </a:ext>
                  </a:extLst>
                </a:hlinkClick>
              </a:rPr>
              <a:t>os_core</a:t>
            </a:r>
            <a:r>
              <a:rPr b="1" lang="en" sz="1000">
                <a:solidFill>
                  <a:schemeClr val="accent1"/>
                </a:solidFill>
                <a:latin typeface="Verdana"/>
                <a:ea typeface="Verdana"/>
                <a:cs typeface="Verdana"/>
                <a:sym typeface="Verdana"/>
              </a:rPr>
              <a:t> </a:t>
            </a:r>
            <a:r>
              <a:rPr lang="en" sz="1000">
                <a:solidFill>
                  <a:schemeClr val="accent1"/>
                </a:solidFill>
                <a:latin typeface="Verdana"/>
                <a:ea typeface="Verdana"/>
                <a:cs typeface="Verdana"/>
                <a:sym typeface="Verdana"/>
              </a:rPr>
              <a:t>class</a:t>
            </a:r>
            <a:r>
              <a:rPr b="1" lang="en" sz="1000">
                <a:solidFill>
                  <a:schemeClr val="accent1"/>
                </a:solidFill>
                <a:latin typeface="Verdana"/>
                <a:ea typeface="Verdana"/>
                <a:cs typeface="Verdana"/>
                <a:sym typeface="Verdana"/>
              </a:rPr>
              <a:t>: </a:t>
            </a:r>
            <a:r>
              <a:rPr lang="en" sz="1000" u="sng">
                <a:solidFill>
                  <a:schemeClr val="accent1"/>
                </a:solidFill>
                <a:latin typeface="Verdana"/>
                <a:ea typeface="Verdana"/>
                <a:cs typeface="Verdana"/>
                <a:sym typeface="Verdana"/>
                <a:hlinkClick r:id="rId11">
                  <a:extLst>
                    <a:ext uri="{A12FA001-AC4F-418D-AE19-62706E023703}">
                      <ahyp:hlinkClr val="tx"/>
                    </a:ext>
                  </a:extLst>
                </a:hlinkClick>
              </a:rPr>
              <a:t>http://wiki.ros.org/ros_core?distro=noetic</a:t>
            </a:r>
            <a:endParaRPr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A metapackage to aggregate the packages required to use publish / subscribe, services, launch files, and other core ROS concepts.</a:t>
            </a:r>
            <a:endParaRPr sz="1000">
              <a:solidFill>
                <a:schemeClr val="accent1"/>
              </a:solidFill>
              <a:latin typeface="Verdana"/>
              <a:ea typeface="Verdana"/>
              <a:cs typeface="Verdana"/>
              <a:sym typeface="Verdana"/>
            </a:endParaRPr>
          </a:p>
          <a:p>
            <a:pPr indent="-304165" lvl="0" marL="457200" rtl="0" algn="l">
              <a:spcBef>
                <a:spcPts val="0"/>
              </a:spcBef>
              <a:spcAft>
                <a:spcPts val="0"/>
              </a:spcAft>
              <a:buClr>
                <a:schemeClr val="accent1"/>
              </a:buClr>
              <a:buSzPct val="140000"/>
              <a:buFont typeface="Verdana"/>
              <a:buChar char="●"/>
            </a:pPr>
            <a:r>
              <a:rPr b="1" lang="en" sz="1000">
                <a:solidFill>
                  <a:schemeClr val="accent1"/>
                </a:solidFill>
                <a:latin typeface="Verdana"/>
                <a:ea typeface="Verdana"/>
                <a:cs typeface="Verdana"/>
                <a:sym typeface="Verdana"/>
              </a:rPr>
              <a:t>libmavcon</a:t>
            </a:r>
            <a:endParaRPr b="1"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12">
                  <a:extLst>
                    <a:ext uri="{A12FA001-AC4F-418D-AE19-62706E023703}">
                      <ahyp:hlinkClr val="tx"/>
                    </a:ext>
                  </a:extLst>
                </a:hlinkClick>
              </a:rPr>
              <a:t>http://wiki.ros.org/libmavconn?distro=noetic</a:t>
            </a:r>
            <a:endParaRPr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MAVLink communication library. This library provide unified connection handling classes and URL to connection object mapper. This library can be used in standalone programs.</a:t>
            </a:r>
            <a:endParaRPr sz="1000">
              <a:solidFill>
                <a:schemeClr val="accent1"/>
              </a:solidFill>
              <a:latin typeface="Verdana"/>
              <a:ea typeface="Verdana"/>
              <a:cs typeface="Verdana"/>
              <a:sym typeface="Verdana"/>
            </a:endParaRPr>
          </a:p>
          <a:p>
            <a:pPr indent="-304165" lvl="0" marL="457200" rtl="0" algn="l">
              <a:spcBef>
                <a:spcPts val="0"/>
              </a:spcBef>
              <a:spcAft>
                <a:spcPts val="0"/>
              </a:spcAft>
              <a:buClr>
                <a:schemeClr val="accent1"/>
              </a:buClr>
              <a:buSzPct val="140000"/>
              <a:buFont typeface="Verdana"/>
              <a:buChar char="●"/>
            </a:pPr>
            <a:r>
              <a:rPr b="1" lang="en" sz="1000">
                <a:solidFill>
                  <a:schemeClr val="accent1"/>
                </a:solidFill>
                <a:latin typeface="Verdana"/>
                <a:ea typeface="Verdana"/>
                <a:cs typeface="Verdana"/>
                <a:sym typeface="Verdana"/>
              </a:rPr>
              <a:t>catkin library</a:t>
            </a:r>
            <a:endParaRPr b="1"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u="sng">
                <a:solidFill>
                  <a:schemeClr val="accent1"/>
                </a:solidFill>
                <a:latin typeface="Verdana"/>
                <a:ea typeface="Verdana"/>
                <a:cs typeface="Verdana"/>
                <a:sym typeface="Verdana"/>
                <a:hlinkClick r:id="rId13">
                  <a:extLst>
                    <a:ext uri="{A12FA001-AC4F-418D-AE19-62706E023703}">
                      <ahyp:hlinkClr val="tx"/>
                    </a:ext>
                  </a:extLst>
                </a:hlinkClick>
              </a:rPr>
              <a:t>http://wiki.ros.org/catkin?distro=noetic</a:t>
            </a:r>
            <a:endParaRPr b="1" sz="1000">
              <a:solidFill>
                <a:schemeClr val="accent1"/>
              </a:solidFill>
              <a:latin typeface="Verdana"/>
              <a:ea typeface="Verdana"/>
              <a:cs typeface="Verdana"/>
              <a:sym typeface="Verdana"/>
            </a:endParaRPr>
          </a:p>
          <a:p>
            <a:pPr indent="-282575" lvl="1" marL="914400" rtl="0" algn="l">
              <a:spcBef>
                <a:spcPts val="0"/>
              </a:spcBef>
              <a:spcAft>
                <a:spcPts val="0"/>
              </a:spcAft>
              <a:buClr>
                <a:schemeClr val="accent1"/>
              </a:buClr>
              <a:buSzPct val="100000"/>
              <a:buFont typeface="Verdana"/>
              <a:buChar char="○"/>
            </a:pPr>
            <a:r>
              <a:rPr lang="en" sz="1000">
                <a:solidFill>
                  <a:schemeClr val="accent1"/>
                </a:solidFill>
                <a:latin typeface="Verdana"/>
                <a:ea typeface="Verdana"/>
                <a:cs typeface="Verdana"/>
                <a:sym typeface="Verdana"/>
              </a:rPr>
              <a:t>Low-level build system macros and infrastructure for ROS.</a:t>
            </a:r>
            <a:endParaRPr b="1" sz="1000">
              <a:solidFill>
                <a:schemeClr val="accent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47"/>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Prototyping/Testing</a:t>
            </a:r>
            <a:endParaRPr/>
          </a:p>
          <a:p>
            <a:pPr indent="0" lvl="0" marL="0" rtl="0" algn="l">
              <a:spcBef>
                <a:spcPts val="0"/>
              </a:spcBef>
              <a:spcAft>
                <a:spcPts val="0"/>
              </a:spcAft>
              <a:buNone/>
            </a:pPr>
            <a:r>
              <a:t/>
            </a:r>
            <a:endParaRPr/>
          </a:p>
        </p:txBody>
      </p:sp>
      <p:grpSp>
        <p:nvGrpSpPr>
          <p:cNvPr id="1375" name="Google Shape;1375;p47"/>
          <p:cNvGrpSpPr/>
          <p:nvPr/>
        </p:nvGrpSpPr>
        <p:grpSpPr>
          <a:xfrm flipH="1">
            <a:off x="7131281" y="114536"/>
            <a:ext cx="1706776" cy="1487950"/>
            <a:chOff x="2232600" y="4049963"/>
            <a:chExt cx="2584849" cy="2253446"/>
          </a:xfrm>
        </p:grpSpPr>
        <p:sp>
          <p:nvSpPr>
            <p:cNvPr id="1376" name="Google Shape;1376;p47"/>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7" name="Google Shape;1377;p47"/>
            <p:cNvGrpSpPr/>
            <p:nvPr/>
          </p:nvGrpSpPr>
          <p:grpSpPr>
            <a:xfrm>
              <a:off x="3280027" y="4685987"/>
              <a:ext cx="1537422" cy="810564"/>
              <a:chOff x="3357500" y="1620888"/>
              <a:chExt cx="867375" cy="457300"/>
            </a:xfrm>
          </p:grpSpPr>
          <p:sp>
            <p:nvSpPr>
              <p:cNvPr id="1378" name="Google Shape;1378;p47"/>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7"/>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7"/>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7"/>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2" name="Google Shape;1382;p47"/>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7"/>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7"/>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47"/>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47"/>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7"/>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7"/>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47"/>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47"/>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7"/>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7"/>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47"/>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7"/>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47"/>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47"/>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47"/>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47"/>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47"/>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47"/>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47"/>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47"/>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47"/>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47"/>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47"/>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47"/>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7"/>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47"/>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47"/>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7"/>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1" name="Google Shape;1411;p47"/>
          <p:cNvGrpSpPr/>
          <p:nvPr/>
        </p:nvGrpSpPr>
        <p:grpSpPr>
          <a:xfrm>
            <a:off x="8046463" y="3797225"/>
            <a:ext cx="757976" cy="672190"/>
            <a:chOff x="7464925" y="-1654250"/>
            <a:chExt cx="757976" cy="672190"/>
          </a:xfrm>
        </p:grpSpPr>
        <p:sp>
          <p:nvSpPr>
            <p:cNvPr id="1412" name="Google Shape;1412;p47"/>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7"/>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47"/>
          <p:cNvGrpSpPr/>
          <p:nvPr/>
        </p:nvGrpSpPr>
        <p:grpSpPr>
          <a:xfrm>
            <a:off x="7574038" y="4217093"/>
            <a:ext cx="538155" cy="568125"/>
            <a:chOff x="-3171395" y="736983"/>
            <a:chExt cx="1712232" cy="1807587"/>
          </a:xfrm>
        </p:grpSpPr>
        <p:grpSp>
          <p:nvGrpSpPr>
            <p:cNvPr id="1415" name="Google Shape;1415;p47"/>
            <p:cNvGrpSpPr/>
            <p:nvPr/>
          </p:nvGrpSpPr>
          <p:grpSpPr>
            <a:xfrm>
              <a:off x="-3128356" y="827596"/>
              <a:ext cx="1626149" cy="1626342"/>
              <a:chOff x="-4570025" y="-195475"/>
              <a:chExt cx="1932900" cy="1932900"/>
            </a:xfrm>
          </p:grpSpPr>
          <p:sp>
            <p:nvSpPr>
              <p:cNvPr id="1416" name="Google Shape;1416;p4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47"/>
            <p:cNvGrpSpPr/>
            <p:nvPr/>
          </p:nvGrpSpPr>
          <p:grpSpPr>
            <a:xfrm>
              <a:off x="-3171395" y="736983"/>
              <a:ext cx="1712232" cy="1807587"/>
              <a:chOff x="-1141405" y="2245329"/>
              <a:chExt cx="336848" cy="355600"/>
            </a:xfrm>
          </p:grpSpPr>
          <p:sp>
            <p:nvSpPr>
              <p:cNvPr id="1419" name="Google Shape;1419;p4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4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23" name="Google Shape;1423;p47"/>
          <p:cNvGrpSpPr/>
          <p:nvPr/>
        </p:nvGrpSpPr>
        <p:grpSpPr>
          <a:xfrm>
            <a:off x="256145" y="1307374"/>
            <a:ext cx="736602" cy="777624"/>
            <a:chOff x="-3171395" y="736983"/>
            <a:chExt cx="1712232" cy="1807587"/>
          </a:xfrm>
        </p:grpSpPr>
        <p:grpSp>
          <p:nvGrpSpPr>
            <p:cNvPr id="1424" name="Google Shape;1424;p47"/>
            <p:cNvGrpSpPr/>
            <p:nvPr/>
          </p:nvGrpSpPr>
          <p:grpSpPr>
            <a:xfrm>
              <a:off x="-3128356" y="827596"/>
              <a:ext cx="1626149" cy="1626342"/>
              <a:chOff x="-4570025" y="-195475"/>
              <a:chExt cx="1932900" cy="1932900"/>
            </a:xfrm>
          </p:grpSpPr>
          <p:sp>
            <p:nvSpPr>
              <p:cNvPr id="1425" name="Google Shape;1425;p47"/>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7"/>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47"/>
            <p:cNvGrpSpPr/>
            <p:nvPr/>
          </p:nvGrpSpPr>
          <p:grpSpPr>
            <a:xfrm>
              <a:off x="-3171395" y="736983"/>
              <a:ext cx="1712232" cy="1807587"/>
              <a:chOff x="-1141405" y="2245329"/>
              <a:chExt cx="336848" cy="355600"/>
            </a:xfrm>
          </p:grpSpPr>
          <p:sp>
            <p:nvSpPr>
              <p:cNvPr id="1428" name="Google Shape;1428;p47"/>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7"/>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47"/>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47"/>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32" name="Google Shape;1432;p47"/>
          <p:cNvSpPr txBox="1"/>
          <p:nvPr/>
        </p:nvSpPr>
        <p:spPr>
          <a:xfrm>
            <a:off x="2275625" y="1299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1433" name="Google Shape;1433;p47"/>
          <p:cNvPicPr preferRelativeResize="0"/>
          <p:nvPr/>
        </p:nvPicPr>
        <p:blipFill rotWithShape="1">
          <a:blip r:embed="rId3">
            <a:alphaModFix/>
          </a:blip>
          <a:srcRect b="0" l="26729" r="0" t="0"/>
          <a:stretch/>
        </p:blipFill>
        <p:spPr>
          <a:xfrm>
            <a:off x="1367000" y="1017725"/>
            <a:ext cx="5648887" cy="3564475"/>
          </a:xfrm>
          <a:prstGeom prst="rect">
            <a:avLst/>
          </a:prstGeom>
          <a:noFill/>
          <a:ln cap="flat" cmpd="sng" w="76200">
            <a:solidFill>
              <a:schemeClr val="accent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7" name="Shape 1437"/>
        <p:cNvGrpSpPr/>
        <p:nvPr/>
      </p:nvGrpSpPr>
      <p:grpSpPr>
        <a:xfrm>
          <a:off x="0" y="0"/>
          <a:ext cx="0" cy="0"/>
          <a:chOff x="0" y="0"/>
          <a:chExt cx="0" cy="0"/>
        </a:xfrm>
      </p:grpSpPr>
      <p:sp>
        <p:nvSpPr>
          <p:cNvPr id="1438" name="Google Shape;1438;p48"/>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Prototyping/Testing</a:t>
            </a:r>
            <a:endParaRPr/>
          </a:p>
          <a:p>
            <a:pPr indent="0" lvl="0" marL="0" rtl="0" algn="l">
              <a:spcBef>
                <a:spcPts val="0"/>
              </a:spcBef>
              <a:spcAft>
                <a:spcPts val="0"/>
              </a:spcAft>
              <a:buNone/>
            </a:pPr>
            <a:r>
              <a:t/>
            </a:r>
            <a:endParaRPr/>
          </a:p>
        </p:txBody>
      </p:sp>
      <p:grpSp>
        <p:nvGrpSpPr>
          <p:cNvPr id="1439" name="Google Shape;1439;p48"/>
          <p:cNvGrpSpPr/>
          <p:nvPr/>
        </p:nvGrpSpPr>
        <p:grpSpPr>
          <a:xfrm flipH="1">
            <a:off x="7131281" y="114536"/>
            <a:ext cx="1706776" cy="1487950"/>
            <a:chOff x="2232600" y="4049963"/>
            <a:chExt cx="2584849" cy="2253446"/>
          </a:xfrm>
        </p:grpSpPr>
        <p:sp>
          <p:nvSpPr>
            <p:cNvPr id="1440" name="Google Shape;1440;p48"/>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1" name="Google Shape;1441;p48"/>
            <p:cNvGrpSpPr/>
            <p:nvPr/>
          </p:nvGrpSpPr>
          <p:grpSpPr>
            <a:xfrm>
              <a:off x="3280027" y="4685987"/>
              <a:ext cx="1537422" cy="810564"/>
              <a:chOff x="3357500" y="1620888"/>
              <a:chExt cx="867375" cy="457300"/>
            </a:xfrm>
          </p:grpSpPr>
          <p:sp>
            <p:nvSpPr>
              <p:cNvPr id="1442" name="Google Shape;1442;p48"/>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8"/>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8"/>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8"/>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6" name="Google Shape;1446;p48"/>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8"/>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8"/>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8"/>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8"/>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8"/>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8"/>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48"/>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48"/>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8"/>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8"/>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8"/>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8"/>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8"/>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8"/>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8"/>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8"/>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8"/>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48"/>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48"/>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48"/>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48"/>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48"/>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48"/>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48"/>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8"/>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48"/>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48"/>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48"/>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5" name="Google Shape;1475;p48"/>
          <p:cNvGrpSpPr/>
          <p:nvPr/>
        </p:nvGrpSpPr>
        <p:grpSpPr>
          <a:xfrm>
            <a:off x="8046463" y="3797225"/>
            <a:ext cx="757976" cy="672190"/>
            <a:chOff x="7464925" y="-1654250"/>
            <a:chExt cx="757976" cy="672190"/>
          </a:xfrm>
        </p:grpSpPr>
        <p:sp>
          <p:nvSpPr>
            <p:cNvPr id="1476" name="Google Shape;1476;p48"/>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48"/>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8" name="Google Shape;1478;p48"/>
          <p:cNvGrpSpPr/>
          <p:nvPr/>
        </p:nvGrpSpPr>
        <p:grpSpPr>
          <a:xfrm>
            <a:off x="7574038" y="4217093"/>
            <a:ext cx="538155" cy="568125"/>
            <a:chOff x="-3171395" y="736983"/>
            <a:chExt cx="1712232" cy="1807587"/>
          </a:xfrm>
        </p:grpSpPr>
        <p:grpSp>
          <p:nvGrpSpPr>
            <p:cNvPr id="1479" name="Google Shape;1479;p48"/>
            <p:cNvGrpSpPr/>
            <p:nvPr/>
          </p:nvGrpSpPr>
          <p:grpSpPr>
            <a:xfrm>
              <a:off x="-3128356" y="827596"/>
              <a:ext cx="1626149" cy="1626342"/>
              <a:chOff x="-4570025" y="-195475"/>
              <a:chExt cx="1932900" cy="1932900"/>
            </a:xfrm>
          </p:grpSpPr>
          <p:sp>
            <p:nvSpPr>
              <p:cNvPr id="1480" name="Google Shape;1480;p4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2" name="Google Shape;1482;p48"/>
            <p:cNvGrpSpPr/>
            <p:nvPr/>
          </p:nvGrpSpPr>
          <p:grpSpPr>
            <a:xfrm>
              <a:off x="-3171395" y="736983"/>
              <a:ext cx="1712232" cy="1807587"/>
              <a:chOff x="-1141405" y="2245329"/>
              <a:chExt cx="336848" cy="355600"/>
            </a:xfrm>
          </p:grpSpPr>
          <p:sp>
            <p:nvSpPr>
              <p:cNvPr id="1483" name="Google Shape;1483;p4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7" name="Google Shape;1487;p48"/>
          <p:cNvGrpSpPr/>
          <p:nvPr/>
        </p:nvGrpSpPr>
        <p:grpSpPr>
          <a:xfrm>
            <a:off x="256145" y="1307374"/>
            <a:ext cx="736602" cy="777624"/>
            <a:chOff x="-3171395" y="736983"/>
            <a:chExt cx="1712232" cy="1807587"/>
          </a:xfrm>
        </p:grpSpPr>
        <p:grpSp>
          <p:nvGrpSpPr>
            <p:cNvPr id="1488" name="Google Shape;1488;p48"/>
            <p:cNvGrpSpPr/>
            <p:nvPr/>
          </p:nvGrpSpPr>
          <p:grpSpPr>
            <a:xfrm>
              <a:off x="-3128356" y="827596"/>
              <a:ext cx="1626149" cy="1626342"/>
              <a:chOff x="-4570025" y="-195475"/>
              <a:chExt cx="1932900" cy="1932900"/>
            </a:xfrm>
          </p:grpSpPr>
          <p:sp>
            <p:nvSpPr>
              <p:cNvPr id="1489" name="Google Shape;1489;p4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1" name="Google Shape;1491;p48"/>
            <p:cNvGrpSpPr/>
            <p:nvPr/>
          </p:nvGrpSpPr>
          <p:grpSpPr>
            <a:xfrm>
              <a:off x="-3171395" y="736983"/>
              <a:ext cx="1712232" cy="1807587"/>
              <a:chOff x="-1141405" y="2245329"/>
              <a:chExt cx="336848" cy="355600"/>
            </a:xfrm>
          </p:grpSpPr>
          <p:sp>
            <p:nvSpPr>
              <p:cNvPr id="1492" name="Google Shape;1492;p4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6" name="Google Shape;1496;p48"/>
          <p:cNvSpPr txBox="1"/>
          <p:nvPr/>
        </p:nvSpPr>
        <p:spPr>
          <a:xfrm>
            <a:off x="2275625" y="1299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1497" name="Google Shape;1497;p48"/>
          <p:cNvPicPr preferRelativeResize="0"/>
          <p:nvPr/>
        </p:nvPicPr>
        <p:blipFill>
          <a:blip r:embed="rId3">
            <a:alphaModFix/>
          </a:blip>
          <a:stretch>
            <a:fillRect/>
          </a:stretch>
        </p:blipFill>
        <p:spPr>
          <a:xfrm>
            <a:off x="1381888" y="1017725"/>
            <a:ext cx="5360251" cy="3721375"/>
          </a:xfrm>
          <a:prstGeom prst="rect">
            <a:avLst/>
          </a:prstGeom>
          <a:noFill/>
          <a:ln cap="flat" cmpd="sng" w="38100">
            <a:solidFill>
              <a:schemeClr val="accent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grpSp>
        <p:nvGrpSpPr>
          <p:cNvPr id="1502" name="Google Shape;1502;p49"/>
          <p:cNvGrpSpPr/>
          <p:nvPr/>
        </p:nvGrpSpPr>
        <p:grpSpPr>
          <a:xfrm>
            <a:off x="8046463" y="3797225"/>
            <a:ext cx="757976" cy="672190"/>
            <a:chOff x="7464925" y="-1654250"/>
            <a:chExt cx="757976" cy="672190"/>
          </a:xfrm>
        </p:grpSpPr>
        <p:sp>
          <p:nvSpPr>
            <p:cNvPr id="1503" name="Google Shape;1503;p49"/>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49"/>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5" name="Google Shape;1505;p49"/>
          <p:cNvGrpSpPr/>
          <p:nvPr/>
        </p:nvGrpSpPr>
        <p:grpSpPr>
          <a:xfrm>
            <a:off x="7574038" y="4217093"/>
            <a:ext cx="538155" cy="568125"/>
            <a:chOff x="-3171395" y="736983"/>
            <a:chExt cx="1712232" cy="1807587"/>
          </a:xfrm>
        </p:grpSpPr>
        <p:grpSp>
          <p:nvGrpSpPr>
            <p:cNvPr id="1506" name="Google Shape;1506;p49"/>
            <p:cNvGrpSpPr/>
            <p:nvPr/>
          </p:nvGrpSpPr>
          <p:grpSpPr>
            <a:xfrm>
              <a:off x="-3128356" y="827596"/>
              <a:ext cx="1626149" cy="1626342"/>
              <a:chOff x="-4570025" y="-195475"/>
              <a:chExt cx="1932900" cy="1932900"/>
            </a:xfrm>
          </p:grpSpPr>
          <p:sp>
            <p:nvSpPr>
              <p:cNvPr id="1507" name="Google Shape;1507;p49"/>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9"/>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9" name="Google Shape;1509;p49"/>
            <p:cNvGrpSpPr/>
            <p:nvPr/>
          </p:nvGrpSpPr>
          <p:grpSpPr>
            <a:xfrm>
              <a:off x="-3171395" y="736983"/>
              <a:ext cx="1712232" cy="1807587"/>
              <a:chOff x="-1141405" y="2245329"/>
              <a:chExt cx="336848" cy="355600"/>
            </a:xfrm>
          </p:grpSpPr>
          <p:sp>
            <p:nvSpPr>
              <p:cNvPr id="1510" name="Google Shape;1510;p49"/>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9"/>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9"/>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9"/>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14" name="Google Shape;1514;p49"/>
          <p:cNvGrpSpPr/>
          <p:nvPr/>
        </p:nvGrpSpPr>
        <p:grpSpPr>
          <a:xfrm>
            <a:off x="256145" y="1307374"/>
            <a:ext cx="736602" cy="777624"/>
            <a:chOff x="-3171395" y="736983"/>
            <a:chExt cx="1712232" cy="1807587"/>
          </a:xfrm>
        </p:grpSpPr>
        <p:grpSp>
          <p:nvGrpSpPr>
            <p:cNvPr id="1515" name="Google Shape;1515;p49"/>
            <p:cNvGrpSpPr/>
            <p:nvPr/>
          </p:nvGrpSpPr>
          <p:grpSpPr>
            <a:xfrm>
              <a:off x="-3128356" y="827596"/>
              <a:ext cx="1626149" cy="1626342"/>
              <a:chOff x="-4570025" y="-195475"/>
              <a:chExt cx="1932900" cy="1932900"/>
            </a:xfrm>
          </p:grpSpPr>
          <p:sp>
            <p:nvSpPr>
              <p:cNvPr id="1516" name="Google Shape;1516;p49"/>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49"/>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8" name="Google Shape;1518;p49"/>
            <p:cNvGrpSpPr/>
            <p:nvPr/>
          </p:nvGrpSpPr>
          <p:grpSpPr>
            <a:xfrm>
              <a:off x="-3171395" y="736983"/>
              <a:ext cx="1712232" cy="1807587"/>
              <a:chOff x="-1141405" y="2245329"/>
              <a:chExt cx="336848" cy="355600"/>
            </a:xfrm>
          </p:grpSpPr>
          <p:sp>
            <p:nvSpPr>
              <p:cNvPr id="1519" name="Google Shape;1519;p49"/>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9"/>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49"/>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9"/>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3" name="Google Shape;1523;p49"/>
          <p:cNvSpPr txBox="1"/>
          <p:nvPr/>
        </p:nvSpPr>
        <p:spPr>
          <a:xfrm>
            <a:off x="2275625" y="1299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pic>
        <p:nvPicPr>
          <p:cNvPr id="1524" name="Google Shape;1524;p49"/>
          <p:cNvPicPr preferRelativeResize="0"/>
          <p:nvPr/>
        </p:nvPicPr>
        <p:blipFill>
          <a:blip r:embed="rId3">
            <a:alphaModFix/>
          </a:blip>
          <a:stretch>
            <a:fillRect/>
          </a:stretch>
        </p:blipFill>
        <p:spPr>
          <a:xfrm>
            <a:off x="1072627" y="695750"/>
            <a:ext cx="6630174" cy="4133300"/>
          </a:xfrm>
          <a:prstGeom prst="rect">
            <a:avLst/>
          </a:prstGeom>
          <a:noFill/>
          <a:ln cap="flat" cmpd="sng" w="38100">
            <a:solidFill>
              <a:schemeClr val="accent1"/>
            </a:solidFill>
            <a:prstDash val="solid"/>
            <a:round/>
            <a:headEnd len="sm" w="sm" type="none"/>
            <a:tailEnd len="sm" w="sm" type="none"/>
          </a:ln>
        </p:spPr>
      </p:pic>
      <p:grpSp>
        <p:nvGrpSpPr>
          <p:cNvPr id="1525" name="Google Shape;1525;p49"/>
          <p:cNvGrpSpPr/>
          <p:nvPr/>
        </p:nvGrpSpPr>
        <p:grpSpPr>
          <a:xfrm flipH="1">
            <a:off x="7131281" y="114536"/>
            <a:ext cx="1706776" cy="1487950"/>
            <a:chOff x="2232600" y="4049963"/>
            <a:chExt cx="2584849" cy="2253446"/>
          </a:xfrm>
        </p:grpSpPr>
        <p:sp>
          <p:nvSpPr>
            <p:cNvPr id="1526" name="Google Shape;1526;p49"/>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7" name="Google Shape;1527;p49"/>
            <p:cNvGrpSpPr/>
            <p:nvPr/>
          </p:nvGrpSpPr>
          <p:grpSpPr>
            <a:xfrm>
              <a:off x="3280027" y="4685987"/>
              <a:ext cx="1537422" cy="810564"/>
              <a:chOff x="3357500" y="1620888"/>
              <a:chExt cx="867375" cy="457300"/>
            </a:xfrm>
          </p:grpSpPr>
          <p:sp>
            <p:nvSpPr>
              <p:cNvPr id="1528" name="Google Shape;1528;p49"/>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9"/>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9"/>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49"/>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2" name="Google Shape;1532;p49"/>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9"/>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9"/>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9"/>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9"/>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9"/>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9"/>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9"/>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49"/>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49"/>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49"/>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49"/>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49"/>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9"/>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9"/>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9"/>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9"/>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9"/>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9"/>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9"/>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49"/>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49"/>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49"/>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49"/>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49"/>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49"/>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49"/>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49"/>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49"/>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1" name="Google Shape;1561;p49"/>
          <p:cNvSpPr txBox="1"/>
          <p:nvPr>
            <p:ph type="title"/>
          </p:nvPr>
        </p:nvSpPr>
        <p:spPr>
          <a:xfrm>
            <a:off x="256150" y="198075"/>
            <a:ext cx="447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Prototyping/Testing</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50"/>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Results</a:t>
            </a:r>
            <a:endParaRPr/>
          </a:p>
        </p:txBody>
      </p:sp>
      <p:grpSp>
        <p:nvGrpSpPr>
          <p:cNvPr id="1567" name="Google Shape;1567;p50"/>
          <p:cNvGrpSpPr/>
          <p:nvPr/>
        </p:nvGrpSpPr>
        <p:grpSpPr>
          <a:xfrm>
            <a:off x="-256529" y="2458943"/>
            <a:ext cx="1779549" cy="1060062"/>
            <a:chOff x="3024078" y="1987423"/>
            <a:chExt cx="3101881" cy="1847763"/>
          </a:xfrm>
        </p:grpSpPr>
        <p:grpSp>
          <p:nvGrpSpPr>
            <p:cNvPr id="1568" name="Google Shape;1568;p50"/>
            <p:cNvGrpSpPr/>
            <p:nvPr/>
          </p:nvGrpSpPr>
          <p:grpSpPr>
            <a:xfrm>
              <a:off x="3339466" y="2138929"/>
              <a:ext cx="2455292" cy="1617889"/>
              <a:chOff x="-3209756" y="1803812"/>
              <a:chExt cx="2235335" cy="1472951"/>
            </a:xfrm>
          </p:grpSpPr>
          <p:grpSp>
            <p:nvGrpSpPr>
              <p:cNvPr id="1569" name="Google Shape;1569;p50"/>
              <p:cNvGrpSpPr/>
              <p:nvPr/>
            </p:nvGrpSpPr>
            <p:grpSpPr>
              <a:xfrm>
                <a:off x="-1885420" y="1803812"/>
                <a:ext cx="163333" cy="251385"/>
                <a:chOff x="-3916750" y="2838725"/>
                <a:chExt cx="106150" cy="163375"/>
              </a:xfrm>
            </p:grpSpPr>
            <p:sp>
              <p:nvSpPr>
                <p:cNvPr id="1570" name="Google Shape;1570;p5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5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6" name="Google Shape;1576;p50"/>
              <p:cNvGrpSpPr/>
              <p:nvPr/>
            </p:nvGrpSpPr>
            <p:grpSpPr>
              <a:xfrm>
                <a:off x="-1137754" y="2214606"/>
                <a:ext cx="163333" cy="251385"/>
                <a:chOff x="-3916750" y="2838725"/>
                <a:chExt cx="106150" cy="163375"/>
              </a:xfrm>
            </p:grpSpPr>
            <p:sp>
              <p:nvSpPr>
                <p:cNvPr id="1577" name="Google Shape;1577;p5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5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5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5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3" name="Google Shape;1583;p50"/>
              <p:cNvSpPr/>
              <p:nvPr/>
            </p:nvSpPr>
            <p:spPr>
              <a:xfrm>
                <a:off x="-2508114" y="2583837"/>
                <a:ext cx="569742" cy="593015"/>
              </a:xfrm>
              <a:custGeom>
                <a:rect b="b" l="l" r="r" t="t"/>
                <a:pathLst>
                  <a:path extrusionOk="0" h="15416" w="14811">
                    <a:moveTo>
                      <a:pt x="6981" y="0"/>
                    </a:moveTo>
                    <a:cubicBezTo>
                      <a:pt x="5825" y="1041"/>
                      <a:pt x="4648" y="2057"/>
                      <a:pt x="3462" y="3061"/>
                    </a:cubicBezTo>
                    <a:cubicBezTo>
                      <a:pt x="2871" y="3564"/>
                      <a:pt x="2279" y="4069"/>
                      <a:pt x="1681" y="4562"/>
                    </a:cubicBezTo>
                    <a:lnTo>
                      <a:pt x="785" y="5307"/>
                    </a:lnTo>
                    <a:cubicBezTo>
                      <a:pt x="642" y="5424"/>
                      <a:pt x="464" y="5562"/>
                      <a:pt x="336" y="5742"/>
                    </a:cubicBezTo>
                    <a:cubicBezTo>
                      <a:pt x="207" y="5918"/>
                      <a:pt x="122" y="6124"/>
                      <a:pt x="82" y="6336"/>
                    </a:cubicBezTo>
                    <a:cubicBezTo>
                      <a:pt x="1" y="6761"/>
                      <a:pt x="107" y="7214"/>
                      <a:pt x="375" y="7550"/>
                    </a:cubicBezTo>
                    <a:cubicBezTo>
                      <a:pt x="505" y="7717"/>
                      <a:pt x="682" y="7853"/>
                      <a:pt x="858" y="7951"/>
                    </a:cubicBezTo>
                    <a:lnTo>
                      <a:pt x="1364" y="8239"/>
                    </a:lnTo>
                    <a:lnTo>
                      <a:pt x="3390" y="9389"/>
                    </a:lnTo>
                    <a:cubicBezTo>
                      <a:pt x="4742" y="10154"/>
                      <a:pt x="6080" y="10938"/>
                      <a:pt x="7426" y="11714"/>
                    </a:cubicBezTo>
                    <a:lnTo>
                      <a:pt x="11436" y="14084"/>
                    </a:lnTo>
                    <a:lnTo>
                      <a:pt x="13434" y="15279"/>
                    </a:lnTo>
                    <a:cubicBezTo>
                      <a:pt x="13571" y="15364"/>
                      <a:pt x="13741" y="15415"/>
                      <a:pt x="13910" y="15415"/>
                    </a:cubicBezTo>
                    <a:cubicBezTo>
                      <a:pt x="13968" y="15415"/>
                      <a:pt x="14026" y="15409"/>
                      <a:pt x="14083" y="15396"/>
                    </a:cubicBezTo>
                    <a:cubicBezTo>
                      <a:pt x="14306" y="15353"/>
                      <a:pt x="14508" y="15221"/>
                      <a:pt x="14642" y="15035"/>
                    </a:cubicBezTo>
                    <a:cubicBezTo>
                      <a:pt x="14712" y="14944"/>
                      <a:pt x="14754" y="14833"/>
                      <a:pt x="14785" y="14722"/>
                    </a:cubicBezTo>
                    <a:cubicBezTo>
                      <a:pt x="14811" y="14613"/>
                      <a:pt x="14811" y="14484"/>
                      <a:pt x="14808" y="14396"/>
                    </a:cubicBezTo>
                    <a:lnTo>
                      <a:pt x="14794" y="13813"/>
                    </a:lnTo>
                    <a:cubicBezTo>
                      <a:pt x="14755" y="12261"/>
                      <a:pt x="14731" y="10708"/>
                      <a:pt x="14726" y="9154"/>
                    </a:cubicBezTo>
                    <a:cubicBezTo>
                      <a:pt x="14714" y="7600"/>
                      <a:pt x="14715" y="6047"/>
                      <a:pt x="14748" y="4492"/>
                    </a:cubicBezTo>
                    <a:lnTo>
                      <a:pt x="14748" y="4492"/>
                    </a:lnTo>
                    <a:lnTo>
                      <a:pt x="13742" y="4533"/>
                    </a:lnTo>
                    <a:cubicBezTo>
                      <a:pt x="13905" y="6081"/>
                      <a:pt x="14037" y="7630"/>
                      <a:pt x="14154" y="9179"/>
                    </a:cubicBezTo>
                    <a:cubicBezTo>
                      <a:pt x="14280" y="10728"/>
                      <a:pt x="14385" y="12277"/>
                      <a:pt x="14477" y="13827"/>
                    </a:cubicBezTo>
                    <a:lnTo>
                      <a:pt x="14512" y="14408"/>
                    </a:lnTo>
                    <a:cubicBezTo>
                      <a:pt x="14519" y="14513"/>
                      <a:pt x="14520" y="14579"/>
                      <a:pt x="14506" y="14661"/>
                    </a:cubicBezTo>
                    <a:cubicBezTo>
                      <a:pt x="14488" y="14736"/>
                      <a:pt x="14463" y="14813"/>
                      <a:pt x="14416" y="14878"/>
                    </a:cubicBezTo>
                    <a:cubicBezTo>
                      <a:pt x="14301" y="15057"/>
                      <a:pt x="14092" y="15160"/>
                      <a:pt x="13880" y="15160"/>
                    </a:cubicBezTo>
                    <a:cubicBezTo>
                      <a:pt x="13769" y="15160"/>
                      <a:pt x="13657" y="15132"/>
                      <a:pt x="13557" y="15070"/>
                    </a:cubicBezTo>
                    <a:lnTo>
                      <a:pt x="11531" y="13919"/>
                    </a:lnTo>
                    <a:lnTo>
                      <a:pt x="7494" y="11597"/>
                    </a:lnTo>
                    <a:cubicBezTo>
                      <a:pt x="6157" y="10808"/>
                      <a:pt x="4814" y="10028"/>
                      <a:pt x="3483" y="9228"/>
                    </a:cubicBezTo>
                    <a:lnTo>
                      <a:pt x="1485" y="8033"/>
                    </a:lnTo>
                    <a:lnTo>
                      <a:pt x="985" y="7734"/>
                    </a:lnTo>
                    <a:cubicBezTo>
                      <a:pt x="825" y="7637"/>
                      <a:pt x="692" y="7531"/>
                      <a:pt x="587" y="7387"/>
                    </a:cubicBezTo>
                    <a:cubicBezTo>
                      <a:pt x="378" y="7107"/>
                      <a:pt x="307" y="6734"/>
                      <a:pt x="384" y="6399"/>
                    </a:cubicBezTo>
                    <a:cubicBezTo>
                      <a:pt x="422" y="6231"/>
                      <a:pt x="495" y="6073"/>
                      <a:pt x="601" y="5939"/>
                    </a:cubicBezTo>
                    <a:cubicBezTo>
                      <a:pt x="705" y="5804"/>
                      <a:pt x="839" y="5705"/>
                      <a:pt x="1002" y="5582"/>
                    </a:cubicBezTo>
                    <a:lnTo>
                      <a:pt x="1934" y="4885"/>
                    </a:lnTo>
                    <a:cubicBezTo>
                      <a:pt x="2554" y="4418"/>
                      <a:pt x="3182" y="3959"/>
                      <a:pt x="3810" y="3503"/>
                    </a:cubicBezTo>
                    <a:cubicBezTo>
                      <a:pt x="5062" y="2581"/>
                      <a:pt x="6323" y="1674"/>
                      <a:pt x="7604" y="791"/>
                    </a:cubicBezTo>
                    <a:lnTo>
                      <a:pt x="69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50"/>
              <p:cNvSpPr/>
              <p:nvPr/>
            </p:nvSpPr>
            <p:spPr>
              <a:xfrm>
                <a:off x="-2190723" y="2528482"/>
                <a:ext cx="543546" cy="486191"/>
              </a:xfrm>
              <a:custGeom>
                <a:rect b="b" l="l" r="r" t="t"/>
                <a:pathLst>
                  <a:path extrusionOk="0" h="12639" w="14130">
                    <a:moveTo>
                      <a:pt x="3171" y="1"/>
                    </a:moveTo>
                    <a:cubicBezTo>
                      <a:pt x="2374" y="973"/>
                      <a:pt x="1559" y="1928"/>
                      <a:pt x="730" y="2871"/>
                    </a:cubicBezTo>
                    <a:cubicBezTo>
                      <a:pt x="625" y="2993"/>
                      <a:pt x="525" y="3100"/>
                      <a:pt x="416" y="3231"/>
                    </a:cubicBezTo>
                    <a:cubicBezTo>
                      <a:pt x="293" y="3371"/>
                      <a:pt x="202" y="3537"/>
                      <a:pt x="136" y="3710"/>
                    </a:cubicBezTo>
                    <a:cubicBezTo>
                      <a:pt x="10" y="4056"/>
                      <a:pt x="1" y="4442"/>
                      <a:pt x="124" y="4782"/>
                    </a:cubicBezTo>
                    <a:cubicBezTo>
                      <a:pt x="239" y="5125"/>
                      <a:pt x="482" y="5420"/>
                      <a:pt x="787" y="5598"/>
                    </a:cubicBezTo>
                    <a:lnTo>
                      <a:pt x="1614" y="6060"/>
                    </a:lnTo>
                    <a:cubicBezTo>
                      <a:pt x="3808" y="7278"/>
                      <a:pt x="5988" y="8516"/>
                      <a:pt x="8158" y="9773"/>
                    </a:cubicBezTo>
                    <a:lnTo>
                      <a:pt x="11394" y="11688"/>
                    </a:lnTo>
                    <a:lnTo>
                      <a:pt x="12200" y="12174"/>
                    </a:lnTo>
                    <a:lnTo>
                      <a:pt x="12603" y="12416"/>
                    </a:lnTo>
                    <a:cubicBezTo>
                      <a:pt x="12674" y="12457"/>
                      <a:pt x="12730" y="12496"/>
                      <a:pt x="12813" y="12539"/>
                    </a:cubicBezTo>
                    <a:cubicBezTo>
                      <a:pt x="12891" y="12580"/>
                      <a:pt x="12977" y="12610"/>
                      <a:pt x="13068" y="12625"/>
                    </a:cubicBezTo>
                    <a:cubicBezTo>
                      <a:pt x="13117" y="12634"/>
                      <a:pt x="13166" y="12638"/>
                      <a:pt x="13214" y="12638"/>
                    </a:cubicBezTo>
                    <a:cubicBezTo>
                      <a:pt x="13531" y="12638"/>
                      <a:pt x="13838" y="12455"/>
                      <a:pt x="13992" y="12177"/>
                    </a:cubicBezTo>
                    <a:cubicBezTo>
                      <a:pt x="14086" y="12019"/>
                      <a:pt x="14129" y="11827"/>
                      <a:pt x="14108" y="11640"/>
                    </a:cubicBezTo>
                    <a:cubicBezTo>
                      <a:pt x="14099" y="11547"/>
                      <a:pt x="14072" y="11456"/>
                      <a:pt x="14036" y="11371"/>
                    </a:cubicBezTo>
                    <a:lnTo>
                      <a:pt x="13937" y="11153"/>
                    </a:lnTo>
                    <a:cubicBezTo>
                      <a:pt x="12886" y="8875"/>
                      <a:pt x="11868" y="6583"/>
                      <a:pt x="10939" y="4245"/>
                    </a:cubicBezTo>
                    <a:lnTo>
                      <a:pt x="10035" y="4688"/>
                    </a:lnTo>
                    <a:cubicBezTo>
                      <a:pt x="11313" y="6854"/>
                      <a:pt x="12500" y="9066"/>
                      <a:pt x="13657" y="11291"/>
                    </a:cubicBezTo>
                    <a:lnTo>
                      <a:pt x="13762" y="11496"/>
                    </a:lnTo>
                    <a:cubicBezTo>
                      <a:pt x="13791" y="11554"/>
                      <a:pt x="13811" y="11614"/>
                      <a:pt x="13820" y="11677"/>
                    </a:cubicBezTo>
                    <a:cubicBezTo>
                      <a:pt x="13840" y="11802"/>
                      <a:pt x="13819" y="11931"/>
                      <a:pt x="13759" y="12047"/>
                    </a:cubicBezTo>
                    <a:cubicBezTo>
                      <a:pt x="13652" y="12253"/>
                      <a:pt x="13425" y="12396"/>
                      <a:pt x="13192" y="12396"/>
                    </a:cubicBezTo>
                    <a:cubicBezTo>
                      <a:pt x="13163" y="12396"/>
                      <a:pt x="13134" y="12394"/>
                      <a:pt x="13105" y="12390"/>
                    </a:cubicBezTo>
                    <a:cubicBezTo>
                      <a:pt x="12974" y="12376"/>
                      <a:pt x="12859" y="12303"/>
                      <a:pt x="12716" y="12222"/>
                    </a:cubicBezTo>
                    <a:lnTo>
                      <a:pt x="12307" y="11991"/>
                    </a:lnTo>
                    <a:lnTo>
                      <a:pt x="11487" y="11530"/>
                    </a:lnTo>
                    <a:lnTo>
                      <a:pt x="8226" y="9656"/>
                    </a:lnTo>
                    <a:cubicBezTo>
                      <a:pt x="6063" y="8387"/>
                      <a:pt x="3911" y="7100"/>
                      <a:pt x="1771" y="5791"/>
                    </a:cubicBezTo>
                    <a:cubicBezTo>
                      <a:pt x="1507" y="5628"/>
                      <a:pt x="1228" y="5463"/>
                      <a:pt x="978" y="5300"/>
                    </a:cubicBezTo>
                    <a:cubicBezTo>
                      <a:pt x="752" y="5146"/>
                      <a:pt x="587" y="4914"/>
                      <a:pt x="519" y="4657"/>
                    </a:cubicBezTo>
                    <a:cubicBezTo>
                      <a:pt x="445" y="4402"/>
                      <a:pt x="469" y="4122"/>
                      <a:pt x="579" y="3889"/>
                    </a:cubicBezTo>
                    <a:cubicBezTo>
                      <a:pt x="636" y="3776"/>
                      <a:pt x="705" y="3666"/>
                      <a:pt x="799" y="3579"/>
                    </a:cubicBezTo>
                    <a:lnTo>
                      <a:pt x="1132" y="3256"/>
                    </a:lnTo>
                    <a:cubicBezTo>
                      <a:pt x="2039" y="2390"/>
                      <a:pt x="2959" y="1534"/>
                      <a:pt x="3899" y="698"/>
                    </a:cubicBezTo>
                    <a:lnTo>
                      <a:pt x="317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50"/>
              <p:cNvSpPr/>
              <p:nvPr/>
            </p:nvSpPr>
            <p:spPr>
              <a:xfrm>
                <a:off x="-1901798" y="2889614"/>
                <a:ext cx="61933" cy="65664"/>
              </a:xfrm>
              <a:custGeom>
                <a:rect b="b" l="l" r="r" t="t"/>
                <a:pathLst>
                  <a:path extrusionOk="0" h="1707" w="1610">
                    <a:moveTo>
                      <a:pt x="1161" y="1"/>
                    </a:moveTo>
                    <a:lnTo>
                      <a:pt x="1" y="1434"/>
                    </a:lnTo>
                    <a:lnTo>
                      <a:pt x="164" y="1706"/>
                    </a:lnTo>
                    <a:lnTo>
                      <a:pt x="1610" y="19"/>
                    </a:lnTo>
                    <a:lnTo>
                      <a:pt x="11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50"/>
              <p:cNvSpPr/>
              <p:nvPr/>
            </p:nvSpPr>
            <p:spPr>
              <a:xfrm>
                <a:off x="-1895489" y="2895346"/>
                <a:ext cx="67049" cy="59932"/>
              </a:xfrm>
              <a:custGeom>
                <a:rect b="b" l="l" r="r" t="t"/>
                <a:pathLst>
                  <a:path extrusionOk="0" h="1558" w="1743">
                    <a:moveTo>
                      <a:pt x="1743" y="1"/>
                    </a:moveTo>
                    <a:lnTo>
                      <a:pt x="872" y="504"/>
                    </a:lnTo>
                    <a:lnTo>
                      <a:pt x="0" y="1557"/>
                    </a:lnTo>
                    <a:lnTo>
                      <a:pt x="871" y="1054"/>
                    </a:lnTo>
                    <a:lnTo>
                      <a:pt x="17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0"/>
              <p:cNvSpPr/>
              <p:nvPr/>
            </p:nvSpPr>
            <p:spPr>
              <a:xfrm>
                <a:off x="-1896528" y="2935890"/>
                <a:ext cx="34544" cy="44122"/>
              </a:xfrm>
              <a:custGeom>
                <a:rect b="b" l="l" r="r" t="t"/>
                <a:pathLst>
                  <a:path extrusionOk="0" h="1147" w="898">
                    <a:moveTo>
                      <a:pt x="898" y="0"/>
                    </a:moveTo>
                    <a:lnTo>
                      <a:pt x="27" y="503"/>
                    </a:lnTo>
                    <a:lnTo>
                      <a:pt x="1" y="1146"/>
                    </a:lnTo>
                    <a:lnTo>
                      <a:pt x="872" y="643"/>
                    </a:lnTo>
                    <a:lnTo>
                      <a:pt x="8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50"/>
              <p:cNvSpPr/>
              <p:nvPr/>
            </p:nvSpPr>
            <p:spPr>
              <a:xfrm>
                <a:off x="-1902798" y="2944776"/>
                <a:ext cx="7347" cy="35236"/>
              </a:xfrm>
              <a:custGeom>
                <a:rect b="b" l="l" r="r" t="t"/>
                <a:pathLst>
                  <a:path extrusionOk="0" h="916" w="191">
                    <a:moveTo>
                      <a:pt x="27" y="0"/>
                    </a:moveTo>
                    <a:lnTo>
                      <a:pt x="1" y="643"/>
                    </a:lnTo>
                    <a:lnTo>
                      <a:pt x="164" y="915"/>
                    </a:lnTo>
                    <a:lnTo>
                      <a:pt x="190" y="272"/>
                    </a:lnTo>
                    <a:lnTo>
                      <a:pt x="2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50"/>
              <p:cNvSpPr/>
              <p:nvPr/>
            </p:nvSpPr>
            <p:spPr>
              <a:xfrm>
                <a:off x="-1891411" y="2934390"/>
                <a:ext cx="49200" cy="52547"/>
              </a:xfrm>
              <a:custGeom>
                <a:rect b="b" l="l" r="r" t="t"/>
                <a:pathLst>
                  <a:path extrusionOk="0" h="1366" w="1279">
                    <a:moveTo>
                      <a:pt x="600" y="0"/>
                    </a:moveTo>
                    <a:cubicBezTo>
                      <a:pt x="545" y="0"/>
                      <a:pt x="482" y="18"/>
                      <a:pt x="415" y="56"/>
                    </a:cubicBezTo>
                    <a:cubicBezTo>
                      <a:pt x="186" y="189"/>
                      <a:pt x="0" y="510"/>
                      <a:pt x="0" y="773"/>
                    </a:cubicBezTo>
                    <a:cubicBezTo>
                      <a:pt x="0" y="909"/>
                      <a:pt x="49" y="1002"/>
                      <a:pt x="129" y="1042"/>
                    </a:cubicBezTo>
                    <a:lnTo>
                      <a:pt x="129" y="1044"/>
                    </a:lnTo>
                    <a:lnTo>
                      <a:pt x="694" y="1365"/>
                    </a:lnTo>
                    <a:lnTo>
                      <a:pt x="751" y="1268"/>
                    </a:lnTo>
                    <a:cubicBezTo>
                      <a:pt x="769" y="1261"/>
                      <a:pt x="788" y="1252"/>
                      <a:pt x="808" y="1241"/>
                    </a:cubicBezTo>
                    <a:cubicBezTo>
                      <a:pt x="1037" y="1108"/>
                      <a:pt x="1222" y="789"/>
                      <a:pt x="1222" y="526"/>
                    </a:cubicBezTo>
                    <a:cubicBezTo>
                      <a:pt x="1222" y="504"/>
                      <a:pt x="1220" y="484"/>
                      <a:pt x="1218" y="466"/>
                    </a:cubicBezTo>
                    <a:lnTo>
                      <a:pt x="1278" y="361"/>
                    </a:lnTo>
                    <a:lnTo>
                      <a:pt x="740" y="49"/>
                    </a:lnTo>
                    <a:lnTo>
                      <a:pt x="739" y="49"/>
                    </a:lnTo>
                    <a:cubicBezTo>
                      <a:pt x="701" y="17"/>
                      <a:pt x="654" y="0"/>
                      <a:pt x="6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50"/>
              <p:cNvSpPr/>
              <p:nvPr/>
            </p:nvSpPr>
            <p:spPr>
              <a:xfrm>
                <a:off x="-1870639" y="2946354"/>
                <a:ext cx="31928" cy="41045"/>
              </a:xfrm>
              <a:custGeom>
                <a:rect b="b" l="l" r="r" t="t"/>
                <a:pathLst>
                  <a:path extrusionOk="0" h="1067" w="830">
                    <a:moveTo>
                      <a:pt x="600" y="1"/>
                    </a:moveTo>
                    <a:cubicBezTo>
                      <a:pt x="544" y="1"/>
                      <a:pt x="481" y="19"/>
                      <a:pt x="414" y="58"/>
                    </a:cubicBezTo>
                    <a:cubicBezTo>
                      <a:pt x="185" y="190"/>
                      <a:pt x="0" y="510"/>
                      <a:pt x="0" y="773"/>
                    </a:cubicBezTo>
                    <a:cubicBezTo>
                      <a:pt x="0" y="959"/>
                      <a:pt x="93" y="1067"/>
                      <a:pt x="228" y="1067"/>
                    </a:cubicBezTo>
                    <a:cubicBezTo>
                      <a:pt x="284" y="1067"/>
                      <a:pt x="347" y="1048"/>
                      <a:pt x="414" y="1010"/>
                    </a:cubicBezTo>
                    <a:cubicBezTo>
                      <a:pt x="643" y="877"/>
                      <a:pt x="829" y="558"/>
                      <a:pt x="829" y="294"/>
                    </a:cubicBezTo>
                    <a:cubicBezTo>
                      <a:pt x="829" y="108"/>
                      <a:pt x="736"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50"/>
              <p:cNvSpPr/>
              <p:nvPr/>
            </p:nvSpPr>
            <p:spPr>
              <a:xfrm>
                <a:off x="-1809477" y="2938122"/>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1" y="959"/>
                      <a:pt x="831" y="773"/>
                    </a:cubicBezTo>
                    <a:cubicBezTo>
                      <a:pt x="831"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50"/>
              <p:cNvSpPr/>
              <p:nvPr/>
            </p:nvSpPr>
            <p:spPr>
              <a:xfrm>
                <a:off x="-1811669" y="2940045"/>
                <a:ext cx="29158" cy="41737"/>
              </a:xfrm>
              <a:custGeom>
                <a:rect b="b" l="l" r="r" t="t"/>
                <a:pathLst>
                  <a:path extrusionOk="0" h="1085" w="758">
                    <a:moveTo>
                      <a:pt x="148" y="0"/>
                    </a:moveTo>
                    <a:lnTo>
                      <a:pt x="1" y="79"/>
                    </a:lnTo>
                    <a:lnTo>
                      <a:pt x="585" y="1085"/>
                    </a:lnTo>
                    <a:lnTo>
                      <a:pt x="757" y="994"/>
                    </a:lnTo>
                    <a:lnTo>
                      <a:pt x="757" y="451"/>
                    </a:lnTo>
                    <a:lnTo>
                      <a:pt x="379" y="15"/>
                    </a:lnTo>
                    <a:lnTo>
                      <a:pt x="1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50"/>
              <p:cNvSpPr/>
              <p:nvPr/>
            </p:nvSpPr>
            <p:spPr>
              <a:xfrm>
                <a:off x="-1815170" y="2941199"/>
                <a:ext cx="32005" cy="41045"/>
              </a:xfrm>
              <a:custGeom>
                <a:rect b="b" l="l" r="r" t="t"/>
                <a:pathLst>
                  <a:path extrusionOk="0" h="1067" w="832">
                    <a:moveTo>
                      <a:pt x="229" y="1"/>
                    </a:moveTo>
                    <a:cubicBezTo>
                      <a:pt x="94" y="1"/>
                      <a:pt x="1" y="107"/>
                      <a:pt x="1" y="293"/>
                    </a:cubicBezTo>
                    <a:cubicBezTo>
                      <a:pt x="1" y="556"/>
                      <a:pt x="187" y="878"/>
                      <a:pt x="416" y="1010"/>
                    </a:cubicBezTo>
                    <a:cubicBezTo>
                      <a:pt x="483" y="1049"/>
                      <a:pt x="546" y="1067"/>
                      <a:pt x="602" y="1067"/>
                    </a:cubicBezTo>
                    <a:cubicBezTo>
                      <a:pt x="738" y="1067"/>
                      <a:pt x="832" y="959"/>
                      <a:pt x="832" y="773"/>
                    </a:cubicBezTo>
                    <a:cubicBezTo>
                      <a:pt x="832" y="510"/>
                      <a:pt x="645" y="190"/>
                      <a:pt x="416" y="58"/>
                    </a:cubicBezTo>
                    <a:cubicBezTo>
                      <a:pt x="349" y="19"/>
                      <a:pt x="285" y="1"/>
                      <a:pt x="2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50"/>
              <p:cNvSpPr/>
              <p:nvPr/>
            </p:nvSpPr>
            <p:spPr>
              <a:xfrm>
                <a:off x="-1863600" y="2938122"/>
                <a:ext cx="79358" cy="79397"/>
              </a:xfrm>
              <a:custGeom>
                <a:rect b="b" l="l" r="r" t="t"/>
                <a:pathLst>
                  <a:path extrusionOk="0" h="2064" w="2063">
                    <a:moveTo>
                      <a:pt x="1032" y="1"/>
                    </a:moveTo>
                    <a:cubicBezTo>
                      <a:pt x="462" y="1"/>
                      <a:pt x="0" y="462"/>
                      <a:pt x="0" y="1031"/>
                    </a:cubicBezTo>
                    <a:cubicBezTo>
                      <a:pt x="0" y="1601"/>
                      <a:pt x="462" y="2064"/>
                      <a:pt x="1032" y="2064"/>
                    </a:cubicBezTo>
                    <a:cubicBezTo>
                      <a:pt x="1601" y="2064"/>
                      <a:pt x="2063" y="1601"/>
                      <a:pt x="2063" y="1031"/>
                    </a:cubicBezTo>
                    <a:cubicBezTo>
                      <a:pt x="2063" y="462"/>
                      <a:pt x="1601" y="1"/>
                      <a:pt x="103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50"/>
              <p:cNvSpPr/>
              <p:nvPr/>
            </p:nvSpPr>
            <p:spPr>
              <a:xfrm>
                <a:off x="-1815785" y="2972511"/>
                <a:ext cx="31928" cy="41045"/>
              </a:xfrm>
              <a:custGeom>
                <a:rect b="b" l="l" r="r" t="t"/>
                <a:pathLst>
                  <a:path extrusionOk="0" h="1067" w="830">
                    <a:moveTo>
                      <a:pt x="601" y="0"/>
                    </a:moveTo>
                    <a:cubicBezTo>
                      <a:pt x="545" y="0"/>
                      <a:pt x="481" y="19"/>
                      <a:pt x="414" y="57"/>
                    </a:cubicBezTo>
                    <a:cubicBezTo>
                      <a:pt x="185" y="190"/>
                      <a:pt x="0" y="510"/>
                      <a:pt x="0" y="773"/>
                    </a:cubicBezTo>
                    <a:cubicBezTo>
                      <a:pt x="0" y="959"/>
                      <a:pt x="93" y="1067"/>
                      <a:pt x="228" y="1067"/>
                    </a:cubicBezTo>
                    <a:cubicBezTo>
                      <a:pt x="284" y="1067"/>
                      <a:pt x="347" y="1048"/>
                      <a:pt x="414" y="1010"/>
                    </a:cubicBezTo>
                    <a:cubicBezTo>
                      <a:pt x="643" y="877"/>
                      <a:pt x="829" y="556"/>
                      <a:pt x="829" y="293"/>
                    </a:cubicBezTo>
                    <a:cubicBezTo>
                      <a:pt x="829" y="107"/>
                      <a:pt x="736" y="0"/>
                      <a:pt x="60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50"/>
              <p:cNvSpPr/>
              <p:nvPr/>
            </p:nvSpPr>
            <p:spPr>
              <a:xfrm>
                <a:off x="-1811977" y="2977435"/>
                <a:ext cx="24273" cy="31159"/>
              </a:xfrm>
              <a:custGeom>
                <a:rect b="b" l="l" r="r" t="t"/>
                <a:pathLst>
                  <a:path extrusionOk="0" h="810" w="631">
                    <a:moveTo>
                      <a:pt x="457" y="0"/>
                    </a:moveTo>
                    <a:cubicBezTo>
                      <a:pt x="414" y="0"/>
                      <a:pt x="366" y="14"/>
                      <a:pt x="315" y="43"/>
                    </a:cubicBezTo>
                    <a:cubicBezTo>
                      <a:pt x="141" y="143"/>
                      <a:pt x="1" y="388"/>
                      <a:pt x="1" y="586"/>
                    </a:cubicBezTo>
                    <a:cubicBezTo>
                      <a:pt x="1" y="728"/>
                      <a:pt x="71" y="810"/>
                      <a:pt x="174" y="810"/>
                    </a:cubicBezTo>
                    <a:cubicBezTo>
                      <a:pt x="216" y="810"/>
                      <a:pt x="264" y="796"/>
                      <a:pt x="315" y="766"/>
                    </a:cubicBezTo>
                    <a:cubicBezTo>
                      <a:pt x="490" y="666"/>
                      <a:pt x="630" y="423"/>
                      <a:pt x="630" y="223"/>
                    </a:cubicBezTo>
                    <a:cubicBezTo>
                      <a:pt x="630" y="82"/>
                      <a:pt x="560" y="0"/>
                      <a:pt x="4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50"/>
              <p:cNvSpPr/>
              <p:nvPr/>
            </p:nvSpPr>
            <p:spPr>
              <a:xfrm>
                <a:off x="-1875371" y="2973396"/>
                <a:ext cx="31966" cy="41045"/>
              </a:xfrm>
              <a:custGeom>
                <a:rect b="b" l="l" r="r" t="t"/>
                <a:pathLst>
                  <a:path extrusionOk="0" h="1067" w="831">
                    <a:moveTo>
                      <a:pt x="228" y="0"/>
                    </a:moveTo>
                    <a:cubicBezTo>
                      <a:pt x="93" y="0"/>
                      <a:pt x="0" y="107"/>
                      <a:pt x="0" y="293"/>
                    </a:cubicBezTo>
                    <a:cubicBezTo>
                      <a:pt x="0" y="556"/>
                      <a:pt x="186" y="877"/>
                      <a:pt x="415" y="1010"/>
                    </a:cubicBezTo>
                    <a:cubicBezTo>
                      <a:pt x="482" y="1048"/>
                      <a:pt x="546" y="1067"/>
                      <a:pt x="602" y="1067"/>
                    </a:cubicBezTo>
                    <a:cubicBezTo>
                      <a:pt x="737" y="1067"/>
                      <a:pt x="831" y="959"/>
                      <a:pt x="831" y="773"/>
                    </a:cubicBezTo>
                    <a:cubicBezTo>
                      <a:pt x="831" y="510"/>
                      <a:pt x="645" y="190"/>
                      <a:pt x="415" y="58"/>
                    </a:cubicBezTo>
                    <a:cubicBezTo>
                      <a:pt x="348" y="19"/>
                      <a:pt x="285" y="0"/>
                      <a:pt x="2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0"/>
              <p:cNvSpPr/>
              <p:nvPr/>
            </p:nvSpPr>
            <p:spPr>
              <a:xfrm>
                <a:off x="-1877563" y="2975281"/>
                <a:ext cx="29120" cy="41776"/>
              </a:xfrm>
              <a:custGeom>
                <a:rect b="b" l="l" r="r" t="t"/>
                <a:pathLst>
                  <a:path extrusionOk="0" h="1086" w="757">
                    <a:moveTo>
                      <a:pt x="148" y="1"/>
                    </a:moveTo>
                    <a:lnTo>
                      <a:pt x="0" y="79"/>
                    </a:lnTo>
                    <a:lnTo>
                      <a:pt x="585" y="1085"/>
                    </a:lnTo>
                    <a:lnTo>
                      <a:pt x="757" y="995"/>
                    </a:lnTo>
                    <a:lnTo>
                      <a:pt x="757" y="452"/>
                    </a:lnTo>
                    <a:lnTo>
                      <a:pt x="379" y="16"/>
                    </a:lnTo>
                    <a:lnTo>
                      <a:pt x="1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50"/>
              <p:cNvSpPr/>
              <p:nvPr/>
            </p:nvSpPr>
            <p:spPr>
              <a:xfrm>
                <a:off x="-1881064" y="2976474"/>
                <a:ext cx="31966" cy="41006"/>
              </a:xfrm>
              <a:custGeom>
                <a:rect b="b" l="l" r="r" t="t"/>
                <a:pathLst>
                  <a:path extrusionOk="0" h="1066" w="831">
                    <a:moveTo>
                      <a:pt x="229" y="0"/>
                    </a:moveTo>
                    <a:cubicBezTo>
                      <a:pt x="93" y="0"/>
                      <a:pt x="0" y="107"/>
                      <a:pt x="0" y="293"/>
                    </a:cubicBezTo>
                    <a:cubicBezTo>
                      <a:pt x="0" y="556"/>
                      <a:pt x="186" y="877"/>
                      <a:pt x="416" y="1010"/>
                    </a:cubicBezTo>
                    <a:cubicBezTo>
                      <a:pt x="483" y="1048"/>
                      <a:pt x="546" y="1066"/>
                      <a:pt x="602" y="1066"/>
                    </a:cubicBezTo>
                    <a:cubicBezTo>
                      <a:pt x="738" y="1066"/>
                      <a:pt x="831" y="959"/>
                      <a:pt x="831" y="773"/>
                    </a:cubicBezTo>
                    <a:cubicBezTo>
                      <a:pt x="831" y="510"/>
                      <a:pt x="645" y="190"/>
                      <a:pt x="416" y="58"/>
                    </a:cubicBezTo>
                    <a:cubicBezTo>
                      <a:pt x="348" y="19"/>
                      <a:pt x="285" y="0"/>
                      <a:pt x="2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50"/>
              <p:cNvSpPr/>
              <p:nvPr/>
            </p:nvSpPr>
            <p:spPr>
              <a:xfrm>
                <a:off x="-1859715" y="2891999"/>
                <a:ext cx="71626" cy="43353"/>
              </a:xfrm>
              <a:custGeom>
                <a:rect b="b" l="l" r="r" t="t"/>
                <a:pathLst>
                  <a:path extrusionOk="0" h="1127" w="1862">
                    <a:moveTo>
                      <a:pt x="13" y="0"/>
                    </a:moveTo>
                    <a:lnTo>
                      <a:pt x="13" y="563"/>
                    </a:lnTo>
                    <a:cubicBezTo>
                      <a:pt x="1" y="709"/>
                      <a:pt x="91" y="857"/>
                      <a:pt x="285" y="969"/>
                    </a:cubicBezTo>
                    <a:cubicBezTo>
                      <a:pt x="467" y="1074"/>
                      <a:pt x="705" y="1127"/>
                      <a:pt x="942" y="1127"/>
                    </a:cubicBezTo>
                    <a:cubicBezTo>
                      <a:pt x="1178" y="1127"/>
                      <a:pt x="1413" y="1075"/>
                      <a:pt x="1593" y="971"/>
                    </a:cubicBezTo>
                    <a:cubicBezTo>
                      <a:pt x="1771" y="868"/>
                      <a:pt x="1860" y="732"/>
                      <a:pt x="1862" y="597"/>
                    </a:cubicBezTo>
                    <a:lnTo>
                      <a:pt x="1862" y="595"/>
                    </a:lnTo>
                    <a:lnTo>
                      <a:pt x="1862" y="29"/>
                    </a:lnTo>
                    <a:lnTo>
                      <a:pt x="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50"/>
              <p:cNvSpPr/>
              <p:nvPr/>
            </p:nvSpPr>
            <p:spPr>
              <a:xfrm>
                <a:off x="-1862792" y="2872612"/>
                <a:ext cx="78204" cy="41122"/>
              </a:xfrm>
              <a:custGeom>
                <a:rect b="b" l="l" r="r" t="t"/>
                <a:pathLst>
                  <a:path extrusionOk="0" h="1069" w="2033">
                    <a:moveTo>
                      <a:pt x="1010" y="0"/>
                    </a:moveTo>
                    <a:cubicBezTo>
                      <a:pt x="774" y="0"/>
                      <a:pt x="540" y="52"/>
                      <a:pt x="361" y="155"/>
                    </a:cubicBezTo>
                    <a:cubicBezTo>
                      <a:pt x="1" y="363"/>
                      <a:pt x="2" y="701"/>
                      <a:pt x="365" y="910"/>
                    </a:cubicBezTo>
                    <a:cubicBezTo>
                      <a:pt x="547" y="1015"/>
                      <a:pt x="785" y="1068"/>
                      <a:pt x="1023" y="1068"/>
                    </a:cubicBezTo>
                    <a:cubicBezTo>
                      <a:pt x="1259" y="1068"/>
                      <a:pt x="1494" y="1017"/>
                      <a:pt x="1673" y="913"/>
                    </a:cubicBezTo>
                    <a:cubicBezTo>
                      <a:pt x="2033" y="704"/>
                      <a:pt x="2031" y="367"/>
                      <a:pt x="1668" y="158"/>
                    </a:cubicBezTo>
                    <a:cubicBezTo>
                      <a:pt x="1486" y="53"/>
                      <a:pt x="1248" y="0"/>
                      <a:pt x="10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0"/>
              <p:cNvSpPr/>
              <p:nvPr/>
            </p:nvSpPr>
            <p:spPr>
              <a:xfrm>
                <a:off x="-1857176" y="2853878"/>
                <a:ext cx="33544" cy="57778"/>
              </a:xfrm>
              <a:custGeom>
                <a:rect b="b" l="l" r="r" t="t"/>
                <a:pathLst>
                  <a:path extrusionOk="0" h="1502" w="872">
                    <a:moveTo>
                      <a:pt x="1" y="0"/>
                    </a:moveTo>
                    <a:lnTo>
                      <a:pt x="1" y="999"/>
                    </a:lnTo>
                    <a:lnTo>
                      <a:pt x="871" y="1502"/>
                    </a:lnTo>
                    <a:lnTo>
                      <a:pt x="871" y="503"/>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0"/>
              <p:cNvSpPr/>
              <p:nvPr/>
            </p:nvSpPr>
            <p:spPr>
              <a:xfrm>
                <a:off x="-1857176" y="2834529"/>
                <a:ext cx="67049" cy="38814"/>
              </a:xfrm>
              <a:custGeom>
                <a:rect b="b" l="l" r="r" t="t"/>
                <a:pathLst>
                  <a:path extrusionOk="0" h="1009" w="1743">
                    <a:moveTo>
                      <a:pt x="871" y="0"/>
                    </a:moveTo>
                    <a:lnTo>
                      <a:pt x="1" y="505"/>
                    </a:lnTo>
                    <a:lnTo>
                      <a:pt x="871" y="1008"/>
                    </a:lnTo>
                    <a:lnTo>
                      <a:pt x="1742" y="503"/>
                    </a:lnTo>
                    <a:lnTo>
                      <a:pt x="871" y="0"/>
                    </a:lnTo>
                    <a:close/>
                  </a:path>
                </a:pathLst>
              </a:custGeom>
              <a:solidFill>
                <a:srgbClr val="2A2C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50"/>
              <p:cNvSpPr/>
              <p:nvPr/>
            </p:nvSpPr>
            <p:spPr>
              <a:xfrm>
                <a:off x="-1823671" y="2853878"/>
                <a:ext cx="33544" cy="57778"/>
              </a:xfrm>
              <a:custGeom>
                <a:rect b="b" l="l" r="r" t="t"/>
                <a:pathLst>
                  <a:path extrusionOk="0" h="1502" w="872">
                    <a:moveTo>
                      <a:pt x="871" y="0"/>
                    </a:moveTo>
                    <a:lnTo>
                      <a:pt x="0" y="503"/>
                    </a:lnTo>
                    <a:lnTo>
                      <a:pt x="0" y="1502"/>
                    </a:lnTo>
                    <a:lnTo>
                      <a:pt x="871" y="999"/>
                    </a:lnTo>
                    <a:lnTo>
                      <a:pt x="87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0"/>
              <p:cNvSpPr/>
              <p:nvPr/>
            </p:nvSpPr>
            <p:spPr>
              <a:xfrm>
                <a:off x="-1858599" y="1985246"/>
                <a:ext cx="63664" cy="36006"/>
              </a:xfrm>
              <a:custGeom>
                <a:rect b="b" l="l" r="r" t="t"/>
                <a:pathLst>
                  <a:path extrusionOk="0" h="936" w="1655">
                    <a:moveTo>
                      <a:pt x="1" y="1"/>
                    </a:moveTo>
                    <a:lnTo>
                      <a:pt x="1654" y="936"/>
                    </a:lnTo>
                    <a:lnTo>
                      <a:pt x="1442" y="561"/>
                    </a:lnTo>
                    <a:lnTo>
                      <a:pt x="129" y="64"/>
                    </a:lnTo>
                    <a:lnTo>
                      <a:pt x="1" y="1"/>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0"/>
              <p:cNvSpPr/>
              <p:nvPr/>
            </p:nvSpPr>
            <p:spPr>
              <a:xfrm>
                <a:off x="-2086554" y="1985246"/>
                <a:ext cx="232921" cy="337552"/>
              </a:xfrm>
              <a:custGeom>
                <a:rect b="b" l="l" r="r" t="t"/>
                <a:pathLst>
                  <a:path extrusionOk="0" h="8775" w="6055">
                    <a:moveTo>
                      <a:pt x="5927" y="1"/>
                    </a:moveTo>
                    <a:lnTo>
                      <a:pt x="0" y="8775"/>
                    </a:lnTo>
                    <a:lnTo>
                      <a:pt x="442" y="8510"/>
                    </a:lnTo>
                    <a:lnTo>
                      <a:pt x="6055" y="64"/>
                    </a:lnTo>
                    <a:lnTo>
                      <a:pt x="59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0"/>
              <p:cNvSpPr/>
              <p:nvPr/>
            </p:nvSpPr>
            <p:spPr>
              <a:xfrm>
                <a:off x="-2069591" y="1987669"/>
                <a:ext cx="266503" cy="352362"/>
              </a:xfrm>
              <a:custGeom>
                <a:rect b="b" l="l" r="r" t="t"/>
                <a:pathLst>
                  <a:path extrusionOk="0" h="9160" w="6928">
                    <a:moveTo>
                      <a:pt x="5614" y="1"/>
                    </a:moveTo>
                    <a:lnTo>
                      <a:pt x="1703" y="5886"/>
                    </a:lnTo>
                    <a:lnTo>
                      <a:pt x="1433" y="6292"/>
                    </a:lnTo>
                    <a:lnTo>
                      <a:pt x="1" y="8447"/>
                    </a:lnTo>
                    <a:lnTo>
                      <a:pt x="1886" y="9159"/>
                    </a:lnTo>
                    <a:lnTo>
                      <a:pt x="3148" y="6992"/>
                    </a:lnTo>
                    <a:lnTo>
                      <a:pt x="3402" y="6558"/>
                    </a:lnTo>
                    <a:lnTo>
                      <a:pt x="6927" y="496"/>
                    </a:lnTo>
                    <a:lnTo>
                      <a:pt x="56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0"/>
              <p:cNvSpPr/>
              <p:nvPr/>
            </p:nvSpPr>
            <p:spPr>
              <a:xfrm>
                <a:off x="-2086554" y="2312565"/>
                <a:ext cx="94092" cy="45815"/>
              </a:xfrm>
              <a:custGeom>
                <a:rect b="b" l="l" r="r" t="t"/>
                <a:pathLst>
                  <a:path extrusionOk="0" h="1191" w="2446">
                    <a:moveTo>
                      <a:pt x="442" y="1"/>
                    </a:moveTo>
                    <a:lnTo>
                      <a:pt x="0" y="266"/>
                    </a:lnTo>
                    <a:lnTo>
                      <a:pt x="2446" y="1190"/>
                    </a:lnTo>
                    <a:lnTo>
                      <a:pt x="2327" y="713"/>
                    </a:lnTo>
                    <a:lnTo>
                      <a:pt x="44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0"/>
              <p:cNvSpPr/>
              <p:nvPr/>
            </p:nvSpPr>
            <p:spPr>
              <a:xfrm>
                <a:off x="-1994311" y="2021213"/>
                <a:ext cx="204993" cy="392830"/>
              </a:xfrm>
              <a:custGeom>
                <a:rect b="b" l="l" r="r" t="t"/>
                <a:pathLst>
                  <a:path extrusionOk="0" h="10212" w="5329">
                    <a:moveTo>
                      <a:pt x="0" y="10211"/>
                    </a:moveTo>
                    <a:lnTo>
                      <a:pt x="1306" y="7869"/>
                    </a:lnTo>
                    <a:lnTo>
                      <a:pt x="1783" y="7014"/>
                    </a:lnTo>
                    <a:lnTo>
                      <a:pt x="5329" y="653"/>
                    </a:lnTo>
                    <a:lnTo>
                      <a:pt x="5182" y="1"/>
                    </a:lnTo>
                    <a:lnTo>
                      <a:pt x="1689" y="5963"/>
                    </a:lnTo>
                    <a:lnTo>
                      <a:pt x="1306" y="6617"/>
                    </a:lnTo>
                    <a:lnTo>
                      <a:pt x="48" y="8764"/>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0"/>
              <p:cNvSpPr/>
              <p:nvPr/>
            </p:nvSpPr>
            <p:spPr>
              <a:xfrm>
                <a:off x="-2088401" y="2322759"/>
                <a:ext cx="95938" cy="69819"/>
              </a:xfrm>
              <a:custGeom>
                <a:rect b="b" l="l" r="r" t="t"/>
                <a:pathLst>
                  <a:path extrusionOk="0" h="1815" w="2494">
                    <a:moveTo>
                      <a:pt x="48" y="1"/>
                    </a:moveTo>
                    <a:lnTo>
                      <a:pt x="0" y="890"/>
                    </a:lnTo>
                    <a:lnTo>
                      <a:pt x="2446" y="1814"/>
                    </a:lnTo>
                    <a:lnTo>
                      <a:pt x="2494" y="925"/>
                    </a:lnTo>
                    <a:lnTo>
                      <a:pt x="4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0"/>
              <p:cNvSpPr/>
              <p:nvPr/>
            </p:nvSpPr>
            <p:spPr>
              <a:xfrm>
                <a:off x="-1997042" y="2006787"/>
                <a:ext cx="202108" cy="351593"/>
              </a:xfrm>
              <a:custGeom>
                <a:rect b="b" l="l" r="r" t="t"/>
                <a:pathLst>
                  <a:path extrusionOk="0" h="9140" w="5254">
                    <a:moveTo>
                      <a:pt x="0" y="8662"/>
                    </a:moveTo>
                    <a:lnTo>
                      <a:pt x="119" y="9139"/>
                    </a:lnTo>
                    <a:lnTo>
                      <a:pt x="5253" y="376"/>
                    </a:lnTo>
                    <a:lnTo>
                      <a:pt x="50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0"/>
              <p:cNvSpPr/>
              <p:nvPr/>
            </p:nvSpPr>
            <p:spPr>
              <a:xfrm>
                <a:off x="-2003273" y="2326375"/>
                <a:ext cx="31313" cy="66203"/>
              </a:xfrm>
              <a:custGeom>
                <a:rect b="b" l="l" r="r" t="t"/>
                <a:pathLst>
                  <a:path extrusionOk="0" h="1721" w="814">
                    <a:moveTo>
                      <a:pt x="813" y="0"/>
                    </a:moveTo>
                    <a:lnTo>
                      <a:pt x="581" y="236"/>
                    </a:lnTo>
                    <a:lnTo>
                      <a:pt x="1" y="1720"/>
                    </a:lnTo>
                    <a:lnTo>
                      <a:pt x="813" y="1720"/>
                    </a:lnTo>
                    <a:lnTo>
                      <a:pt x="813" y="0"/>
                    </a:lnTo>
                    <a:close/>
                  </a:path>
                </a:pathLst>
              </a:cu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0"/>
              <p:cNvSpPr/>
              <p:nvPr/>
            </p:nvSpPr>
            <p:spPr>
              <a:xfrm>
                <a:off x="-1695691" y="2377190"/>
                <a:ext cx="575705" cy="183836"/>
              </a:xfrm>
              <a:custGeom>
                <a:rect b="b" l="l" r="r" t="t"/>
                <a:pathLst>
                  <a:path extrusionOk="0" h="4779" w="14966">
                    <a:moveTo>
                      <a:pt x="14966" y="1"/>
                    </a:moveTo>
                    <a:lnTo>
                      <a:pt x="14806" y="39"/>
                    </a:lnTo>
                    <a:lnTo>
                      <a:pt x="11234" y="1192"/>
                    </a:lnTo>
                    <a:lnTo>
                      <a:pt x="14966" y="1"/>
                    </a:lnTo>
                    <a:close/>
                    <a:moveTo>
                      <a:pt x="11234" y="1192"/>
                    </a:moveTo>
                    <a:lnTo>
                      <a:pt x="1" y="4778"/>
                    </a:lnTo>
                    <a:lnTo>
                      <a:pt x="419" y="4683"/>
                    </a:lnTo>
                    <a:lnTo>
                      <a:pt x="11234" y="1192"/>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50"/>
              <p:cNvSpPr/>
              <p:nvPr/>
            </p:nvSpPr>
            <p:spPr>
              <a:xfrm>
                <a:off x="-1679612" y="2378690"/>
                <a:ext cx="576205" cy="226073"/>
              </a:xfrm>
              <a:custGeom>
                <a:rect b="b" l="l" r="r" t="t"/>
                <a:pathLst>
                  <a:path extrusionOk="0" h="5877" w="14979">
                    <a:moveTo>
                      <a:pt x="14388" y="0"/>
                    </a:moveTo>
                    <a:lnTo>
                      <a:pt x="4034" y="3343"/>
                    </a:lnTo>
                    <a:lnTo>
                      <a:pt x="3568" y="3493"/>
                    </a:lnTo>
                    <a:lnTo>
                      <a:pt x="1" y="4644"/>
                    </a:lnTo>
                    <a:lnTo>
                      <a:pt x="852" y="5876"/>
                    </a:lnTo>
                    <a:lnTo>
                      <a:pt x="4243" y="4670"/>
                    </a:lnTo>
                    <a:lnTo>
                      <a:pt x="4720" y="4501"/>
                    </a:lnTo>
                    <a:lnTo>
                      <a:pt x="14979" y="857"/>
                    </a:lnTo>
                    <a:lnTo>
                      <a:pt x="143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50"/>
              <p:cNvSpPr/>
              <p:nvPr/>
            </p:nvSpPr>
            <p:spPr>
              <a:xfrm>
                <a:off x="-1695691" y="2557333"/>
                <a:ext cx="48854" cy="65049"/>
              </a:xfrm>
              <a:custGeom>
                <a:rect b="b" l="l" r="r" t="t"/>
                <a:pathLst>
                  <a:path extrusionOk="0" h="1691" w="1270">
                    <a:moveTo>
                      <a:pt x="419" y="0"/>
                    </a:moveTo>
                    <a:lnTo>
                      <a:pt x="1" y="95"/>
                    </a:lnTo>
                    <a:lnTo>
                      <a:pt x="1102" y="1690"/>
                    </a:lnTo>
                    <a:lnTo>
                      <a:pt x="1270" y="1232"/>
                    </a:lnTo>
                    <a:lnTo>
                      <a:pt x="419" y="0"/>
                    </a:lnTo>
                    <a:close/>
                  </a:path>
                </a:pathLst>
              </a:custGeom>
              <a:solidFill>
                <a:srgbClr val="FCFC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0"/>
              <p:cNvSpPr/>
              <p:nvPr/>
            </p:nvSpPr>
            <p:spPr>
              <a:xfrm>
                <a:off x="-1654378" y="2423582"/>
                <a:ext cx="566395" cy="254963"/>
              </a:xfrm>
              <a:custGeom>
                <a:rect b="b" l="l" r="r" t="t"/>
                <a:pathLst>
                  <a:path extrusionOk="0" h="6628" w="14724">
                    <a:moveTo>
                      <a:pt x="0" y="6627"/>
                    </a:moveTo>
                    <a:lnTo>
                      <a:pt x="3587" y="5229"/>
                    </a:lnTo>
                    <a:lnTo>
                      <a:pt x="4064" y="5044"/>
                    </a:lnTo>
                    <a:lnTo>
                      <a:pt x="14698" y="902"/>
                    </a:lnTo>
                    <a:lnTo>
                      <a:pt x="14724" y="1"/>
                    </a:lnTo>
                    <a:lnTo>
                      <a:pt x="4064" y="3748"/>
                    </a:lnTo>
                    <a:lnTo>
                      <a:pt x="3587" y="3915"/>
                    </a:lnTo>
                    <a:lnTo>
                      <a:pt x="28" y="516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0"/>
              <p:cNvSpPr/>
              <p:nvPr/>
            </p:nvSpPr>
            <p:spPr>
              <a:xfrm>
                <a:off x="-1696692" y="2560987"/>
                <a:ext cx="43391" cy="96015"/>
              </a:xfrm>
              <a:custGeom>
                <a:rect b="b" l="l" r="r" t="t"/>
                <a:pathLst>
                  <a:path extrusionOk="0" h="2496" w="1128">
                    <a:moveTo>
                      <a:pt x="27" y="0"/>
                    </a:moveTo>
                    <a:lnTo>
                      <a:pt x="0" y="900"/>
                    </a:lnTo>
                    <a:lnTo>
                      <a:pt x="1100" y="2495"/>
                    </a:lnTo>
                    <a:lnTo>
                      <a:pt x="1128" y="1595"/>
                    </a:lnTo>
                    <a:lnTo>
                      <a:pt x="27" y="0"/>
                    </a:lnTo>
                    <a:close/>
                  </a:path>
                </a:pathLst>
              </a:custGeom>
              <a:solidFill>
                <a:srgbClr val="ABA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0"/>
              <p:cNvSpPr/>
              <p:nvPr/>
            </p:nvSpPr>
            <p:spPr>
              <a:xfrm>
                <a:off x="-1653339" y="2411618"/>
                <a:ext cx="565357" cy="210763"/>
              </a:xfrm>
              <a:custGeom>
                <a:rect b="b" l="l" r="r" t="t"/>
                <a:pathLst>
                  <a:path extrusionOk="0" h="5479" w="14697">
                    <a:moveTo>
                      <a:pt x="169" y="5020"/>
                    </a:moveTo>
                    <a:lnTo>
                      <a:pt x="1" y="5478"/>
                    </a:lnTo>
                    <a:lnTo>
                      <a:pt x="14697" y="312"/>
                    </a:lnTo>
                    <a:lnTo>
                      <a:pt x="142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50"/>
              <p:cNvSpPr/>
              <p:nvPr/>
            </p:nvSpPr>
            <p:spPr>
              <a:xfrm>
                <a:off x="-2422371" y="2386884"/>
                <a:ext cx="844785" cy="456571"/>
              </a:xfrm>
              <a:custGeom>
                <a:rect b="b" l="l" r="r" t="t"/>
                <a:pathLst>
                  <a:path extrusionOk="0" h="11869" w="21961">
                    <a:moveTo>
                      <a:pt x="1537" y="166"/>
                    </a:moveTo>
                    <a:lnTo>
                      <a:pt x="9635" y="1"/>
                    </a:lnTo>
                    <a:lnTo>
                      <a:pt x="21960" y="8161"/>
                    </a:lnTo>
                    <a:lnTo>
                      <a:pt x="21213" y="10345"/>
                    </a:lnTo>
                    <a:lnTo>
                      <a:pt x="19276" y="11868"/>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50"/>
              <p:cNvSpPr/>
              <p:nvPr/>
            </p:nvSpPr>
            <p:spPr>
              <a:xfrm>
                <a:off x="-2505268" y="2462703"/>
                <a:ext cx="824435" cy="438183"/>
              </a:xfrm>
              <a:custGeom>
                <a:rect b="b" l="l" r="r" t="t"/>
                <a:pathLst>
                  <a:path extrusionOk="0" h="11391" w="21432">
                    <a:moveTo>
                      <a:pt x="185" y="1352"/>
                    </a:moveTo>
                    <a:lnTo>
                      <a:pt x="1" y="0"/>
                    </a:lnTo>
                    <a:lnTo>
                      <a:pt x="19358" y="8499"/>
                    </a:lnTo>
                    <a:lnTo>
                      <a:pt x="21431" y="9897"/>
                    </a:lnTo>
                    <a:lnTo>
                      <a:pt x="18144" y="11391"/>
                    </a:lnTo>
                    <a:lnTo>
                      <a:pt x="11722" y="10977"/>
                    </a:lnTo>
                    <a:lnTo>
                      <a:pt x="1344" y="5944"/>
                    </a:lnTo>
                    <a:lnTo>
                      <a:pt x="688" y="3646"/>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0"/>
              <p:cNvSpPr/>
              <p:nvPr/>
            </p:nvSpPr>
            <p:spPr>
              <a:xfrm>
                <a:off x="-2363247" y="2286792"/>
                <a:ext cx="785660" cy="414064"/>
              </a:xfrm>
              <a:custGeom>
                <a:rect b="b" l="l" r="r" t="t"/>
                <a:pathLst>
                  <a:path extrusionOk="0" h="10764" w="20424">
                    <a:moveTo>
                      <a:pt x="8098" y="0"/>
                    </a:moveTo>
                    <a:lnTo>
                      <a:pt x="0" y="165"/>
                    </a:lnTo>
                    <a:lnTo>
                      <a:pt x="2214" y="519"/>
                    </a:lnTo>
                    <a:lnTo>
                      <a:pt x="8098" y="0"/>
                    </a:lnTo>
                    <a:close/>
                    <a:moveTo>
                      <a:pt x="8098" y="0"/>
                    </a:moveTo>
                    <a:lnTo>
                      <a:pt x="10830" y="1878"/>
                    </a:lnTo>
                    <a:lnTo>
                      <a:pt x="9539" y="977"/>
                    </a:lnTo>
                    <a:lnTo>
                      <a:pt x="8098" y="0"/>
                    </a:lnTo>
                    <a:close/>
                    <a:moveTo>
                      <a:pt x="10830" y="1878"/>
                    </a:moveTo>
                    <a:lnTo>
                      <a:pt x="16922" y="6129"/>
                    </a:lnTo>
                    <a:lnTo>
                      <a:pt x="16922" y="6129"/>
                    </a:lnTo>
                    <a:lnTo>
                      <a:pt x="16816" y="5992"/>
                    </a:lnTo>
                    <a:lnTo>
                      <a:pt x="10830" y="1878"/>
                    </a:lnTo>
                    <a:close/>
                    <a:moveTo>
                      <a:pt x="16922" y="6129"/>
                    </a:moveTo>
                    <a:lnTo>
                      <a:pt x="19676" y="9700"/>
                    </a:lnTo>
                    <a:lnTo>
                      <a:pt x="20423" y="10763"/>
                    </a:lnTo>
                    <a:lnTo>
                      <a:pt x="18187" y="7011"/>
                    </a:lnTo>
                    <a:lnTo>
                      <a:pt x="16922" y="612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0"/>
              <p:cNvSpPr/>
              <p:nvPr/>
            </p:nvSpPr>
            <p:spPr>
              <a:xfrm>
                <a:off x="-2422371" y="2286792"/>
                <a:ext cx="816011" cy="451493"/>
              </a:xfrm>
              <a:custGeom>
                <a:rect b="b" l="l" r="r" t="t"/>
                <a:pathLst>
                  <a:path extrusionOk="0" h="11737" w="21213">
                    <a:moveTo>
                      <a:pt x="1537" y="165"/>
                    </a:moveTo>
                    <a:lnTo>
                      <a:pt x="9635" y="0"/>
                    </a:lnTo>
                    <a:lnTo>
                      <a:pt x="18353" y="5992"/>
                    </a:lnTo>
                    <a:lnTo>
                      <a:pt x="21213" y="9700"/>
                    </a:lnTo>
                    <a:lnTo>
                      <a:pt x="19518" y="11737"/>
                    </a:lnTo>
                    <a:lnTo>
                      <a:pt x="4811" y="2046"/>
                    </a:lnTo>
                    <a:lnTo>
                      <a:pt x="1" y="1052"/>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50"/>
              <p:cNvSpPr/>
              <p:nvPr/>
            </p:nvSpPr>
            <p:spPr>
              <a:xfrm>
                <a:off x="-2481457" y="2327259"/>
                <a:ext cx="809895" cy="448723"/>
              </a:xfrm>
              <a:custGeom>
                <a:rect b="b" l="l" r="r" t="t"/>
                <a:pathLst>
                  <a:path extrusionOk="0" h="11665" w="21054">
                    <a:moveTo>
                      <a:pt x="1537" y="0"/>
                    </a:moveTo>
                    <a:lnTo>
                      <a:pt x="0" y="888"/>
                    </a:lnTo>
                    <a:lnTo>
                      <a:pt x="725" y="4980"/>
                    </a:lnTo>
                    <a:lnTo>
                      <a:pt x="11103" y="10014"/>
                    </a:lnTo>
                    <a:lnTo>
                      <a:pt x="17525" y="11665"/>
                    </a:lnTo>
                    <a:lnTo>
                      <a:pt x="21054" y="10685"/>
                    </a:lnTo>
                    <a:lnTo>
                      <a:pt x="17068" y="7184"/>
                    </a:lnTo>
                    <a:lnTo>
                      <a:pt x="6347" y="994"/>
                    </a:lnTo>
                    <a:lnTo>
                      <a:pt x="1537"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50"/>
              <p:cNvSpPr/>
              <p:nvPr/>
            </p:nvSpPr>
            <p:spPr>
              <a:xfrm>
                <a:off x="-2453606" y="2365496"/>
                <a:ext cx="628751" cy="347015"/>
              </a:xfrm>
              <a:custGeom>
                <a:rect b="b" l="l" r="r" t="t"/>
                <a:pathLst>
                  <a:path extrusionOk="0" h="9021" w="16345">
                    <a:moveTo>
                      <a:pt x="5623" y="0"/>
                    </a:moveTo>
                    <a:lnTo>
                      <a:pt x="1" y="3986"/>
                    </a:lnTo>
                    <a:lnTo>
                      <a:pt x="10379" y="9020"/>
                    </a:lnTo>
                    <a:lnTo>
                      <a:pt x="16344" y="6190"/>
                    </a:lnTo>
                    <a:lnTo>
                      <a:pt x="562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50"/>
              <p:cNvSpPr/>
              <p:nvPr/>
            </p:nvSpPr>
            <p:spPr>
              <a:xfrm>
                <a:off x="-2237345" y="2286792"/>
                <a:ext cx="521004" cy="316818"/>
              </a:xfrm>
              <a:custGeom>
                <a:rect b="b" l="l" r="r" t="t"/>
                <a:pathLst>
                  <a:path extrusionOk="0" h="8236" w="13544">
                    <a:moveTo>
                      <a:pt x="4825" y="0"/>
                    </a:moveTo>
                    <a:lnTo>
                      <a:pt x="1" y="2046"/>
                    </a:lnTo>
                    <a:lnTo>
                      <a:pt x="10722" y="8236"/>
                    </a:lnTo>
                    <a:lnTo>
                      <a:pt x="13543" y="5992"/>
                    </a:lnTo>
                    <a:lnTo>
                      <a:pt x="4825"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50"/>
              <p:cNvSpPr/>
              <p:nvPr/>
            </p:nvSpPr>
            <p:spPr>
              <a:xfrm>
                <a:off x="-2505268" y="2361418"/>
                <a:ext cx="697954" cy="483344"/>
              </a:xfrm>
              <a:custGeom>
                <a:rect b="b" l="l" r="r" t="t"/>
                <a:pathLst>
                  <a:path extrusionOk="0" h="12565" w="18144">
                    <a:moveTo>
                      <a:pt x="619" y="0"/>
                    </a:moveTo>
                    <a:lnTo>
                      <a:pt x="1" y="2633"/>
                    </a:lnTo>
                    <a:lnTo>
                      <a:pt x="688" y="6279"/>
                    </a:lnTo>
                    <a:lnTo>
                      <a:pt x="11137" y="11272"/>
                    </a:lnTo>
                    <a:lnTo>
                      <a:pt x="17636" y="12564"/>
                    </a:lnTo>
                    <a:lnTo>
                      <a:pt x="18144" y="10777"/>
                    </a:lnTo>
                    <a:lnTo>
                      <a:pt x="11722" y="9126"/>
                    </a:lnTo>
                    <a:lnTo>
                      <a:pt x="1344" y="4092"/>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50"/>
              <p:cNvSpPr/>
              <p:nvPr/>
            </p:nvSpPr>
            <p:spPr>
              <a:xfrm>
                <a:off x="-2478802" y="2518788"/>
                <a:ext cx="424450" cy="276235"/>
              </a:xfrm>
              <a:custGeom>
                <a:rect b="b" l="l" r="r" t="t"/>
                <a:pathLst>
                  <a:path extrusionOk="0" h="7181" w="11034">
                    <a:moveTo>
                      <a:pt x="11034" y="5035"/>
                    </a:moveTo>
                    <a:lnTo>
                      <a:pt x="10449" y="7181"/>
                    </a:lnTo>
                    <a:lnTo>
                      <a:pt x="0" y="2188"/>
                    </a:lnTo>
                    <a:lnTo>
                      <a:pt x="6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50"/>
              <p:cNvSpPr/>
              <p:nvPr/>
            </p:nvSpPr>
            <p:spPr>
              <a:xfrm>
                <a:off x="-1671611" y="2659925"/>
                <a:ext cx="94015" cy="121096"/>
              </a:xfrm>
              <a:custGeom>
                <a:rect b="b" l="l" r="r" t="t"/>
                <a:pathLst>
                  <a:path extrusionOk="0" h="3148" w="2444">
                    <a:moveTo>
                      <a:pt x="2443" y="1063"/>
                    </a:moveTo>
                    <a:lnTo>
                      <a:pt x="241" y="3147"/>
                    </a:lnTo>
                    <a:lnTo>
                      <a:pt x="1" y="2037"/>
                    </a:lnTo>
                    <a:lnTo>
                      <a:pt x="169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50"/>
              <p:cNvSpPr/>
              <p:nvPr/>
            </p:nvSpPr>
            <p:spPr>
              <a:xfrm>
                <a:off x="-1826864" y="2738245"/>
                <a:ext cx="164525" cy="106517"/>
              </a:xfrm>
              <a:custGeom>
                <a:rect b="b" l="l" r="r" t="t"/>
                <a:pathLst>
                  <a:path extrusionOk="0" h="2769" w="4277">
                    <a:moveTo>
                      <a:pt x="508" y="981"/>
                    </a:moveTo>
                    <a:lnTo>
                      <a:pt x="4037" y="1"/>
                    </a:lnTo>
                    <a:lnTo>
                      <a:pt x="4277" y="1111"/>
                    </a:lnTo>
                    <a:lnTo>
                      <a:pt x="0" y="2768"/>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50"/>
              <p:cNvSpPr/>
              <p:nvPr/>
            </p:nvSpPr>
            <p:spPr>
              <a:xfrm>
                <a:off x="-2478802" y="2602917"/>
                <a:ext cx="424450" cy="282082"/>
              </a:xfrm>
              <a:custGeom>
                <a:rect b="b" l="l" r="r" t="t"/>
                <a:pathLst>
                  <a:path extrusionOk="0" h="7333" w="11034">
                    <a:moveTo>
                      <a:pt x="10449" y="4994"/>
                    </a:moveTo>
                    <a:lnTo>
                      <a:pt x="11034" y="7332"/>
                    </a:lnTo>
                    <a:lnTo>
                      <a:pt x="656" y="229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0"/>
              <p:cNvSpPr/>
              <p:nvPr/>
            </p:nvSpPr>
            <p:spPr>
              <a:xfrm>
                <a:off x="-2076861" y="2794984"/>
                <a:ext cx="269542" cy="105901"/>
              </a:xfrm>
              <a:custGeom>
                <a:rect b="b" l="l" r="r" t="t"/>
                <a:pathLst>
                  <a:path extrusionOk="0" h="2753" w="7007">
                    <a:moveTo>
                      <a:pt x="6499" y="1293"/>
                    </a:moveTo>
                    <a:lnTo>
                      <a:pt x="7007" y="2753"/>
                    </a:lnTo>
                    <a:lnTo>
                      <a:pt x="585" y="2339"/>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50"/>
              <p:cNvSpPr/>
              <p:nvPr/>
            </p:nvSpPr>
            <p:spPr>
              <a:xfrm>
                <a:off x="-2433180" y="2812756"/>
                <a:ext cx="330436" cy="334898"/>
              </a:xfrm>
              <a:custGeom>
                <a:rect b="b" l="l" r="r" t="t"/>
                <a:pathLst>
                  <a:path extrusionOk="0" h="8706" w="8590">
                    <a:moveTo>
                      <a:pt x="8590" y="0"/>
                    </a:moveTo>
                    <a:lnTo>
                      <a:pt x="8342" y="87"/>
                    </a:lnTo>
                    <a:lnTo>
                      <a:pt x="6893" y="1583"/>
                    </a:lnTo>
                    <a:lnTo>
                      <a:pt x="6432" y="2062"/>
                    </a:lnTo>
                    <a:lnTo>
                      <a:pt x="0" y="8705"/>
                    </a:lnTo>
                    <a:lnTo>
                      <a:pt x="406" y="8396"/>
                    </a:lnTo>
                    <a:lnTo>
                      <a:pt x="6628" y="2011"/>
                    </a:lnTo>
                    <a:lnTo>
                      <a:pt x="7013" y="1617"/>
                    </a:lnTo>
                    <a:lnTo>
                      <a:pt x="8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50"/>
              <p:cNvSpPr/>
              <p:nvPr/>
            </p:nvSpPr>
            <p:spPr>
              <a:xfrm>
                <a:off x="-2433296" y="3183351"/>
                <a:ext cx="74627" cy="18849"/>
              </a:xfrm>
              <a:custGeom>
                <a:rect b="b" l="l" r="r" t="t"/>
                <a:pathLst>
                  <a:path extrusionOk="0" h="490" w="1940">
                    <a:moveTo>
                      <a:pt x="0" y="0"/>
                    </a:moveTo>
                    <a:lnTo>
                      <a:pt x="405" y="119"/>
                    </a:lnTo>
                    <a:lnTo>
                      <a:pt x="1782" y="466"/>
                    </a:lnTo>
                    <a:lnTo>
                      <a:pt x="1940" y="489"/>
                    </a:lnTo>
                    <a:lnTo>
                      <a:pt x="0" y="0"/>
                    </a:lnTo>
                    <a:close/>
                  </a:path>
                </a:pathLst>
              </a:custGeom>
              <a:solidFill>
                <a:srgbClr val="3236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50"/>
              <p:cNvSpPr/>
              <p:nvPr/>
            </p:nvSpPr>
            <p:spPr>
              <a:xfrm>
                <a:off x="-2417563" y="2812756"/>
                <a:ext cx="389907" cy="336360"/>
              </a:xfrm>
              <a:custGeom>
                <a:rect b="b" l="l" r="r" t="t"/>
                <a:pathLst>
                  <a:path extrusionOk="0" h="8744" w="10136">
                    <a:moveTo>
                      <a:pt x="8184" y="0"/>
                    </a:moveTo>
                    <a:lnTo>
                      <a:pt x="0" y="8396"/>
                    </a:lnTo>
                    <a:lnTo>
                      <a:pt x="1376" y="8744"/>
                    </a:lnTo>
                    <a:lnTo>
                      <a:pt x="10136" y="543"/>
                    </a:lnTo>
                    <a:lnTo>
                      <a:pt x="8968" y="80"/>
                    </a:lnTo>
                    <a:lnTo>
                      <a:pt x="818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0"/>
              <p:cNvSpPr/>
              <p:nvPr/>
            </p:nvSpPr>
            <p:spPr>
              <a:xfrm>
                <a:off x="-2433296" y="3147615"/>
                <a:ext cx="74704" cy="54585"/>
              </a:xfrm>
              <a:custGeom>
                <a:rect b="b" l="l" r="r" t="t"/>
                <a:pathLst>
                  <a:path extrusionOk="0" h="1419" w="1942">
                    <a:moveTo>
                      <a:pt x="3" y="0"/>
                    </a:moveTo>
                    <a:lnTo>
                      <a:pt x="0" y="929"/>
                    </a:lnTo>
                    <a:lnTo>
                      <a:pt x="1940" y="1418"/>
                    </a:lnTo>
                    <a:lnTo>
                      <a:pt x="1941" y="489"/>
                    </a:lnTo>
                    <a:lnTo>
                      <a:pt x="3" y="0"/>
                    </a:lnTo>
                    <a:close/>
                  </a:path>
                </a:pathLst>
              </a:custGeom>
              <a:solidFill>
                <a:srgbClr val="5158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0"/>
              <p:cNvSpPr/>
              <p:nvPr/>
            </p:nvSpPr>
            <p:spPr>
              <a:xfrm>
                <a:off x="-2358708" y="2842684"/>
                <a:ext cx="353901" cy="359517"/>
              </a:xfrm>
              <a:custGeom>
                <a:rect b="b" l="l" r="r" t="t"/>
                <a:pathLst>
                  <a:path extrusionOk="0" h="9346" w="9200">
                    <a:moveTo>
                      <a:pt x="1" y="9345"/>
                    </a:moveTo>
                    <a:lnTo>
                      <a:pt x="6981" y="3149"/>
                    </a:lnTo>
                    <a:lnTo>
                      <a:pt x="7407" y="2771"/>
                    </a:lnTo>
                    <a:lnTo>
                      <a:pt x="9199" y="1182"/>
                    </a:lnTo>
                    <a:lnTo>
                      <a:pt x="8944" y="1"/>
                    </a:lnTo>
                    <a:lnTo>
                      <a:pt x="7224" y="1620"/>
                    </a:lnTo>
                    <a:lnTo>
                      <a:pt x="6812" y="2007"/>
                    </a:lnTo>
                    <a:lnTo>
                      <a:pt x="2" y="841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50"/>
              <p:cNvSpPr/>
              <p:nvPr/>
            </p:nvSpPr>
            <p:spPr>
              <a:xfrm>
                <a:off x="-2364671" y="2833644"/>
                <a:ext cx="350054" cy="332821"/>
              </a:xfrm>
              <a:custGeom>
                <a:rect b="b" l="l" r="r" t="t"/>
                <a:pathLst>
                  <a:path extrusionOk="0" h="8652" w="9100">
                    <a:moveTo>
                      <a:pt x="1" y="8201"/>
                    </a:moveTo>
                    <a:lnTo>
                      <a:pt x="157" y="8651"/>
                    </a:lnTo>
                    <a:lnTo>
                      <a:pt x="9099" y="236"/>
                    </a:lnTo>
                    <a:lnTo>
                      <a:pt x="8761" y="0"/>
                    </a:lnTo>
                    <a:close/>
                  </a:path>
                </a:pathLst>
              </a:custGeom>
              <a:solidFill>
                <a:srgbClr val="F7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0"/>
              <p:cNvSpPr/>
              <p:nvPr/>
            </p:nvSpPr>
            <p:spPr>
              <a:xfrm>
                <a:off x="-2433180" y="3135690"/>
                <a:ext cx="74588" cy="30774"/>
              </a:xfrm>
              <a:custGeom>
                <a:rect b="b" l="l" r="r" t="t"/>
                <a:pathLst>
                  <a:path extrusionOk="0" h="800" w="1939">
                    <a:moveTo>
                      <a:pt x="406" y="1"/>
                    </a:moveTo>
                    <a:lnTo>
                      <a:pt x="0" y="310"/>
                    </a:lnTo>
                    <a:lnTo>
                      <a:pt x="1938" y="799"/>
                    </a:lnTo>
                    <a:lnTo>
                      <a:pt x="1782" y="349"/>
                    </a:lnTo>
                    <a:lnTo>
                      <a:pt x="406" y="1"/>
                    </a:lnTo>
                    <a:close/>
                  </a:path>
                </a:pathLst>
              </a:custGeom>
              <a:solidFill>
                <a:srgbClr val="596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0"/>
              <p:cNvSpPr/>
              <p:nvPr/>
            </p:nvSpPr>
            <p:spPr>
              <a:xfrm>
                <a:off x="-2517808" y="2602917"/>
                <a:ext cx="61510" cy="88514"/>
              </a:xfrm>
              <a:custGeom>
                <a:rect b="b" l="l" r="r" t="t"/>
                <a:pathLst>
                  <a:path extrusionOk="0" h="2301" w="1599">
                    <a:moveTo>
                      <a:pt x="1014" y="1"/>
                    </a:moveTo>
                    <a:lnTo>
                      <a:pt x="1" y="213"/>
                    </a:lnTo>
                    <a:lnTo>
                      <a:pt x="676" y="2301"/>
                    </a:lnTo>
                    <a:lnTo>
                      <a:pt x="1599" y="2050"/>
                    </a:lnTo>
                    <a:lnTo>
                      <a:pt x="1074" y="213"/>
                    </a:lnTo>
                    <a:lnTo>
                      <a:pt x="101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0"/>
              <p:cNvSpPr/>
              <p:nvPr/>
            </p:nvSpPr>
            <p:spPr>
              <a:xfrm>
                <a:off x="-2596511" y="2512518"/>
                <a:ext cx="117749" cy="98631"/>
              </a:xfrm>
              <a:custGeom>
                <a:rect b="b" l="l" r="r" t="t"/>
                <a:pathLst>
                  <a:path extrusionOk="0" h="2564" w="3061">
                    <a:moveTo>
                      <a:pt x="2550" y="1"/>
                    </a:moveTo>
                    <a:lnTo>
                      <a:pt x="1" y="579"/>
                    </a:lnTo>
                    <a:lnTo>
                      <a:pt x="2047" y="2563"/>
                    </a:lnTo>
                    <a:lnTo>
                      <a:pt x="3060" y="2351"/>
                    </a:lnTo>
                    <a:lnTo>
                      <a:pt x="255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0"/>
              <p:cNvSpPr/>
              <p:nvPr/>
            </p:nvSpPr>
            <p:spPr>
              <a:xfrm>
                <a:off x="-2596511" y="2534752"/>
                <a:ext cx="104709" cy="156678"/>
              </a:xfrm>
              <a:custGeom>
                <a:rect b="b" l="l" r="r" t="t"/>
                <a:pathLst>
                  <a:path extrusionOk="0" h="4073" w="2722">
                    <a:moveTo>
                      <a:pt x="1" y="1"/>
                    </a:moveTo>
                    <a:lnTo>
                      <a:pt x="630" y="2245"/>
                    </a:lnTo>
                    <a:lnTo>
                      <a:pt x="2722" y="4073"/>
                    </a:lnTo>
                    <a:lnTo>
                      <a:pt x="2047" y="198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0"/>
              <p:cNvSpPr/>
              <p:nvPr/>
            </p:nvSpPr>
            <p:spPr>
              <a:xfrm>
                <a:off x="-3058961" y="2666773"/>
                <a:ext cx="543700" cy="99438"/>
              </a:xfrm>
              <a:custGeom>
                <a:rect b="b" l="l" r="r" t="t"/>
                <a:pathLst>
                  <a:path extrusionOk="0" h="2585" w="14134">
                    <a:moveTo>
                      <a:pt x="14133" y="1"/>
                    </a:moveTo>
                    <a:lnTo>
                      <a:pt x="2104" y="2200"/>
                    </a:lnTo>
                    <a:lnTo>
                      <a:pt x="2104" y="2200"/>
                    </a:lnTo>
                    <a:lnTo>
                      <a:pt x="13715" y="125"/>
                    </a:lnTo>
                    <a:lnTo>
                      <a:pt x="14133" y="1"/>
                    </a:lnTo>
                    <a:close/>
                    <a:moveTo>
                      <a:pt x="2104" y="2200"/>
                    </a:moveTo>
                    <a:lnTo>
                      <a:pt x="149" y="2549"/>
                    </a:lnTo>
                    <a:lnTo>
                      <a:pt x="0" y="2585"/>
                    </a:lnTo>
                    <a:lnTo>
                      <a:pt x="2104" y="220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0"/>
              <p:cNvSpPr/>
              <p:nvPr/>
            </p:nvSpPr>
            <p:spPr>
              <a:xfrm>
                <a:off x="-3069924" y="2577836"/>
                <a:ext cx="549431" cy="135598"/>
              </a:xfrm>
              <a:custGeom>
                <a:rect b="b" l="l" r="r" t="t"/>
                <a:pathLst>
                  <a:path extrusionOk="0" h="3525" w="14283">
                    <a:moveTo>
                      <a:pt x="12982" y="1"/>
                    </a:moveTo>
                    <a:lnTo>
                      <a:pt x="10888" y="428"/>
                    </a:lnTo>
                    <a:lnTo>
                      <a:pt x="10396" y="528"/>
                    </a:lnTo>
                    <a:lnTo>
                      <a:pt x="1" y="2650"/>
                    </a:lnTo>
                    <a:lnTo>
                      <a:pt x="416" y="3525"/>
                    </a:lnTo>
                    <a:lnTo>
                      <a:pt x="11019" y="1614"/>
                    </a:lnTo>
                    <a:lnTo>
                      <a:pt x="11516" y="1524"/>
                    </a:lnTo>
                    <a:lnTo>
                      <a:pt x="14283" y="1025"/>
                    </a:lnTo>
                    <a:lnTo>
                      <a:pt x="129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0"/>
              <p:cNvSpPr/>
              <p:nvPr/>
            </p:nvSpPr>
            <p:spPr>
              <a:xfrm>
                <a:off x="-3059461" y="2631498"/>
                <a:ext cx="559394" cy="134790"/>
              </a:xfrm>
              <a:custGeom>
                <a:rect b="b" l="l" r="r" t="t"/>
                <a:pathLst>
                  <a:path extrusionOk="0" h="3504" w="14542">
                    <a:moveTo>
                      <a:pt x="1" y="2585"/>
                    </a:moveTo>
                    <a:lnTo>
                      <a:pt x="13" y="3503"/>
                    </a:lnTo>
                    <a:lnTo>
                      <a:pt x="10882" y="1907"/>
                    </a:lnTo>
                    <a:lnTo>
                      <a:pt x="11359" y="1836"/>
                    </a:lnTo>
                    <a:lnTo>
                      <a:pt x="14542" y="1368"/>
                    </a:lnTo>
                    <a:lnTo>
                      <a:pt x="14134" y="1"/>
                    </a:lnTo>
                    <a:lnTo>
                      <a:pt x="11345" y="512"/>
                    </a:lnTo>
                    <a:lnTo>
                      <a:pt x="10875" y="598"/>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0"/>
              <p:cNvSpPr/>
              <p:nvPr/>
            </p:nvSpPr>
            <p:spPr>
              <a:xfrm>
                <a:off x="-3059461" y="2617265"/>
                <a:ext cx="543700" cy="113710"/>
              </a:xfrm>
              <a:custGeom>
                <a:rect b="b" l="l" r="r" t="t"/>
                <a:pathLst>
                  <a:path extrusionOk="0" h="2956" w="14134">
                    <a:moveTo>
                      <a:pt x="144" y="2500"/>
                    </a:moveTo>
                    <a:lnTo>
                      <a:pt x="1" y="2955"/>
                    </a:lnTo>
                    <a:lnTo>
                      <a:pt x="14134" y="371"/>
                    </a:lnTo>
                    <a:lnTo>
                      <a:pt x="140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0"/>
              <p:cNvSpPr/>
              <p:nvPr/>
            </p:nvSpPr>
            <p:spPr>
              <a:xfrm>
                <a:off x="-2213842" y="2516057"/>
                <a:ext cx="498500" cy="302124"/>
              </a:xfrm>
              <a:custGeom>
                <a:rect b="b" l="l" r="r" t="t"/>
                <a:pathLst>
                  <a:path extrusionOk="0" h="7854" w="12959">
                    <a:moveTo>
                      <a:pt x="12908" y="1"/>
                    </a:moveTo>
                    <a:lnTo>
                      <a:pt x="10087" y="2245"/>
                    </a:lnTo>
                    <a:lnTo>
                      <a:pt x="4146" y="5062"/>
                    </a:lnTo>
                    <a:lnTo>
                      <a:pt x="1934" y="3989"/>
                    </a:lnTo>
                    <a:lnTo>
                      <a:pt x="1914" y="4005"/>
                    </a:lnTo>
                    <a:lnTo>
                      <a:pt x="0" y="5555"/>
                    </a:lnTo>
                    <a:lnTo>
                      <a:pt x="508" y="7853"/>
                    </a:lnTo>
                    <a:lnTo>
                      <a:pt x="587" y="7836"/>
                    </a:lnTo>
                    <a:lnTo>
                      <a:pt x="88" y="5586"/>
                    </a:lnTo>
                    <a:lnTo>
                      <a:pt x="1945" y="4083"/>
                    </a:lnTo>
                    <a:lnTo>
                      <a:pt x="4144" y="5149"/>
                    </a:lnTo>
                    <a:lnTo>
                      <a:pt x="4163" y="5142"/>
                    </a:lnTo>
                    <a:lnTo>
                      <a:pt x="10128" y="2313"/>
                    </a:lnTo>
                    <a:lnTo>
                      <a:pt x="12958" y="64"/>
                    </a:lnTo>
                    <a:lnTo>
                      <a:pt x="1290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50"/>
              <p:cNvSpPr/>
              <p:nvPr/>
            </p:nvSpPr>
            <p:spPr>
              <a:xfrm>
                <a:off x="-2123021" y="2238977"/>
                <a:ext cx="151062" cy="96476"/>
              </a:xfrm>
              <a:custGeom>
                <a:rect b="b" l="l" r="r" t="t"/>
                <a:pathLst>
                  <a:path extrusionOk="0" h="2508" w="3927">
                    <a:moveTo>
                      <a:pt x="1560" y="0"/>
                    </a:moveTo>
                    <a:lnTo>
                      <a:pt x="1" y="1282"/>
                    </a:lnTo>
                    <a:lnTo>
                      <a:pt x="1853" y="1243"/>
                    </a:lnTo>
                    <a:lnTo>
                      <a:pt x="3694" y="2508"/>
                    </a:lnTo>
                    <a:lnTo>
                      <a:pt x="3926" y="2272"/>
                    </a:lnTo>
                    <a:lnTo>
                      <a:pt x="156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50"/>
              <p:cNvSpPr/>
              <p:nvPr/>
            </p:nvSpPr>
            <p:spPr>
              <a:xfrm>
                <a:off x="-2185799" y="2873650"/>
                <a:ext cx="112056" cy="90206"/>
              </a:xfrm>
              <a:custGeom>
                <a:rect b="b" l="l" r="r" t="t"/>
                <a:pathLst>
                  <a:path extrusionOk="0" h="2345" w="2913">
                    <a:moveTo>
                      <a:pt x="462" y="0"/>
                    </a:moveTo>
                    <a:lnTo>
                      <a:pt x="1" y="479"/>
                    </a:lnTo>
                    <a:lnTo>
                      <a:pt x="197" y="428"/>
                    </a:lnTo>
                    <a:lnTo>
                      <a:pt x="211" y="425"/>
                    </a:lnTo>
                    <a:lnTo>
                      <a:pt x="2082" y="951"/>
                    </a:lnTo>
                    <a:lnTo>
                      <a:pt x="2302" y="1102"/>
                    </a:lnTo>
                    <a:lnTo>
                      <a:pt x="2317" y="1202"/>
                    </a:lnTo>
                    <a:lnTo>
                      <a:pt x="2486" y="2344"/>
                    </a:lnTo>
                    <a:lnTo>
                      <a:pt x="2912" y="1966"/>
                    </a:lnTo>
                    <a:lnTo>
                      <a:pt x="2743" y="825"/>
                    </a:lnTo>
                    <a:lnTo>
                      <a:pt x="2729" y="815"/>
                    </a:lnTo>
                    <a:lnTo>
                      <a:pt x="2286" y="512"/>
                    </a:lnTo>
                    <a:lnTo>
                      <a:pt x="582" y="34"/>
                    </a:lnTo>
                    <a:lnTo>
                      <a:pt x="4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0"/>
              <p:cNvSpPr/>
              <p:nvPr/>
            </p:nvSpPr>
            <p:spPr>
              <a:xfrm>
                <a:off x="-1542362" y="2507248"/>
                <a:ext cx="44353" cy="117518"/>
              </a:xfrm>
              <a:custGeom>
                <a:rect b="b" l="l" r="r" t="t"/>
                <a:pathLst>
                  <a:path extrusionOk="0" h="3055" w="1153">
                    <a:moveTo>
                      <a:pt x="466" y="1"/>
                    </a:moveTo>
                    <a:lnTo>
                      <a:pt x="0" y="151"/>
                    </a:lnTo>
                    <a:lnTo>
                      <a:pt x="675" y="1279"/>
                    </a:lnTo>
                    <a:lnTo>
                      <a:pt x="675" y="3054"/>
                    </a:lnTo>
                    <a:lnTo>
                      <a:pt x="1152" y="2869"/>
                    </a:lnTo>
                    <a:lnTo>
                      <a:pt x="1152" y="1147"/>
                    </a:lnTo>
                    <a:lnTo>
                      <a:pt x="4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0"/>
              <p:cNvSpPr/>
              <p:nvPr/>
            </p:nvSpPr>
            <p:spPr>
              <a:xfrm>
                <a:off x="-2014506" y="2214050"/>
                <a:ext cx="88821" cy="109863"/>
              </a:xfrm>
              <a:custGeom>
                <a:rect b="b" l="l" r="r" t="t"/>
                <a:pathLst>
                  <a:path extrusionOk="0" h="2856" w="2309">
                    <a:moveTo>
                      <a:pt x="271" y="1"/>
                    </a:moveTo>
                    <a:lnTo>
                      <a:pt x="1" y="407"/>
                    </a:lnTo>
                    <a:lnTo>
                      <a:pt x="1662" y="1044"/>
                    </a:lnTo>
                    <a:lnTo>
                      <a:pt x="1716" y="1107"/>
                    </a:lnTo>
                    <a:lnTo>
                      <a:pt x="1831" y="1236"/>
                    </a:lnTo>
                    <a:lnTo>
                      <a:pt x="1831" y="2856"/>
                    </a:lnTo>
                    <a:lnTo>
                      <a:pt x="2308" y="2001"/>
                    </a:lnTo>
                    <a:lnTo>
                      <a:pt x="2308" y="1055"/>
                    </a:lnTo>
                    <a:lnTo>
                      <a:pt x="2214" y="950"/>
                    </a:lnTo>
                    <a:lnTo>
                      <a:pt x="1970" y="673"/>
                    </a:lnTo>
                    <a:lnTo>
                      <a:pt x="1940" y="641"/>
                    </a:lnTo>
                    <a:lnTo>
                      <a:pt x="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50"/>
              <p:cNvSpPr/>
              <p:nvPr/>
            </p:nvSpPr>
            <p:spPr>
              <a:xfrm>
                <a:off x="-2670060" y="2594300"/>
                <a:ext cx="47584" cy="110556"/>
              </a:xfrm>
              <a:custGeom>
                <a:rect b="b" l="l" r="r" t="t"/>
                <a:pathLst>
                  <a:path extrusionOk="0" h="2874" w="1237">
                    <a:moveTo>
                      <a:pt x="493" y="0"/>
                    </a:moveTo>
                    <a:lnTo>
                      <a:pt x="1" y="100"/>
                    </a:lnTo>
                    <a:lnTo>
                      <a:pt x="624" y="1186"/>
                    </a:lnTo>
                    <a:lnTo>
                      <a:pt x="675" y="1272"/>
                    </a:lnTo>
                    <a:lnTo>
                      <a:pt x="752" y="1565"/>
                    </a:lnTo>
                    <a:lnTo>
                      <a:pt x="759" y="1591"/>
                    </a:lnTo>
                    <a:lnTo>
                      <a:pt x="759" y="2874"/>
                    </a:lnTo>
                    <a:lnTo>
                      <a:pt x="1236" y="2803"/>
                    </a:lnTo>
                    <a:lnTo>
                      <a:pt x="1236" y="1529"/>
                    </a:lnTo>
                    <a:lnTo>
                      <a:pt x="1222" y="1479"/>
                    </a:lnTo>
                    <a:lnTo>
                      <a:pt x="1121" y="1096"/>
                    </a:lnTo>
                    <a:lnTo>
                      <a:pt x="1119" y="1089"/>
                    </a:lnTo>
                    <a:lnTo>
                      <a:pt x="49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50"/>
              <p:cNvSpPr/>
              <p:nvPr/>
            </p:nvSpPr>
            <p:spPr>
              <a:xfrm>
                <a:off x="-2505268" y="2361418"/>
                <a:ext cx="51700" cy="241537"/>
              </a:xfrm>
              <a:custGeom>
                <a:rect b="b" l="l" r="r" t="t"/>
                <a:pathLst>
                  <a:path extrusionOk="0" h="6279" w="1344">
                    <a:moveTo>
                      <a:pt x="619" y="0"/>
                    </a:moveTo>
                    <a:lnTo>
                      <a:pt x="1" y="2633"/>
                    </a:lnTo>
                    <a:lnTo>
                      <a:pt x="688" y="6279"/>
                    </a:lnTo>
                    <a:lnTo>
                      <a:pt x="1344" y="4092"/>
                    </a:lnTo>
                    <a:lnTo>
                      <a:pt x="61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3" name="Google Shape;1653;p50"/>
              <p:cNvGrpSpPr/>
              <p:nvPr/>
            </p:nvGrpSpPr>
            <p:grpSpPr>
              <a:xfrm>
                <a:off x="-3209756" y="2554613"/>
                <a:ext cx="163333" cy="251385"/>
                <a:chOff x="-3916750" y="2838725"/>
                <a:chExt cx="106150" cy="163375"/>
              </a:xfrm>
            </p:grpSpPr>
            <p:sp>
              <p:nvSpPr>
                <p:cNvPr id="1654" name="Google Shape;1654;p5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5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5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5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5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0" name="Google Shape;1660;p50"/>
              <p:cNvGrpSpPr/>
              <p:nvPr/>
            </p:nvGrpSpPr>
            <p:grpSpPr>
              <a:xfrm>
                <a:off x="-2491885" y="3025377"/>
                <a:ext cx="163333" cy="251385"/>
                <a:chOff x="-3916750" y="2838725"/>
                <a:chExt cx="106150" cy="163375"/>
              </a:xfrm>
            </p:grpSpPr>
            <p:sp>
              <p:nvSpPr>
                <p:cNvPr id="1661" name="Google Shape;1661;p50"/>
                <p:cNvSpPr/>
                <p:nvPr/>
              </p:nvSpPr>
              <p:spPr>
                <a:xfrm>
                  <a:off x="-3912025" y="2929400"/>
                  <a:ext cx="97175" cy="72700"/>
                </a:xfrm>
                <a:custGeom>
                  <a:rect b="b" l="l" r="r" t="t"/>
                  <a:pathLst>
                    <a:path extrusionOk="0" h="2908" w="3887">
                      <a:moveTo>
                        <a:pt x="1" y="1686"/>
                      </a:moveTo>
                      <a:lnTo>
                        <a:pt x="1" y="1685"/>
                      </a:lnTo>
                      <a:lnTo>
                        <a:pt x="1" y="62"/>
                      </a:lnTo>
                      <a:lnTo>
                        <a:pt x="3865" y="0"/>
                      </a:lnTo>
                      <a:lnTo>
                        <a:pt x="3865" y="1622"/>
                      </a:lnTo>
                      <a:lnTo>
                        <a:pt x="3862" y="1622"/>
                      </a:lnTo>
                      <a:cubicBezTo>
                        <a:pt x="3886" y="1926"/>
                        <a:pt x="3700" y="2235"/>
                        <a:pt x="3295" y="2468"/>
                      </a:cubicBezTo>
                      <a:cubicBezTo>
                        <a:pt x="2539" y="2904"/>
                        <a:pt x="1316" y="2908"/>
                        <a:pt x="564" y="2474"/>
                      </a:cubicBezTo>
                      <a:cubicBezTo>
                        <a:pt x="190" y="2257"/>
                        <a:pt x="2" y="1975"/>
                        <a:pt x="2" y="1691"/>
                      </a:cubicBezTo>
                      <a:lnTo>
                        <a:pt x="1" y="1691"/>
                      </a:lnTo>
                      <a:lnTo>
                        <a:pt x="1" y="1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0"/>
                <p:cNvSpPr/>
                <p:nvPr/>
              </p:nvSpPr>
              <p:spPr>
                <a:xfrm>
                  <a:off x="-3916750" y="2903025"/>
                  <a:ext cx="106150" cy="55825"/>
                </a:xfrm>
                <a:custGeom>
                  <a:rect b="b" l="l" r="r" t="t"/>
                  <a:pathLst>
                    <a:path extrusionOk="0" h="2233" w="4246">
                      <a:moveTo>
                        <a:pt x="2135" y="1"/>
                      </a:moveTo>
                      <a:cubicBezTo>
                        <a:pt x="1638" y="1"/>
                        <a:pt x="1141" y="110"/>
                        <a:pt x="760" y="329"/>
                      </a:cubicBezTo>
                      <a:cubicBezTo>
                        <a:pt x="3" y="766"/>
                        <a:pt x="0" y="1474"/>
                        <a:pt x="753" y="1907"/>
                      </a:cubicBezTo>
                      <a:cubicBezTo>
                        <a:pt x="1127" y="2124"/>
                        <a:pt x="1618" y="2232"/>
                        <a:pt x="2110" y="2232"/>
                      </a:cubicBezTo>
                      <a:cubicBezTo>
                        <a:pt x="2607" y="2232"/>
                        <a:pt x="3105" y="2122"/>
                        <a:pt x="3486" y="1903"/>
                      </a:cubicBezTo>
                      <a:cubicBezTo>
                        <a:pt x="4243" y="1466"/>
                        <a:pt x="4246" y="758"/>
                        <a:pt x="3494" y="325"/>
                      </a:cubicBezTo>
                      <a:cubicBezTo>
                        <a:pt x="3119" y="109"/>
                        <a:pt x="2627" y="1"/>
                        <a:pt x="21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50"/>
                <p:cNvSpPr/>
                <p:nvPr/>
              </p:nvSpPr>
              <p:spPr>
                <a:xfrm>
                  <a:off x="-3903975" y="2906525"/>
                  <a:ext cx="81075" cy="44725"/>
                </a:xfrm>
                <a:custGeom>
                  <a:rect b="b" l="l" r="r" t="t"/>
                  <a:pathLst>
                    <a:path extrusionOk="0" h="1789" w="3243">
                      <a:moveTo>
                        <a:pt x="3223" y="0"/>
                      </a:moveTo>
                      <a:lnTo>
                        <a:pt x="0" y="51"/>
                      </a:lnTo>
                      <a:lnTo>
                        <a:pt x="0" y="860"/>
                      </a:lnTo>
                      <a:lnTo>
                        <a:pt x="0" y="863"/>
                      </a:lnTo>
                      <a:lnTo>
                        <a:pt x="0" y="866"/>
                      </a:lnTo>
                      <a:cubicBezTo>
                        <a:pt x="0" y="1103"/>
                        <a:pt x="157" y="1338"/>
                        <a:pt x="468" y="1518"/>
                      </a:cubicBezTo>
                      <a:cubicBezTo>
                        <a:pt x="781" y="1698"/>
                        <a:pt x="1191" y="1788"/>
                        <a:pt x="1602" y="1788"/>
                      </a:cubicBezTo>
                      <a:cubicBezTo>
                        <a:pt x="2016" y="1788"/>
                        <a:pt x="2431" y="1697"/>
                        <a:pt x="2749" y="1514"/>
                      </a:cubicBezTo>
                      <a:cubicBezTo>
                        <a:pt x="3086" y="1320"/>
                        <a:pt x="3243" y="1061"/>
                        <a:pt x="3223" y="808"/>
                      </a:cubicBezTo>
                      <a:lnTo>
                        <a:pt x="322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50"/>
                <p:cNvSpPr/>
                <p:nvPr/>
              </p:nvSpPr>
              <p:spPr>
                <a:xfrm>
                  <a:off x="-3907975" y="2884525"/>
                  <a:ext cx="88575" cy="46575"/>
                </a:xfrm>
                <a:custGeom>
                  <a:rect b="b" l="l" r="r" t="t"/>
                  <a:pathLst>
                    <a:path extrusionOk="0" h="1863" w="3543">
                      <a:moveTo>
                        <a:pt x="1783" y="0"/>
                      </a:moveTo>
                      <a:cubicBezTo>
                        <a:pt x="1369" y="0"/>
                        <a:pt x="953" y="92"/>
                        <a:pt x="635" y="276"/>
                      </a:cubicBezTo>
                      <a:cubicBezTo>
                        <a:pt x="3" y="640"/>
                        <a:pt x="0" y="1229"/>
                        <a:pt x="628" y="1592"/>
                      </a:cubicBezTo>
                      <a:cubicBezTo>
                        <a:pt x="940" y="1772"/>
                        <a:pt x="1350" y="1862"/>
                        <a:pt x="1761" y="1862"/>
                      </a:cubicBezTo>
                      <a:cubicBezTo>
                        <a:pt x="2176" y="1862"/>
                        <a:pt x="2591" y="1771"/>
                        <a:pt x="2909" y="1588"/>
                      </a:cubicBezTo>
                      <a:cubicBezTo>
                        <a:pt x="3540" y="1223"/>
                        <a:pt x="3543" y="634"/>
                        <a:pt x="2915" y="271"/>
                      </a:cubicBezTo>
                      <a:cubicBezTo>
                        <a:pt x="2603" y="90"/>
                        <a:pt x="2194" y="0"/>
                        <a:pt x="17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50"/>
                <p:cNvSpPr/>
                <p:nvPr/>
              </p:nvSpPr>
              <p:spPr>
                <a:xfrm>
                  <a:off x="-3884325" y="2871525"/>
                  <a:ext cx="36125" cy="42625"/>
                </a:xfrm>
                <a:custGeom>
                  <a:rect b="b" l="l" r="r" t="t"/>
                  <a:pathLst>
                    <a:path extrusionOk="0" h="1705" w="1445">
                      <a:moveTo>
                        <a:pt x="1435" y="0"/>
                      </a:moveTo>
                      <a:lnTo>
                        <a:pt x="0" y="23"/>
                      </a:lnTo>
                      <a:lnTo>
                        <a:pt x="0" y="1292"/>
                      </a:lnTo>
                      <a:lnTo>
                        <a:pt x="0" y="1294"/>
                      </a:lnTo>
                      <a:cubicBezTo>
                        <a:pt x="2" y="1399"/>
                        <a:pt x="71" y="1503"/>
                        <a:pt x="209" y="1583"/>
                      </a:cubicBezTo>
                      <a:cubicBezTo>
                        <a:pt x="349" y="1664"/>
                        <a:pt x="532" y="1704"/>
                        <a:pt x="715" y="1704"/>
                      </a:cubicBezTo>
                      <a:cubicBezTo>
                        <a:pt x="899" y="1704"/>
                        <a:pt x="1083" y="1663"/>
                        <a:pt x="1225" y="1582"/>
                      </a:cubicBezTo>
                      <a:cubicBezTo>
                        <a:pt x="1374" y="1495"/>
                        <a:pt x="1445" y="1380"/>
                        <a:pt x="1435" y="1268"/>
                      </a:cubicBezTo>
                      <a:lnTo>
                        <a:pt x="143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0"/>
                <p:cNvSpPr/>
                <p:nvPr/>
              </p:nvSpPr>
              <p:spPr>
                <a:xfrm>
                  <a:off x="-3896025" y="2838725"/>
                  <a:ext cx="56700" cy="56350"/>
                </a:xfrm>
                <a:custGeom>
                  <a:rect b="b" l="l" r="r" t="t"/>
                  <a:pathLst>
                    <a:path extrusionOk="0" h="2254" w="2268">
                      <a:moveTo>
                        <a:pt x="1157" y="0"/>
                      </a:moveTo>
                      <a:cubicBezTo>
                        <a:pt x="47" y="0"/>
                        <a:pt x="114" y="1302"/>
                        <a:pt x="114" y="1302"/>
                      </a:cubicBezTo>
                      <a:cubicBezTo>
                        <a:pt x="114" y="1302"/>
                        <a:pt x="1" y="2192"/>
                        <a:pt x="954" y="2249"/>
                      </a:cubicBezTo>
                      <a:cubicBezTo>
                        <a:pt x="1008" y="2252"/>
                        <a:pt x="1059" y="2254"/>
                        <a:pt x="1107" y="2254"/>
                      </a:cubicBezTo>
                      <a:cubicBezTo>
                        <a:pt x="2171" y="2254"/>
                        <a:pt x="2172" y="1518"/>
                        <a:pt x="2172" y="1518"/>
                      </a:cubicBezTo>
                      <a:cubicBezTo>
                        <a:pt x="2172" y="1518"/>
                        <a:pt x="2268" y="0"/>
                        <a:pt x="115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7" name="Google Shape;1667;p50"/>
            <p:cNvGrpSpPr/>
            <p:nvPr/>
          </p:nvGrpSpPr>
          <p:grpSpPr>
            <a:xfrm>
              <a:off x="3792143" y="3346195"/>
              <a:ext cx="814292" cy="488991"/>
              <a:chOff x="3357500" y="1620888"/>
              <a:chExt cx="867375" cy="457300"/>
            </a:xfrm>
          </p:grpSpPr>
          <p:sp>
            <p:nvSpPr>
              <p:cNvPr id="1668" name="Google Shape;1668;p5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2" name="Google Shape;1672;p50"/>
            <p:cNvGrpSpPr/>
            <p:nvPr/>
          </p:nvGrpSpPr>
          <p:grpSpPr>
            <a:xfrm>
              <a:off x="3024078" y="2806336"/>
              <a:ext cx="814292" cy="488991"/>
              <a:chOff x="3357500" y="1620888"/>
              <a:chExt cx="867375" cy="457300"/>
            </a:xfrm>
          </p:grpSpPr>
          <p:sp>
            <p:nvSpPr>
              <p:cNvPr id="1673" name="Google Shape;1673;p5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7" name="Google Shape;1677;p50"/>
            <p:cNvGrpSpPr/>
            <p:nvPr/>
          </p:nvGrpSpPr>
          <p:grpSpPr>
            <a:xfrm>
              <a:off x="4482582" y="1987423"/>
              <a:ext cx="814292" cy="488991"/>
              <a:chOff x="3357500" y="1620888"/>
              <a:chExt cx="867375" cy="457300"/>
            </a:xfrm>
          </p:grpSpPr>
          <p:sp>
            <p:nvSpPr>
              <p:cNvPr id="1678" name="Google Shape;1678;p5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5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2" name="Google Shape;1682;p50"/>
            <p:cNvGrpSpPr/>
            <p:nvPr/>
          </p:nvGrpSpPr>
          <p:grpSpPr>
            <a:xfrm>
              <a:off x="5311667" y="2439653"/>
              <a:ext cx="814292" cy="488991"/>
              <a:chOff x="3357500" y="1620888"/>
              <a:chExt cx="867375" cy="457300"/>
            </a:xfrm>
          </p:grpSpPr>
          <p:sp>
            <p:nvSpPr>
              <p:cNvPr id="1683" name="Google Shape;1683;p50"/>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50"/>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0"/>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0"/>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87" name="Google Shape;1687;p50"/>
          <p:cNvGrpSpPr/>
          <p:nvPr/>
        </p:nvGrpSpPr>
        <p:grpSpPr>
          <a:xfrm>
            <a:off x="224095" y="1349537"/>
            <a:ext cx="736602" cy="777624"/>
            <a:chOff x="-3171395" y="736983"/>
            <a:chExt cx="1712232" cy="1807587"/>
          </a:xfrm>
        </p:grpSpPr>
        <p:grpSp>
          <p:nvGrpSpPr>
            <p:cNvPr id="1688" name="Google Shape;1688;p50"/>
            <p:cNvGrpSpPr/>
            <p:nvPr/>
          </p:nvGrpSpPr>
          <p:grpSpPr>
            <a:xfrm>
              <a:off x="-3128356" y="827596"/>
              <a:ext cx="1626149" cy="1626342"/>
              <a:chOff x="-4570025" y="-195475"/>
              <a:chExt cx="1932900" cy="1932900"/>
            </a:xfrm>
          </p:grpSpPr>
          <p:sp>
            <p:nvSpPr>
              <p:cNvPr id="1689" name="Google Shape;1689;p5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1" name="Google Shape;1691;p50"/>
            <p:cNvGrpSpPr/>
            <p:nvPr/>
          </p:nvGrpSpPr>
          <p:grpSpPr>
            <a:xfrm>
              <a:off x="-3171395" y="736983"/>
              <a:ext cx="1712232" cy="1807587"/>
              <a:chOff x="-1141405" y="2245329"/>
              <a:chExt cx="336848" cy="355600"/>
            </a:xfrm>
          </p:grpSpPr>
          <p:sp>
            <p:nvSpPr>
              <p:cNvPr id="1692" name="Google Shape;1692;p5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5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96" name="Google Shape;1696;p50"/>
          <p:cNvSpPr/>
          <p:nvPr/>
        </p:nvSpPr>
        <p:spPr>
          <a:xfrm rot="10800000">
            <a:off x="7673275" y="4294375"/>
            <a:ext cx="484800" cy="4848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7" name="Google Shape;1697;p50"/>
          <p:cNvGrpSpPr/>
          <p:nvPr/>
        </p:nvGrpSpPr>
        <p:grpSpPr>
          <a:xfrm>
            <a:off x="7834581" y="3895808"/>
            <a:ext cx="596199" cy="629402"/>
            <a:chOff x="-3171395" y="736983"/>
            <a:chExt cx="1712232" cy="1807587"/>
          </a:xfrm>
        </p:grpSpPr>
        <p:grpSp>
          <p:nvGrpSpPr>
            <p:cNvPr id="1698" name="Google Shape;1698;p50"/>
            <p:cNvGrpSpPr/>
            <p:nvPr/>
          </p:nvGrpSpPr>
          <p:grpSpPr>
            <a:xfrm>
              <a:off x="-3128356" y="827596"/>
              <a:ext cx="1626149" cy="1626342"/>
              <a:chOff x="-4570025" y="-195475"/>
              <a:chExt cx="1932900" cy="1932900"/>
            </a:xfrm>
          </p:grpSpPr>
          <p:sp>
            <p:nvSpPr>
              <p:cNvPr id="1699" name="Google Shape;1699;p5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1" name="Google Shape;1701;p50"/>
            <p:cNvGrpSpPr/>
            <p:nvPr/>
          </p:nvGrpSpPr>
          <p:grpSpPr>
            <a:xfrm>
              <a:off x="-3171395" y="736983"/>
              <a:ext cx="1712232" cy="1807587"/>
              <a:chOff x="-1141405" y="2245329"/>
              <a:chExt cx="336848" cy="355600"/>
            </a:xfrm>
          </p:grpSpPr>
          <p:sp>
            <p:nvSpPr>
              <p:cNvPr id="1702" name="Google Shape;1702;p5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6" name="Google Shape;1706;p50"/>
          <p:cNvSpPr txBox="1"/>
          <p:nvPr/>
        </p:nvSpPr>
        <p:spPr>
          <a:xfrm>
            <a:off x="1085150" y="3902700"/>
            <a:ext cx="6373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2"/>
                </a:solidFill>
              </a:rPr>
              <a:t>Did not get to some optional goals such as having the drone automatically following the car or attempting other communication </a:t>
            </a:r>
            <a:r>
              <a:rPr lang="en">
                <a:solidFill>
                  <a:schemeClr val="lt2"/>
                </a:solidFill>
              </a:rPr>
              <a:t>methodologies</a:t>
            </a:r>
            <a:endParaRPr/>
          </a:p>
        </p:txBody>
      </p:sp>
      <p:sp>
        <p:nvSpPr>
          <p:cNvPr id="1707" name="Google Shape;1707;p50"/>
          <p:cNvSpPr txBox="1"/>
          <p:nvPr/>
        </p:nvSpPr>
        <p:spPr>
          <a:xfrm>
            <a:off x="1385250" y="972575"/>
            <a:ext cx="71151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Char char="●"/>
            </a:pPr>
            <a:r>
              <a:rPr lang="en">
                <a:solidFill>
                  <a:schemeClr val="lt2"/>
                </a:solidFill>
              </a:rPr>
              <a:t>Currently we are able to connect to the drone and car using our GUI and start both of their programs without sshing into them manually.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Once all of our command nodes are connected to the car command server, then the car will start driving. </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The drone will publish video stream to </a:t>
            </a:r>
            <a:r>
              <a:rPr i="1" lang="en">
                <a:solidFill>
                  <a:schemeClr val="lt2"/>
                </a:solidFill>
              </a:rPr>
              <a:t>two </a:t>
            </a:r>
            <a:r>
              <a:rPr lang="en">
                <a:solidFill>
                  <a:schemeClr val="lt2"/>
                </a:solidFill>
              </a:rPr>
              <a:t>specific ROS topics that the edge server uses for running object detection, and also for viewing purposes for the experiment. </a:t>
            </a:r>
            <a:endParaRPr>
              <a:solidFill>
                <a:schemeClr val="lt2"/>
              </a:solidFill>
            </a:endParaRPr>
          </a:p>
          <a:p>
            <a:pPr indent="-317500" lvl="1" marL="914400" rtl="0" algn="l">
              <a:spcBef>
                <a:spcPts val="0"/>
              </a:spcBef>
              <a:spcAft>
                <a:spcPts val="0"/>
              </a:spcAft>
              <a:buClr>
                <a:schemeClr val="lt2"/>
              </a:buClr>
              <a:buSzPts val="1400"/>
              <a:buChar char="○"/>
            </a:pPr>
            <a:r>
              <a:rPr lang="en">
                <a:solidFill>
                  <a:schemeClr val="lt2"/>
                </a:solidFill>
              </a:rPr>
              <a:t>If the drone does not see a red object the frame will be offloaded to another ROS Topic used by the Edge Server to detect objects. When an object is detected the car will stop via stop commands it receives from edge server or drone, then start moving when there are no more objects (via all clear command it receives).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1" name="Shape 1711"/>
        <p:cNvGrpSpPr/>
        <p:nvPr/>
      </p:nvGrpSpPr>
      <p:grpSpPr>
        <a:xfrm>
          <a:off x="0" y="0"/>
          <a:ext cx="0" cy="0"/>
          <a:chOff x="0" y="0"/>
          <a:chExt cx="0" cy="0"/>
        </a:xfrm>
      </p:grpSpPr>
      <p:pic>
        <p:nvPicPr>
          <p:cNvPr id="1712" name="Google Shape;1712;p51" title="Sky Socket Demo - Made with Clipchamp-Olivia'sCut-SD2FinalDemo.mp4">
            <a:hlinkClick r:id="rId3"/>
          </p:cNvPr>
          <p:cNvPicPr preferRelativeResize="0"/>
          <p:nvPr/>
        </p:nvPicPr>
        <p:blipFill>
          <a:blip r:embed="rId4">
            <a:alphaModFix/>
          </a:blip>
          <a:stretch>
            <a:fillRect/>
          </a:stretch>
        </p:blipFill>
        <p:spPr>
          <a:xfrm>
            <a:off x="2236025" y="1048500"/>
            <a:ext cx="4572000" cy="3429000"/>
          </a:xfrm>
          <a:prstGeom prst="rect">
            <a:avLst/>
          </a:prstGeom>
          <a:noFill/>
          <a:ln>
            <a:noFill/>
          </a:ln>
        </p:spPr>
      </p:pic>
      <p:sp>
        <p:nvSpPr>
          <p:cNvPr id="1713" name="Google Shape;1713;p51"/>
          <p:cNvSpPr txBox="1"/>
          <p:nvPr/>
        </p:nvSpPr>
        <p:spPr>
          <a:xfrm>
            <a:off x="509975" y="298700"/>
            <a:ext cx="8349000" cy="5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5"/>
              </a:rPr>
              <a:t>https://drive.google.com/file/d/1xSzB0w2ABLHQz2tyC2OFAtcbbkXKFnVK/view?usp=sharing</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2"/>
                                        </p:tgtEl>
                                        <p:attrNameLst>
                                          <p:attrName>style.visibility</p:attrName>
                                        </p:attrNameLst>
                                      </p:cBhvr>
                                      <p:to>
                                        <p:strVal val="visible"/>
                                      </p:to>
                                    </p:set>
                                    <p:animEffect filter="fade" transition="in">
                                      <p:cBhvr>
                                        <p:cTn dur="1000"/>
                                        <p:tgtEl>
                                          <p:spTgt spid="17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7" name="Shape 1717"/>
        <p:cNvGrpSpPr/>
        <p:nvPr/>
      </p:nvGrpSpPr>
      <p:grpSpPr>
        <a:xfrm>
          <a:off x="0" y="0"/>
          <a:ext cx="0" cy="0"/>
          <a:chOff x="0" y="0"/>
          <a:chExt cx="0" cy="0"/>
        </a:xfrm>
      </p:grpSpPr>
      <p:sp>
        <p:nvSpPr>
          <p:cNvPr id="1718" name="Google Shape;1718;p5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LIVE DEMO</a:t>
            </a:r>
            <a:endParaRPr/>
          </a:p>
        </p:txBody>
      </p:sp>
      <p:sp>
        <p:nvSpPr>
          <p:cNvPr id="1719" name="Google Shape;1719;p52"/>
          <p:cNvSpPr/>
          <p:nvPr/>
        </p:nvSpPr>
        <p:spPr>
          <a:xfrm>
            <a:off x="1079725" y="1096213"/>
            <a:ext cx="6987000" cy="364500"/>
          </a:xfrm>
          <a:prstGeom prst="parallelogram">
            <a:avLst>
              <a:gd fmla="val 25000" name="adj"/>
            </a:avLst>
          </a:prstGeom>
          <a:gradFill>
            <a:gsLst>
              <a:gs pos="0">
                <a:schemeClr val="accen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52"/>
          <p:cNvSpPr/>
          <p:nvPr/>
        </p:nvSpPr>
        <p:spPr>
          <a:xfrm rot="10800000">
            <a:off x="1082725" y="3682913"/>
            <a:ext cx="6984000" cy="364500"/>
          </a:xfrm>
          <a:prstGeom prst="parallelogram">
            <a:avLst>
              <a:gd fmla="val 25000" name="adj"/>
            </a:avLst>
          </a:prstGeom>
          <a:gradFill>
            <a:gsLst>
              <a:gs pos="0">
                <a:schemeClr val="accen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1" name="Google Shape;1721;p52"/>
          <p:cNvGrpSpPr/>
          <p:nvPr/>
        </p:nvGrpSpPr>
        <p:grpSpPr>
          <a:xfrm flipH="1">
            <a:off x="7362719" y="1554626"/>
            <a:ext cx="1309552" cy="3623411"/>
            <a:chOff x="4151450" y="18288"/>
            <a:chExt cx="2094278" cy="5794677"/>
          </a:xfrm>
        </p:grpSpPr>
        <p:grpSp>
          <p:nvGrpSpPr>
            <p:cNvPr id="1722" name="Google Shape;1722;p52"/>
            <p:cNvGrpSpPr/>
            <p:nvPr/>
          </p:nvGrpSpPr>
          <p:grpSpPr>
            <a:xfrm>
              <a:off x="4151450" y="18288"/>
              <a:ext cx="2094278" cy="5794677"/>
              <a:chOff x="4151450" y="18288"/>
              <a:chExt cx="2094278" cy="5794677"/>
            </a:xfrm>
          </p:grpSpPr>
          <p:sp>
            <p:nvSpPr>
              <p:cNvPr id="1723" name="Google Shape;1723;p52"/>
              <p:cNvSpPr/>
              <p:nvPr/>
            </p:nvSpPr>
            <p:spPr>
              <a:xfrm>
                <a:off x="4781268" y="5147056"/>
                <a:ext cx="746340" cy="398893"/>
              </a:xfrm>
              <a:custGeom>
                <a:rect b="b" l="l" r="r" t="t"/>
                <a:pathLst>
                  <a:path extrusionOk="0" h="2078" w="3888">
                    <a:moveTo>
                      <a:pt x="119" y="0"/>
                    </a:moveTo>
                    <a:cubicBezTo>
                      <a:pt x="119" y="0"/>
                      <a:pt x="1" y="297"/>
                      <a:pt x="5" y="408"/>
                    </a:cubicBezTo>
                    <a:cubicBezTo>
                      <a:pt x="8" y="517"/>
                      <a:pt x="10" y="558"/>
                      <a:pt x="10" y="558"/>
                    </a:cubicBezTo>
                    <a:cubicBezTo>
                      <a:pt x="10" y="558"/>
                      <a:pt x="62" y="715"/>
                      <a:pt x="216" y="766"/>
                    </a:cubicBezTo>
                    <a:cubicBezTo>
                      <a:pt x="368" y="817"/>
                      <a:pt x="639" y="960"/>
                      <a:pt x="874" y="991"/>
                    </a:cubicBezTo>
                    <a:cubicBezTo>
                      <a:pt x="1110" y="1021"/>
                      <a:pt x="1216" y="1008"/>
                      <a:pt x="1313" y="1032"/>
                    </a:cubicBezTo>
                    <a:cubicBezTo>
                      <a:pt x="1411" y="1057"/>
                      <a:pt x="1665" y="1275"/>
                      <a:pt x="1699" y="1326"/>
                    </a:cubicBezTo>
                    <a:cubicBezTo>
                      <a:pt x="1731" y="1375"/>
                      <a:pt x="1906" y="1577"/>
                      <a:pt x="2076" y="1695"/>
                    </a:cubicBezTo>
                    <a:cubicBezTo>
                      <a:pt x="2245" y="1814"/>
                      <a:pt x="2943" y="2026"/>
                      <a:pt x="2943" y="2026"/>
                    </a:cubicBezTo>
                    <a:cubicBezTo>
                      <a:pt x="2943" y="2026"/>
                      <a:pt x="3194" y="2077"/>
                      <a:pt x="3369" y="2077"/>
                    </a:cubicBezTo>
                    <a:cubicBezTo>
                      <a:pt x="3388" y="2077"/>
                      <a:pt x="3406" y="2076"/>
                      <a:pt x="3423" y="2075"/>
                    </a:cubicBezTo>
                    <a:cubicBezTo>
                      <a:pt x="3594" y="2063"/>
                      <a:pt x="3772" y="1884"/>
                      <a:pt x="3812" y="1852"/>
                    </a:cubicBezTo>
                    <a:cubicBezTo>
                      <a:pt x="3852" y="1820"/>
                      <a:pt x="3888" y="1534"/>
                      <a:pt x="3888" y="1534"/>
                    </a:cubicBezTo>
                    <a:cubicBezTo>
                      <a:pt x="3888" y="1534"/>
                      <a:pt x="1676" y="434"/>
                      <a:pt x="1333" y="340"/>
                    </a:cubicBezTo>
                    <a:cubicBezTo>
                      <a:pt x="988" y="248"/>
                      <a:pt x="119" y="0"/>
                      <a:pt x="1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52"/>
              <p:cNvSpPr/>
              <p:nvPr/>
            </p:nvSpPr>
            <p:spPr>
              <a:xfrm>
                <a:off x="5280554" y="1635353"/>
                <a:ext cx="833874" cy="860365"/>
              </a:xfrm>
              <a:custGeom>
                <a:rect b="b" l="l" r="r" t="t"/>
                <a:pathLst>
                  <a:path extrusionOk="0" h="4482" w="4344">
                    <a:moveTo>
                      <a:pt x="1116" y="0"/>
                    </a:moveTo>
                    <a:cubicBezTo>
                      <a:pt x="1116" y="0"/>
                      <a:pt x="1" y="220"/>
                      <a:pt x="1" y="242"/>
                    </a:cubicBezTo>
                    <a:cubicBezTo>
                      <a:pt x="1" y="262"/>
                      <a:pt x="105" y="1975"/>
                      <a:pt x="162" y="2129"/>
                    </a:cubicBezTo>
                    <a:cubicBezTo>
                      <a:pt x="219" y="2283"/>
                      <a:pt x="731" y="2964"/>
                      <a:pt x="985" y="3138"/>
                    </a:cubicBezTo>
                    <a:cubicBezTo>
                      <a:pt x="1239" y="3312"/>
                      <a:pt x="2560" y="3896"/>
                      <a:pt x="2560" y="3896"/>
                    </a:cubicBezTo>
                    <a:cubicBezTo>
                      <a:pt x="2560" y="3896"/>
                      <a:pt x="2572" y="3892"/>
                      <a:pt x="2583" y="3892"/>
                    </a:cubicBezTo>
                    <a:cubicBezTo>
                      <a:pt x="2597" y="3892"/>
                      <a:pt x="2610" y="3900"/>
                      <a:pt x="2586" y="3936"/>
                    </a:cubicBezTo>
                    <a:cubicBezTo>
                      <a:pt x="2548" y="4000"/>
                      <a:pt x="2705" y="4259"/>
                      <a:pt x="2705" y="4259"/>
                    </a:cubicBezTo>
                    <a:lnTo>
                      <a:pt x="3006" y="4467"/>
                    </a:lnTo>
                    <a:cubicBezTo>
                      <a:pt x="3006" y="4467"/>
                      <a:pt x="3124" y="4482"/>
                      <a:pt x="3288" y="4482"/>
                    </a:cubicBezTo>
                    <a:cubicBezTo>
                      <a:pt x="3384" y="4482"/>
                      <a:pt x="3495" y="4477"/>
                      <a:pt x="3608" y="4461"/>
                    </a:cubicBezTo>
                    <a:cubicBezTo>
                      <a:pt x="3914" y="4419"/>
                      <a:pt x="4231" y="4203"/>
                      <a:pt x="4231" y="4203"/>
                    </a:cubicBezTo>
                    <a:cubicBezTo>
                      <a:pt x="4231" y="4203"/>
                      <a:pt x="4343" y="3687"/>
                      <a:pt x="4311" y="3637"/>
                    </a:cubicBezTo>
                    <a:cubicBezTo>
                      <a:pt x="4277" y="3586"/>
                      <a:pt x="3856" y="3329"/>
                      <a:pt x="3836" y="3320"/>
                    </a:cubicBezTo>
                    <a:cubicBezTo>
                      <a:pt x="3814" y="3309"/>
                      <a:pt x="3482" y="3278"/>
                      <a:pt x="3482" y="3278"/>
                    </a:cubicBezTo>
                    <a:cubicBezTo>
                      <a:pt x="3482" y="3278"/>
                      <a:pt x="3086" y="3166"/>
                      <a:pt x="3017" y="3106"/>
                    </a:cubicBezTo>
                    <a:cubicBezTo>
                      <a:pt x="2950" y="3047"/>
                      <a:pt x="2479" y="2461"/>
                      <a:pt x="2199" y="2081"/>
                    </a:cubicBezTo>
                    <a:cubicBezTo>
                      <a:pt x="1917" y="1703"/>
                      <a:pt x="1451" y="1314"/>
                      <a:pt x="1451" y="1314"/>
                    </a:cubicBezTo>
                    <a:cubicBezTo>
                      <a:pt x="1451" y="1314"/>
                      <a:pt x="1348" y="1177"/>
                      <a:pt x="1328" y="1048"/>
                    </a:cubicBezTo>
                    <a:cubicBezTo>
                      <a:pt x="1310" y="920"/>
                      <a:pt x="1116" y="0"/>
                      <a:pt x="111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2"/>
              <p:cNvSpPr/>
              <p:nvPr/>
            </p:nvSpPr>
            <p:spPr>
              <a:xfrm>
                <a:off x="5194940" y="1024730"/>
                <a:ext cx="381041" cy="788956"/>
              </a:xfrm>
              <a:custGeom>
                <a:rect b="b" l="l" r="r" t="t"/>
                <a:pathLst>
                  <a:path extrusionOk="0" h="4110" w="1985">
                    <a:moveTo>
                      <a:pt x="161" y="0"/>
                    </a:moveTo>
                    <a:lnTo>
                      <a:pt x="50" y="1469"/>
                    </a:lnTo>
                    <a:cubicBezTo>
                      <a:pt x="50" y="1469"/>
                      <a:pt x="1" y="3901"/>
                      <a:pt x="285" y="4047"/>
                    </a:cubicBezTo>
                    <a:cubicBezTo>
                      <a:pt x="366" y="4090"/>
                      <a:pt x="456" y="4109"/>
                      <a:pt x="554" y="4109"/>
                    </a:cubicBezTo>
                    <a:cubicBezTo>
                      <a:pt x="798" y="4109"/>
                      <a:pt x="1097" y="3987"/>
                      <a:pt x="1467" y="3784"/>
                    </a:cubicBezTo>
                    <a:cubicBezTo>
                      <a:pt x="1985" y="3500"/>
                      <a:pt x="1862" y="3161"/>
                      <a:pt x="1803" y="2987"/>
                    </a:cubicBezTo>
                    <a:cubicBezTo>
                      <a:pt x="1747" y="2814"/>
                      <a:pt x="1070" y="631"/>
                      <a:pt x="927" y="356"/>
                    </a:cubicBezTo>
                    <a:cubicBezTo>
                      <a:pt x="784" y="82"/>
                      <a:pt x="161" y="0"/>
                      <a:pt x="16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2"/>
              <p:cNvSpPr/>
              <p:nvPr/>
            </p:nvSpPr>
            <p:spPr>
              <a:xfrm>
                <a:off x="4406372" y="5339783"/>
                <a:ext cx="661878" cy="473181"/>
              </a:xfrm>
              <a:custGeom>
                <a:rect b="b" l="l" r="r" t="t"/>
                <a:pathLst>
                  <a:path extrusionOk="0" h="2465" w="3448">
                    <a:moveTo>
                      <a:pt x="57" y="1"/>
                    </a:moveTo>
                    <a:cubicBezTo>
                      <a:pt x="57" y="1"/>
                      <a:pt x="0" y="374"/>
                      <a:pt x="46" y="570"/>
                    </a:cubicBezTo>
                    <a:cubicBezTo>
                      <a:pt x="46" y="570"/>
                      <a:pt x="360" y="867"/>
                      <a:pt x="431" y="934"/>
                    </a:cubicBezTo>
                    <a:cubicBezTo>
                      <a:pt x="502" y="1000"/>
                      <a:pt x="668" y="1157"/>
                      <a:pt x="729" y="1242"/>
                    </a:cubicBezTo>
                    <a:cubicBezTo>
                      <a:pt x="791" y="1326"/>
                      <a:pt x="891" y="1445"/>
                      <a:pt x="985" y="1594"/>
                    </a:cubicBezTo>
                    <a:cubicBezTo>
                      <a:pt x="1078" y="1742"/>
                      <a:pt x="1138" y="1885"/>
                      <a:pt x="1375" y="2054"/>
                    </a:cubicBezTo>
                    <a:cubicBezTo>
                      <a:pt x="1611" y="2223"/>
                      <a:pt x="1991" y="2420"/>
                      <a:pt x="2504" y="2457"/>
                    </a:cubicBezTo>
                    <a:cubicBezTo>
                      <a:pt x="2582" y="2462"/>
                      <a:pt x="2650" y="2465"/>
                      <a:pt x="2711" y="2465"/>
                    </a:cubicBezTo>
                    <a:cubicBezTo>
                      <a:pt x="3050" y="2465"/>
                      <a:pt x="3137" y="2388"/>
                      <a:pt x="3255" y="2320"/>
                    </a:cubicBezTo>
                    <a:cubicBezTo>
                      <a:pt x="3395" y="2239"/>
                      <a:pt x="3412" y="2142"/>
                      <a:pt x="3412" y="2142"/>
                    </a:cubicBezTo>
                    <a:cubicBezTo>
                      <a:pt x="3412" y="2142"/>
                      <a:pt x="3447" y="2056"/>
                      <a:pt x="3441" y="1914"/>
                    </a:cubicBezTo>
                    <a:cubicBezTo>
                      <a:pt x="3435" y="1773"/>
                      <a:pt x="1617" y="480"/>
                      <a:pt x="1617" y="480"/>
                    </a:cubicBezTo>
                    <a:lnTo>
                      <a:pt x="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2"/>
              <p:cNvSpPr/>
              <p:nvPr/>
            </p:nvSpPr>
            <p:spPr>
              <a:xfrm>
                <a:off x="4792018" y="5099642"/>
                <a:ext cx="738278" cy="418857"/>
              </a:xfrm>
              <a:custGeom>
                <a:rect b="b" l="l" r="r" t="t"/>
                <a:pathLst>
                  <a:path extrusionOk="0" h="2182" w="3846">
                    <a:moveTo>
                      <a:pt x="891" y="1"/>
                    </a:moveTo>
                    <a:lnTo>
                      <a:pt x="335" y="66"/>
                    </a:lnTo>
                    <a:lnTo>
                      <a:pt x="334" y="67"/>
                    </a:lnTo>
                    <a:cubicBezTo>
                      <a:pt x="334" y="67"/>
                      <a:pt x="333" y="67"/>
                      <a:pt x="332" y="67"/>
                    </a:cubicBezTo>
                    <a:cubicBezTo>
                      <a:pt x="312" y="67"/>
                      <a:pt x="144" y="71"/>
                      <a:pt x="80" y="209"/>
                    </a:cubicBezTo>
                    <a:cubicBezTo>
                      <a:pt x="12" y="356"/>
                      <a:pt x="0" y="515"/>
                      <a:pt x="26" y="593"/>
                    </a:cubicBezTo>
                    <a:cubicBezTo>
                      <a:pt x="54" y="672"/>
                      <a:pt x="706" y="944"/>
                      <a:pt x="863" y="1012"/>
                    </a:cubicBezTo>
                    <a:cubicBezTo>
                      <a:pt x="1021" y="1079"/>
                      <a:pt x="1204" y="1098"/>
                      <a:pt x="1429" y="1233"/>
                    </a:cubicBezTo>
                    <a:cubicBezTo>
                      <a:pt x="1654" y="1367"/>
                      <a:pt x="1758" y="1625"/>
                      <a:pt x="2252" y="1856"/>
                    </a:cubicBezTo>
                    <a:cubicBezTo>
                      <a:pt x="2722" y="2075"/>
                      <a:pt x="2948" y="2181"/>
                      <a:pt x="3272" y="2181"/>
                    </a:cubicBezTo>
                    <a:cubicBezTo>
                      <a:pt x="3287" y="2181"/>
                      <a:pt x="3303" y="2181"/>
                      <a:pt x="3319" y="2181"/>
                    </a:cubicBezTo>
                    <a:cubicBezTo>
                      <a:pt x="3672" y="2170"/>
                      <a:pt x="3824" y="1848"/>
                      <a:pt x="3835" y="1768"/>
                    </a:cubicBezTo>
                    <a:cubicBezTo>
                      <a:pt x="3846" y="1690"/>
                      <a:pt x="3572" y="1184"/>
                      <a:pt x="3263" y="993"/>
                    </a:cubicBezTo>
                    <a:cubicBezTo>
                      <a:pt x="2953" y="802"/>
                      <a:pt x="891" y="1"/>
                      <a:pt x="89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2"/>
              <p:cNvSpPr/>
              <p:nvPr/>
            </p:nvSpPr>
            <p:spPr>
              <a:xfrm>
                <a:off x="4415202" y="5289681"/>
                <a:ext cx="655735" cy="494489"/>
              </a:xfrm>
              <a:custGeom>
                <a:rect b="b" l="l" r="r" t="t"/>
                <a:pathLst>
                  <a:path extrusionOk="0" h="2576" w="3416">
                    <a:moveTo>
                      <a:pt x="968" y="0"/>
                    </a:moveTo>
                    <a:lnTo>
                      <a:pt x="293" y="20"/>
                    </a:lnTo>
                    <a:cubicBezTo>
                      <a:pt x="293" y="20"/>
                      <a:pt x="22" y="102"/>
                      <a:pt x="11" y="262"/>
                    </a:cubicBezTo>
                    <a:cubicBezTo>
                      <a:pt x="0" y="423"/>
                      <a:pt x="148" y="697"/>
                      <a:pt x="399" y="917"/>
                    </a:cubicBezTo>
                    <a:cubicBezTo>
                      <a:pt x="648" y="1137"/>
                      <a:pt x="783" y="1640"/>
                      <a:pt x="1219" y="2024"/>
                    </a:cubicBezTo>
                    <a:cubicBezTo>
                      <a:pt x="1612" y="2372"/>
                      <a:pt x="2010" y="2576"/>
                      <a:pt x="2635" y="2576"/>
                    </a:cubicBezTo>
                    <a:cubicBezTo>
                      <a:pt x="2702" y="2576"/>
                      <a:pt x="2772" y="2574"/>
                      <a:pt x="2844" y="2569"/>
                    </a:cubicBezTo>
                    <a:cubicBezTo>
                      <a:pt x="3377" y="2407"/>
                      <a:pt x="3397" y="2232"/>
                      <a:pt x="3395" y="2175"/>
                    </a:cubicBezTo>
                    <a:cubicBezTo>
                      <a:pt x="3394" y="2118"/>
                      <a:pt x="3415" y="1987"/>
                      <a:pt x="3081" y="1718"/>
                    </a:cubicBezTo>
                    <a:cubicBezTo>
                      <a:pt x="2748" y="1449"/>
                      <a:pt x="968" y="0"/>
                      <a:pt x="9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2"/>
              <p:cNvSpPr/>
              <p:nvPr/>
            </p:nvSpPr>
            <p:spPr>
              <a:xfrm>
                <a:off x="4424992" y="5165292"/>
                <a:ext cx="633852" cy="607937"/>
              </a:xfrm>
              <a:custGeom>
                <a:rect b="b" l="l" r="r" t="t"/>
                <a:pathLst>
                  <a:path extrusionOk="0" h="3167" w="3302">
                    <a:moveTo>
                      <a:pt x="428" y="0"/>
                    </a:moveTo>
                    <a:cubicBezTo>
                      <a:pt x="428" y="0"/>
                      <a:pt x="154" y="319"/>
                      <a:pt x="109" y="385"/>
                    </a:cubicBezTo>
                    <a:cubicBezTo>
                      <a:pt x="65" y="450"/>
                      <a:pt x="0" y="922"/>
                      <a:pt x="22" y="1059"/>
                    </a:cubicBezTo>
                    <a:cubicBezTo>
                      <a:pt x="42" y="1194"/>
                      <a:pt x="371" y="1476"/>
                      <a:pt x="455" y="1602"/>
                    </a:cubicBezTo>
                    <a:cubicBezTo>
                      <a:pt x="540" y="1728"/>
                      <a:pt x="766" y="2054"/>
                      <a:pt x="963" y="2389"/>
                    </a:cubicBezTo>
                    <a:cubicBezTo>
                      <a:pt x="1097" y="2617"/>
                      <a:pt x="1594" y="2983"/>
                      <a:pt x="2267" y="3129"/>
                    </a:cubicBezTo>
                    <a:cubicBezTo>
                      <a:pt x="2387" y="3155"/>
                      <a:pt x="2494" y="3166"/>
                      <a:pt x="2591" y="3166"/>
                    </a:cubicBezTo>
                    <a:cubicBezTo>
                      <a:pt x="3035" y="3166"/>
                      <a:pt x="3234" y="2929"/>
                      <a:pt x="3258" y="2855"/>
                    </a:cubicBezTo>
                    <a:cubicBezTo>
                      <a:pt x="3286" y="2768"/>
                      <a:pt x="3301" y="2591"/>
                      <a:pt x="3046" y="2195"/>
                    </a:cubicBezTo>
                    <a:cubicBezTo>
                      <a:pt x="2790" y="1800"/>
                      <a:pt x="2500" y="1534"/>
                      <a:pt x="2366" y="1442"/>
                    </a:cubicBezTo>
                    <a:cubicBezTo>
                      <a:pt x="2232" y="1349"/>
                      <a:pt x="1620" y="817"/>
                      <a:pt x="1557" y="696"/>
                    </a:cubicBezTo>
                    <a:cubicBezTo>
                      <a:pt x="1495" y="573"/>
                      <a:pt x="1272" y="70"/>
                      <a:pt x="1272" y="70"/>
                    </a:cubicBez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2"/>
              <p:cNvSpPr/>
              <p:nvPr/>
            </p:nvSpPr>
            <p:spPr>
              <a:xfrm>
                <a:off x="4775893" y="5007309"/>
                <a:ext cx="748452" cy="499288"/>
              </a:xfrm>
              <a:custGeom>
                <a:rect b="b" l="l" r="r" t="t"/>
                <a:pathLst>
                  <a:path extrusionOk="0" h="2601" w="3899">
                    <a:moveTo>
                      <a:pt x="495" y="0"/>
                    </a:moveTo>
                    <a:cubicBezTo>
                      <a:pt x="487" y="0"/>
                      <a:pt x="481" y="1"/>
                      <a:pt x="478" y="4"/>
                    </a:cubicBezTo>
                    <a:cubicBezTo>
                      <a:pt x="419" y="51"/>
                      <a:pt x="1" y="891"/>
                      <a:pt x="244" y="1066"/>
                    </a:cubicBezTo>
                    <a:cubicBezTo>
                      <a:pt x="489" y="1242"/>
                      <a:pt x="1013" y="1416"/>
                      <a:pt x="1090" y="1440"/>
                    </a:cubicBezTo>
                    <a:cubicBezTo>
                      <a:pt x="1167" y="1466"/>
                      <a:pt x="1693" y="1743"/>
                      <a:pt x="1884" y="1916"/>
                    </a:cubicBezTo>
                    <a:cubicBezTo>
                      <a:pt x="2076" y="2089"/>
                      <a:pt x="2434" y="2334"/>
                      <a:pt x="3025" y="2543"/>
                    </a:cubicBezTo>
                    <a:cubicBezTo>
                      <a:pt x="3138" y="2583"/>
                      <a:pt x="3245" y="2601"/>
                      <a:pt x="3342" y="2601"/>
                    </a:cubicBezTo>
                    <a:cubicBezTo>
                      <a:pt x="3664" y="2601"/>
                      <a:pt x="3882" y="2407"/>
                      <a:pt x="3897" y="2216"/>
                    </a:cubicBezTo>
                    <a:cubicBezTo>
                      <a:pt x="3899" y="2200"/>
                      <a:pt x="3899" y="2185"/>
                      <a:pt x="3897" y="2168"/>
                    </a:cubicBezTo>
                    <a:cubicBezTo>
                      <a:pt x="3883" y="1926"/>
                      <a:pt x="3543" y="1574"/>
                      <a:pt x="3440" y="1506"/>
                    </a:cubicBezTo>
                    <a:cubicBezTo>
                      <a:pt x="3331" y="1434"/>
                      <a:pt x="2479" y="953"/>
                      <a:pt x="2479" y="953"/>
                    </a:cubicBezTo>
                    <a:lnTo>
                      <a:pt x="1793" y="388"/>
                    </a:lnTo>
                    <a:cubicBezTo>
                      <a:pt x="1793" y="388"/>
                      <a:pt x="659" y="0"/>
                      <a:pt x="4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2"/>
              <p:cNvSpPr/>
              <p:nvPr/>
            </p:nvSpPr>
            <p:spPr>
              <a:xfrm>
                <a:off x="4827338" y="2812255"/>
                <a:ext cx="608705" cy="2344983"/>
              </a:xfrm>
              <a:custGeom>
                <a:rect b="b" l="l" r="r" t="t"/>
                <a:pathLst>
                  <a:path extrusionOk="0" h="12216" w="3171">
                    <a:moveTo>
                      <a:pt x="73" y="11709"/>
                    </a:moveTo>
                    <a:cubicBezTo>
                      <a:pt x="74" y="11722"/>
                      <a:pt x="87" y="11897"/>
                      <a:pt x="261" y="12031"/>
                    </a:cubicBezTo>
                    <a:cubicBezTo>
                      <a:pt x="357" y="12105"/>
                      <a:pt x="504" y="12166"/>
                      <a:pt x="722" y="12178"/>
                    </a:cubicBezTo>
                    <a:cubicBezTo>
                      <a:pt x="1337" y="12215"/>
                      <a:pt x="1543" y="11994"/>
                      <a:pt x="1577" y="11938"/>
                    </a:cubicBezTo>
                    <a:cubicBezTo>
                      <a:pt x="1610" y="11882"/>
                      <a:pt x="2191" y="5881"/>
                      <a:pt x="2191" y="5881"/>
                    </a:cubicBezTo>
                    <a:cubicBezTo>
                      <a:pt x="2191" y="5881"/>
                      <a:pt x="2629" y="3651"/>
                      <a:pt x="2802" y="2878"/>
                    </a:cubicBezTo>
                    <a:cubicBezTo>
                      <a:pt x="2960" y="2177"/>
                      <a:pt x="3171" y="1566"/>
                      <a:pt x="3077" y="642"/>
                    </a:cubicBezTo>
                    <a:cubicBezTo>
                      <a:pt x="3074" y="616"/>
                      <a:pt x="3071" y="588"/>
                      <a:pt x="3068" y="562"/>
                    </a:cubicBezTo>
                    <a:cubicBezTo>
                      <a:pt x="3060" y="497"/>
                      <a:pt x="3051" y="431"/>
                      <a:pt x="3040" y="363"/>
                    </a:cubicBezTo>
                    <a:lnTo>
                      <a:pt x="3040" y="363"/>
                    </a:lnTo>
                    <a:cubicBezTo>
                      <a:pt x="3029" y="294"/>
                      <a:pt x="3009" y="239"/>
                      <a:pt x="2982" y="197"/>
                    </a:cubicBezTo>
                    <a:cubicBezTo>
                      <a:pt x="2969" y="176"/>
                      <a:pt x="2954" y="159"/>
                      <a:pt x="2936" y="145"/>
                    </a:cubicBezTo>
                    <a:cubicBezTo>
                      <a:pt x="2763" y="0"/>
                      <a:pt x="2420" y="179"/>
                      <a:pt x="2051" y="465"/>
                    </a:cubicBezTo>
                    <a:cubicBezTo>
                      <a:pt x="1953" y="543"/>
                      <a:pt x="1853" y="627"/>
                      <a:pt x="1753" y="716"/>
                    </a:cubicBezTo>
                    <a:lnTo>
                      <a:pt x="1753" y="716"/>
                    </a:lnTo>
                    <a:cubicBezTo>
                      <a:pt x="1706" y="757"/>
                      <a:pt x="1659" y="799"/>
                      <a:pt x="1613" y="843"/>
                    </a:cubicBezTo>
                    <a:lnTo>
                      <a:pt x="1611" y="843"/>
                    </a:lnTo>
                    <a:cubicBezTo>
                      <a:pt x="1470" y="976"/>
                      <a:pt x="1331" y="1111"/>
                      <a:pt x="1207" y="1239"/>
                    </a:cubicBezTo>
                    <a:cubicBezTo>
                      <a:pt x="1191" y="1254"/>
                      <a:pt x="1176" y="1271"/>
                      <a:pt x="1160" y="1286"/>
                    </a:cubicBezTo>
                    <a:lnTo>
                      <a:pt x="1159" y="1286"/>
                    </a:lnTo>
                    <a:cubicBezTo>
                      <a:pt x="1125" y="1322"/>
                      <a:pt x="1093" y="1357"/>
                      <a:pt x="1060" y="1389"/>
                    </a:cubicBezTo>
                    <a:lnTo>
                      <a:pt x="1060" y="1389"/>
                    </a:lnTo>
                    <a:cubicBezTo>
                      <a:pt x="962" y="1493"/>
                      <a:pt x="877" y="1585"/>
                      <a:pt x="813" y="1657"/>
                    </a:cubicBezTo>
                    <a:cubicBezTo>
                      <a:pt x="722" y="1756"/>
                      <a:pt x="670" y="1817"/>
                      <a:pt x="670" y="1817"/>
                    </a:cubicBezTo>
                    <a:cubicBezTo>
                      <a:pt x="670" y="1817"/>
                      <a:pt x="151" y="4109"/>
                      <a:pt x="39" y="5520"/>
                    </a:cubicBezTo>
                    <a:cubicBezTo>
                      <a:pt x="13" y="5841"/>
                      <a:pt x="4" y="6221"/>
                      <a:pt x="4" y="6624"/>
                    </a:cubicBezTo>
                    <a:lnTo>
                      <a:pt x="2" y="6626"/>
                    </a:lnTo>
                    <a:cubicBezTo>
                      <a:pt x="1" y="7981"/>
                      <a:pt x="105" y="10079"/>
                      <a:pt x="99" y="10646"/>
                    </a:cubicBezTo>
                    <a:cubicBezTo>
                      <a:pt x="90" y="11382"/>
                      <a:pt x="73" y="11688"/>
                      <a:pt x="73" y="11709"/>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2"/>
              <p:cNvSpPr/>
              <p:nvPr/>
            </p:nvSpPr>
            <p:spPr>
              <a:xfrm>
                <a:off x="4813133" y="3129948"/>
                <a:ext cx="382384" cy="1991777"/>
              </a:xfrm>
              <a:custGeom>
                <a:rect b="b" l="l" r="r" t="t"/>
                <a:pathLst>
                  <a:path extrusionOk="0" h="10376" w="1992">
                    <a:moveTo>
                      <a:pt x="887" y="1"/>
                    </a:moveTo>
                    <a:cubicBezTo>
                      <a:pt x="796" y="101"/>
                      <a:pt x="744" y="162"/>
                      <a:pt x="744" y="162"/>
                    </a:cubicBezTo>
                    <a:cubicBezTo>
                      <a:pt x="744" y="162"/>
                      <a:pt x="225" y="2454"/>
                      <a:pt x="113" y="3865"/>
                    </a:cubicBezTo>
                    <a:cubicBezTo>
                      <a:pt x="1" y="5274"/>
                      <a:pt x="181" y="8256"/>
                      <a:pt x="173" y="8991"/>
                    </a:cubicBezTo>
                    <a:cubicBezTo>
                      <a:pt x="165" y="9727"/>
                      <a:pt x="147" y="10033"/>
                      <a:pt x="147" y="10054"/>
                    </a:cubicBezTo>
                    <a:cubicBezTo>
                      <a:pt x="148" y="10067"/>
                      <a:pt x="161" y="10242"/>
                      <a:pt x="335" y="10376"/>
                    </a:cubicBezTo>
                    <a:cubicBezTo>
                      <a:pt x="421" y="8727"/>
                      <a:pt x="653" y="4261"/>
                      <a:pt x="653" y="4261"/>
                    </a:cubicBezTo>
                    <a:lnTo>
                      <a:pt x="1190" y="1534"/>
                    </a:lnTo>
                    <a:lnTo>
                      <a:pt x="1991" y="688"/>
                    </a:lnTo>
                    <a:cubicBezTo>
                      <a:pt x="1587" y="357"/>
                      <a:pt x="1219" y="134"/>
                      <a:pt x="8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2"/>
              <p:cNvSpPr/>
              <p:nvPr/>
            </p:nvSpPr>
            <p:spPr>
              <a:xfrm>
                <a:off x="4329780" y="2659647"/>
                <a:ext cx="914689" cy="2738885"/>
              </a:xfrm>
              <a:custGeom>
                <a:rect b="b" l="l" r="r" t="t"/>
                <a:pathLst>
                  <a:path extrusionOk="0" h="14268" w="4765">
                    <a:moveTo>
                      <a:pt x="462" y="13260"/>
                    </a:moveTo>
                    <a:cubicBezTo>
                      <a:pt x="462" y="13260"/>
                      <a:pt x="382" y="13559"/>
                      <a:pt x="784" y="13829"/>
                    </a:cubicBezTo>
                    <a:cubicBezTo>
                      <a:pt x="810" y="13849"/>
                      <a:pt x="839" y="13866"/>
                      <a:pt x="871" y="13884"/>
                    </a:cubicBezTo>
                    <a:cubicBezTo>
                      <a:pt x="879" y="13889"/>
                      <a:pt x="884" y="13892"/>
                      <a:pt x="891" y="13895"/>
                    </a:cubicBezTo>
                    <a:cubicBezTo>
                      <a:pt x="937" y="13923"/>
                      <a:pt x="990" y="13947"/>
                      <a:pt x="1050" y="13972"/>
                    </a:cubicBezTo>
                    <a:cubicBezTo>
                      <a:pt x="1748" y="14267"/>
                      <a:pt x="2150" y="13869"/>
                      <a:pt x="2147" y="13772"/>
                    </a:cubicBezTo>
                    <a:cubicBezTo>
                      <a:pt x="2145" y="13676"/>
                      <a:pt x="2285" y="8408"/>
                      <a:pt x="2413" y="8059"/>
                    </a:cubicBezTo>
                    <a:cubicBezTo>
                      <a:pt x="2439" y="7985"/>
                      <a:pt x="2505" y="7750"/>
                      <a:pt x="2594" y="7421"/>
                    </a:cubicBezTo>
                    <a:cubicBezTo>
                      <a:pt x="2928" y="6188"/>
                      <a:pt x="3572" y="3669"/>
                      <a:pt x="3572" y="3669"/>
                    </a:cubicBezTo>
                    <a:cubicBezTo>
                      <a:pt x="3572" y="3669"/>
                      <a:pt x="4312" y="3503"/>
                      <a:pt x="4509" y="3140"/>
                    </a:cubicBezTo>
                    <a:cubicBezTo>
                      <a:pt x="4638" y="2900"/>
                      <a:pt x="4708" y="2292"/>
                      <a:pt x="4740" y="1906"/>
                    </a:cubicBezTo>
                    <a:cubicBezTo>
                      <a:pt x="4741" y="1874"/>
                      <a:pt x="4745" y="1845"/>
                      <a:pt x="4746" y="1815"/>
                    </a:cubicBezTo>
                    <a:cubicBezTo>
                      <a:pt x="4748" y="1805"/>
                      <a:pt x="4749" y="1792"/>
                      <a:pt x="4749" y="1783"/>
                    </a:cubicBezTo>
                    <a:cubicBezTo>
                      <a:pt x="4760" y="1648"/>
                      <a:pt x="4765" y="1558"/>
                      <a:pt x="4765" y="1558"/>
                    </a:cubicBezTo>
                    <a:cubicBezTo>
                      <a:pt x="4763" y="1523"/>
                      <a:pt x="4757" y="1489"/>
                      <a:pt x="4748" y="1454"/>
                    </a:cubicBezTo>
                    <a:cubicBezTo>
                      <a:pt x="4740" y="1429"/>
                      <a:pt x="4729" y="1403"/>
                      <a:pt x="4718" y="1378"/>
                    </a:cubicBezTo>
                    <a:cubicBezTo>
                      <a:pt x="4698" y="1338"/>
                      <a:pt x="4674" y="1298"/>
                      <a:pt x="4643" y="1260"/>
                    </a:cubicBezTo>
                    <a:cubicBezTo>
                      <a:pt x="3934" y="365"/>
                      <a:pt x="322" y="0"/>
                      <a:pt x="151" y="928"/>
                    </a:cubicBezTo>
                    <a:cubicBezTo>
                      <a:pt x="147" y="948"/>
                      <a:pt x="145" y="966"/>
                      <a:pt x="142" y="983"/>
                    </a:cubicBezTo>
                    <a:cubicBezTo>
                      <a:pt x="141" y="988"/>
                      <a:pt x="141" y="994"/>
                      <a:pt x="139" y="999"/>
                    </a:cubicBezTo>
                    <a:cubicBezTo>
                      <a:pt x="136" y="1014"/>
                      <a:pt x="135" y="1029"/>
                      <a:pt x="131" y="1045"/>
                    </a:cubicBezTo>
                    <a:cubicBezTo>
                      <a:pt x="121" y="1109"/>
                      <a:pt x="113" y="1174"/>
                      <a:pt x="107" y="1235"/>
                    </a:cubicBezTo>
                    <a:cubicBezTo>
                      <a:pt x="91" y="1354"/>
                      <a:pt x="84" y="1466"/>
                      <a:pt x="78" y="1578"/>
                    </a:cubicBezTo>
                    <a:cubicBezTo>
                      <a:pt x="75" y="1606"/>
                      <a:pt x="73" y="1632"/>
                      <a:pt x="73" y="1658"/>
                    </a:cubicBezTo>
                    <a:cubicBezTo>
                      <a:pt x="45" y="2371"/>
                      <a:pt x="158" y="2937"/>
                      <a:pt x="161" y="3052"/>
                    </a:cubicBezTo>
                    <a:cubicBezTo>
                      <a:pt x="165" y="3203"/>
                      <a:pt x="490" y="5662"/>
                      <a:pt x="519" y="6599"/>
                    </a:cubicBezTo>
                    <a:cubicBezTo>
                      <a:pt x="548" y="7537"/>
                      <a:pt x="255" y="7817"/>
                      <a:pt x="165" y="8597"/>
                    </a:cubicBezTo>
                    <a:cubicBezTo>
                      <a:pt x="1" y="10039"/>
                      <a:pt x="461" y="13260"/>
                      <a:pt x="461" y="1326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2"/>
              <p:cNvSpPr/>
              <p:nvPr/>
            </p:nvSpPr>
            <p:spPr>
              <a:xfrm>
                <a:off x="4217292" y="923376"/>
                <a:ext cx="1210884" cy="2146305"/>
              </a:xfrm>
              <a:custGeom>
                <a:rect b="b" l="l" r="r" t="t"/>
                <a:pathLst>
                  <a:path extrusionOk="0" h="11181" w="6308">
                    <a:moveTo>
                      <a:pt x="2345" y="1"/>
                    </a:moveTo>
                    <a:lnTo>
                      <a:pt x="1962" y="239"/>
                    </a:lnTo>
                    <a:cubicBezTo>
                      <a:pt x="1962" y="239"/>
                      <a:pt x="1430" y="614"/>
                      <a:pt x="1059" y="902"/>
                    </a:cubicBezTo>
                    <a:cubicBezTo>
                      <a:pt x="688" y="1190"/>
                      <a:pt x="274" y="1597"/>
                      <a:pt x="274" y="1597"/>
                    </a:cubicBezTo>
                    <a:lnTo>
                      <a:pt x="1" y="2148"/>
                    </a:lnTo>
                    <a:lnTo>
                      <a:pt x="999" y="4141"/>
                    </a:lnTo>
                    <a:cubicBezTo>
                      <a:pt x="999" y="4141"/>
                      <a:pt x="1001" y="4237"/>
                      <a:pt x="1004" y="4400"/>
                    </a:cubicBezTo>
                    <a:cubicBezTo>
                      <a:pt x="1014" y="5234"/>
                      <a:pt x="1042" y="7813"/>
                      <a:pt x="945" y="8030"/>
                    </a:cubicBezTo>
                    <a:cubicBezTo>
                      <a:pt x="861" y="8218"/>
                      <a:pt x="681" y="9202"/>
                      <a:pt x="676" y="9927"/>
                    </a:cubicBezTo>
                    <a:cubicBezTo>
                      <a:pt x="676" y="9956"/>
                      <a:pt x="676" y="9982"/>
                      <a:pt x="677" y="10010"/>
                    </a:cubicBezTo>
                    <a:cubicBezTo>
                      <a:pt x="677" y="10108"/>
                      <a:pt x="684" y="10199"/>
                      <a:pt x="693" y="10282"/>
                    </a:cubicBezTo>
                    <a:cubicBezTo>
                      <a:pt x="707" y="10403"/>
                      <a:pt x="730" y="10507"/>
                      <a:pt x="764" y="10583"/>
                    </a:cubicBezTo>
                    <a:cubicBezTo>
                      <a:pt x="814" y="10699"/>
                      <a:pt x="905" y="10794"/>
                      <a:pt x="1030" y="10871"/>
                    </a:cubicBezTo>
                    <a:cubicBezTo>
                      <a:pt x="1077" y="10902"/>
                      <a:pt x="1131" y="10930"/>
                      <a:pt x="1190" y="10956"/>
                    </a:cubicBezTo>
                    <a:cubicBezTo>
                      <a:pt x="1274" y="10991"/>
                      <a:pt x="1368" y="11022"/>
                      <a:pt x="1473" y="11050"/>
                    </a:cubicBezTo>
                    <a:cubicBezTo>
                      <a:pt x="1844" y="11144"/>
                      <a:pt x="2336" y="11181"/>
                      <a:pt x="2916" y="11181"/>
                    </a:cubicBezTo>
                    <a:cubicBezTo>
                      <a:pt x="3080" y="11181"/>
                      <a:pt x="3252" y="11178"/>
                      <a:pt x="3429" y="11173"/>
                    </a:cubicBezTo>
                    <a:cubicBezTo>
                      <a:pt x="3755" y="11163"/>
                      <a:pt x="4078" y="11131"/>
                      <a:pt x="4385" y="11079"/>
                    </a:cubicBezTo>
                    <a:cubicBezTo>
                      <a:pt x="4732" y="11020"/>
                      <a:pt x="5057" y="10936"/>
                      <a:pt x="5335" y="10828"/>
                    </a:cubicBezTo>
                    <a:cubicBezTo>
                      <a:pt x="5761" y="10666"/>
                      <a:pt x="6081" y="10454"/>
                      <a:pt x="6218" y="10203"/>
                    </a:cubicBezTo>
                    <a:cubicBezTo>
                      <a:pt x="6258" y="10131"/>
                      <a:pt x="6283" y="10056"/>
                      <a:pt x="6289" y="9977"/>
                    </a:cubicBezTo>
                    <a:cubicBezTo>
                      <a:pt x="6290" y="9962"/>
                      <a:pt x="6292" y="9945"/>
                      <a:pt x="6292" y="9927"/>
                    </a:cubicBezTo>
                    <a:cubicBezTo>
                      <a:pt x="6293" y="9897"/>
                      <a:pt x="6295" y="9867"/>
                      <a:pt x="6297" y="9834"/>
                    </a:cubicBezTo>
                    <a:cubicBezTo>
                      <a:pt x="6307" y="9047"/>
                      <a:pt x="5992" y="7239"/>
                      <a:pt x="5972" y="6606"/>
                    </a:cubicBezTo>
                    <a:cubicBezTo>
                      <a:pt x="5952" y="5930"/>
                      <a:pt x="6109" y="5250"/>
                      <a:pt x="6193" y="4178"/>
                    </a:cubicBezTo>
                    <a:cubicBezTo>
                      <a:pt x="6278" y="3106"/>
                      <a:pt x="5909" y="1202"/>
                      <a:pt x="5875" y="1016"/>
                    </a:cubicBezTo>
                    <a:cubicBezTo>
                      <a:pt x="5843" y="831"/>
                      <a:pt x="5721" y="653"/>
                      <a:pt x="5641" y="582"/>
                    </a:cubicBezTo>
                    <a:cubicBezTo>
                      <a:pt x="5561" y="510"/>
                      <a:pt x="4505" y="244"/>
                      <a:pt x="4505" y="244"/>
                    </a:cubicBezTo>
                    <a:lnTo>
                      <a:pt x="234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2"/>
              <p:cNvSpPr/>
              <p:nvPr/>
            </p:nvSpPr>
            <p:spPr>
              <a:xfrm>
                <a:off x="4344561" y="2811295"/>
                <a:ext cx="1081503" cy="269128"/>
              </a:xfrm>
              <a:custGeom>
                <a:rect b="b" l="l" r="r" t="t"/>
                <a:pathLst>
                  <a:path extrusionOk="0" h="1402" w="5634">
                    <a:moveTo>
                      <a:pt x="5634" y="1"/>
                    </a:moveTo>
                    <a:lnTo>
                      <a:pt x="5634" y="1"/>
                    </a:lnTo>
                    <a:cubicBezTo>
                      <a:pt x="5601" y="30"/>
                      <a:pt x="5541" y="84"/>
                      <a:pt x="5451" y="150"/>
                    </a:cubicBezTo>
                    <a:cubicBezTo>
                      <a:pt x="5286" y="270"/>
                      <a:pt x="5021" y="436"/>
                      <a:pt x="4641" y="590"/>
                    </a:cubicBezTo>
                    <a:cubicBezTo>
                      <a:pt x="4528" y="635"/>
                      <a:pt x="4403" y="678"/>
                      <a:pt x="4268" y="721"/>
                    </a:cubicBezTo>
                    <a:cubicBezTo>
                      <a:pt x="3772" y="873"/>
                      <a:pt x="3134" y="988"/>
                      <a:pt x="2334" y="988"/>
                    </a:cubicBezTo>
                    <a:cubicBezTo>
                      <a:pt x="2020" y="988"/>
                      <a:pt x="1680" y="970"/>
                      <a:pt x="1314" y="930"/>
                    </a:cubicBezTo>
                    <a:cubicBezTo>
                      <a:pt x="397" y="698"/>
                      <a:pt x="218" y="481"/>
                      <a:pt x="65" y="195"/>
                    </a:cubicBezTo>
                    <a:cubicBezTo>
                      <a:pt x="51" y="167"/>
                      <a:pt x="36" y="141"/>
                      <a:pt x="22" y="112"/>
                    </a:cubicBezTo>
                    <a:cubicBezTo>
                      <a:pt x="19" y="105"/>
                      <a:pt x="16" y="99"/>
                      <a:pt x="13" y="93"/>
                    </a:cubicBezTo>
                    <a:cubicBezTo>
                      <a:pt x="13" y="121"/>
                      <a:pt x="13" y="149"/>
                      <a:pt x="13" y="176"/>
                    </a:cubicBezTo>
                    <a:cubicBezTo>
                      <a:pt x="14" y="273"/>
                      <a:pt x="21" y="365"/>
                      <a:pt x="30" y="447"/>
                    </a:cubicBezTo>
                    <a:cubicBezTo>
                      <a:pt x="14" y="564"/>
                      <a:pt x="5" y="678"/>
                      <a:pt x="1" y="788"/>
                    </a:cubicBezTo>
                    <a:cubicBezTo>
                      <a:pt x="94" y="876"/>
                      <a:pt x="213" y="958"/>
                      <a:pt x="367" y="1036"/>
                    </a:cubicBezTo>
                    <a:cubicBezTo>
                      <a:pt x="488" y="1098"/>
                      <a:pt x="634" y="1158"/>
                      <a:pt x="810" y="1215"/>
                    </a:cubicBezTo>
                    <a:cubicBezTo>
                      <a:pt x="933" y="1255"/>
                      <a:pt x="1071" y="1293"/>
                      <a:pt x="1227" y="1333"/>
                    </a:cubicBezTo>
                    <a:lnTo>
                      <a:pt x="1254" y="1338"/>
                    </a:lnTo>
                    <a:cubicBezTo>
                      <a:pt x="1651" y="1382"/>
                      <a:pt x="2019" y="1401"/>
                      <a:pt x="2360" y="1401"/>
                    </a:cubicBezTo>
                    <a:cubicBezTo>
                      <a:pt x="2448" y="1401"/>
                      <a:pt x="2533" y="1400"/>
                      <a:pt x="2617" y="1398"/>
                    </a:cubicBezTo>
                    <a:cubicBezTo>
                      <a:pt x="3008" y="1385"/>
                      <a:pt x="3359" y="1347"/>
                      <a:pt x="3674" y="1291"/>
                    </a:cubicBezTo>
                    <a:lnTo>
                      <a:pt x="3675" y="1291"/>
                    </a:lnTo>
                    <a:cubicBezTo>
                      <a:pt x="4060" y="1224"/>
                      <a:pt x="4389" y="1130"/>
                      <a:pt x="4671" y="1025"/>
                    </a:cubicBezTo>
                    <a:cubicBezTo>
                      <a:pt x="5072" y="878"/>
                      <a:pt x="5372" y="708"/>
                      <a:pt x="5583" y="567"/>
                    </a:cubicBezTo>
                    <a:cubicBezTo>
                      <a:pt x="5575" y="502"/>
                      <a:pt x="5566" y="436"/>
                      <a:pt x="5555" y="368"/>
                    </a:cubicBezTo>
                    <a:cubicBezTo>
                      <a:pt x="5595" y="296"/>
                      <a:pt x="5620" y="221"/>
                      <a:pt x="5626" y="144"/>
                    </a:cubicBezTo>
                    <a:cubicBezTo>
                      <a:pt x="5627" y="127"/>
                      <a:pt x="5627" y="110"/>
                      <a:pt x="5629" y="92"/>
                    </a:cubicBezTo>
                    <a:cubicBezTo>
                      <a:pt x="5630" y="62"/>
                      <a:pt x="5632" y="32"/>
                      <a:pt x="56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2"/>
              <p:cNvSpPr/>
              <p:nvPr/>
            </p:nvSpPr>
            <p:spPr>
              <a:xfrm>
                <a:off x="4343793" y="2828763"/>
                <a:ext cx="1081311" cy="268168"/>
              </a:xfrm>
              <a:custGeom>
                <a:rect b="b" l="l" r="r" t="t"/>
                <a:pathLst>
                  <a:path extrusionOk="0" h="1397" w="5633">
                    <a:moveTo>
                      <a:pt x="5633" y="1"/>
                    </a:moveTo>
                    <a:lnTo>
                      <a:pt x="5633" y="1"/>
                    </a:lnTo>
                    <a:cubicBezTo>
                      <a:pt x="5607" y="27"/>
                      <a:pt x="5562" y="64"/>
                      <a:pt x="5501" y="111"/>
                    </a:cubicBezTo>
                    <a:cubicBezTo>
                      <a:pt x="5347" y="231"/>
                      <a:pt x="5076" y="410"/>
                      <a:pt x="4675" y="573"/>
                    </a:cubicBezTo>
                    <a:cubicBezTo>
                      <a:pt x="4515" y="637"/>
                      <a:pt x="4335" y="701"/>
                      <a:pt x="4132" y="757"/>
                    </a:cubicBezTo>
                    <a:cubicBezTo>
                      <a:pt x="3658" y="888"/>
                      <a:pt x="3067" y="982"/>
                      <a:pt x="2345" y="982"/>
                    </a:cubicBezTo>
                    <a:cubicBezTo>
                      <a:pt x="2029" y="982"/>
                      <a:pt x="1688" y="964"/>
                      <a:pt x="1321" y="924"/>
                    </a:cubicBezTo>
                    <a:cubicBezTo>
                      <a:pt x="380" y="687"/>
                      <a:pt x="215" y="462"/>
                      <a:pt x="60" y="164"/>
                    </a:cubicBezTo>
                    <a:cubicBezTo>
                      <a:pt x="49" y="145"/>
                      <a:pt x="40" y="125"/>
                      <a:pt x="29" y="105"/>
                    </a:cubicBezTo>
                    <a:cubicBezTo>
                      <a:pt x="26" y="99"/>
                      <a:pt x="22" y="91"/>
                      <a:pt x="18" y="84"/>
                    </a:cubicBezTo>
                    <a:lnTo>
                      <a:pt x="18" y="84"/>
                    </a:lnTo>
                    <a:cubicBezTo>
                      <a:pt x="20" y="182"/>
                      <a:pt x="25" y="273"/>
                      <a:pt x="34" y="356"/>
                    </a:cubicBezTo>
                    <a:cubicBezTo>
                      <a:pt x="20" y="471"/>
                      <a:pt x="11" y="585"/>
                      <a:pt x="5" y="697"/>
                    </a:cubicBezTo>
                    <a:cubicBezTo>
                      <a:pt x="3" y="724"/>
                      <a:pt x="2" y="751"/>
                      <a:pt x="0" y="777"/>
                    </a:cubicBezTo>
                    <a:cubicBezTo>
                      <a:pt x="223" y="987"/>
                      <a:pt x="574" y="1164"/>
                      <a:pt x="1234" y="1328"/>
                    </a:cubicBezTo>
                    <a:lnTo>
                      <a:pt x="1261" y="1333"/>
                    </a:lnTo>
                    <a:cubicBezTo>
                      <a:pt x="1655" y="1378"/>
                      <a:pt x="2020" y="1397"/>
                      <a:pt x="2358" y="1397"/>
                    </a:cubicBezTo>
                    <a:cubicBezTo>
                      <a:pt x="2449" y="1397"/>
                      <a:pt x="2538" y="1395"/>
                      <a:pt x="2624" y="1393"/>
                    </a:cubicBezTo>
                    <a:cubicBezTo>
                      <a:pt x="2973" y="1382"/>
                      <a:pt x="3290" y="1350"/>
                      <a:pt x="3579" y="1303"/>
                    </a:cubicBezTo>
                    <a:cubicBezTo>
                      <a:pt x="4002" y="1236"/>
                      <a:pt x="4364" y="1136"/>
                      <a:pt x="4667" y="1024"/>
                    </a:cubicBezTo>
                    <a:cubicBezTo>
                      <a:pt x="5079" y="874"/>
                      <a:pt x="5384" y="701"/>
                      <a:pt x="5596" y="556"/>
                    </a:cubicBezTo>
                    <a:cubicBezTo>
                      <a:pt x="5593" y="530"/>
                      <a:pt x="5624" y="130"/>
                      <a:pt x="5630" y="51"/>
                    </a:cubicBezTo>
                    <a:cubicBezTo>
                      <a:pt x="5631" y="36"/>
                      <a:pt x="5633" y="19"/>
                      <a:pt x="5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2"/>
              <p:cNvSpPr/>
              <p:nvPr/>
            </p:nvSpPr>
            <p:spPr>
              <a:xfrm>
                <a:off x="5447367" y="2391288"/>
                <a:ext cx="798362" cy="281029"/>
              </a:xfrm>
              <a:custGeom>
                <a:rect b="b" l="l" r="r" t="t"/>
                <a:pathLst>
                  <a:path extrusionOk="0" h="1464" w="4159">
                    <a:moveTo>
                      <a:pt x="1321" y="1"/>
                    </a:moveTo>
                    <a:cubicBezTo>
                      <a:pt x="1307" y="1"/>
                      <a:pt x="1296" y="3"/>
                      <a:pt x="1290" y="6"/>
                    </a:cubicBezTo>
                    <a:cubicBezTo>
                      <a:pt x="1173" y="77"/>
                      <a:pt x="1262" y="360"/>
                      <a:pt x="1451" y="400"/>
                    </a:cubicBezTo>
                    <a:cubicBezTo>
                      <a:pt x="1641" y="440"/>
                      <a:pt x="2165" y="655"/>
                      <a:pt x="2107" y="695"/>
                    </a:cubicBezTo>
                    <a:cubicBezTo>
                      <a:pt x="2047" y="734"/>
                      <a:pt x="1964" y="760"/>
                      <a:pt x="1856" y="818"/>
                    </a:cubicBezTo>
                    <a:cubicBezTo>
                      <a:pt x="1748" y="875"/>
                      <a:pt x="805" y="884"/>
                      <a:pt x="716" y="924"/>
                    </a:cubicBezTo>
                    <a:cubicBezTo>
                      <a:pt x="627" y="964"/>
                      <a:pt x="645" y="1089"/>
                      <a:pt x="276" y="1169"/>
                    </a:cubicBezTo>
                    <a:cubicBezTo>
                      <a:pt x="98" y="1207"/>
                      <a:pt x="1" y="1300"/>
                      <a:pt x="10" y="1343"/>
                    </a:cubicBezTo>
                    <a:cubicBezTo>
                      <a:pt x="30" y="1441"/>
                      <a:pt x="334" y="1463"/>
                      <a:pt x="553" y="1463"/>
                    </a:cubicBezTo>
                    <a:cubicBezTo>
                      <a:pt x="593" y="1463"/>
                      <a:pt x="630" y="1462"/>
                      <a:pt x="662" y="1461"/>
                    </a:cubicBezTo>
                    <a:cubicBezTo>
                      <a:pt x="904" y="1452"/>
                      <a:pt x="1204" y="1426"/>
                      <a:pt x="1502" y="1395"/>
                    </a:cubicBezTo>
                    <a:cubicBezTo>
                      <a:pt x="2014" y="1341"/>
                      <a:pt x="1953" y="1346"/>
                      <a:pt x="2157" y="1321"/>
                    </a:cubicBezTo>
                    <a:cubicBezTo>
                      <a:pt x="2479" y="1283"/>
                      <a:pt x="3242" y="961"/>
                      <a:pt x="3242" y="961"/>
                    </a:cubicBezTo>
                    <a:cubicBezTo>
                      <a:pt x="3242" y="961"/>
                      <a:pt x="3983" y="628"/>
                      <a:pt x="3974" y="543"/>
                    </a:cubicBezTo>
                    <a:cubicBezTo>
                      <a:pt x="3974" y="538"/>
                      <a:pt x="4159" y="297"/>
                      <a:pt x="3908" y="60"/>
                    </a:cubicBezTo>
                    <a:cubicBezTo>
                      <a:pt x="3895" y="48"/>
                      <a:pt x="3880" y="43"/>
                      <a:pt x="3862" y="43"/>
                    </a:cubicBezTo>
                    <a:cubicBezTo>
                      <a:pt x="3740" y="43"/>
                      <a:pt x="3478" y="263"/>
                      <a:pt x="2948" y="272"/>
                    </a:cubicBezTo>
                    <a:cubicBezTo>
                      <a:pt x="2938" y="272"/>
                      <a:pt x="2928" y="273"/>
                      <a:pt x="2918" y="273"/>
                    </a:cubicBezTo>
                    <a:cubicBezTo>
                      <a:pt x="2350" y="273"/>
                      <a:pt x="1508" y="1"/>
                      <a:pt x="13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2"/>
              <p:cNvSpPr/>
              <p:nvPr/>
            </p:nvSpPr>
            <p:spPr>
              <a:xfrm>
                <a:off x="5409359" y="2352129"/>
                <a:ext cx="809879" cy="229584"/>
              </a:xfrm>
              <a:custGeom>
                <a:rect b="b" l="l" r="r" t="t"/>
                <a:pathLst>
                  <a:path extrusionOk="0" h="1196" w="4219">
                    <a:moveTo>
                      <a:pt x="3094" y="1"/>
                    </a:moveTo>
                    <a:cubicBezTo>
                      <a:pt x="3079" y="1"/>
                      <a:pt x="3064" y="1"/>
                      <a:pt x="3049" y="1"/>
                    </a:cubicBezTo>
                    <a:cubicBezTo>
                      <a:pt x="2438" y="12"/>
                      <a:pt x="1662" y="139"/>
                      <a:pt x="1563" y="175"/>
                    </a:cubicBezTo>
                    <a:cubicBezTo>
                      <a:pt x="1465" y="209"/>
                      <a:pt x="1389" y="264"/>
                      <a:pt x="1579" y="304"/>
                    </a:cubicBezTo>
                    <a:cubicBezTo>
                      <a:pt x="1768" y="344"/>
                      <a:pt x="2268" y="386"/>
                      <a:pt x="2209" y="424"/>
                    </a:cubicBezTo>
                    <a:cubicBezTo>
                      <a:pt x="2149" y="462"/>
                      <a:pt x="2022" y="556"/>
                      <a:pt x="1914" y="613"/>
                    </a:cubicBezTo>
                    <a:cubicBezTo>
                      <a:pt x="1806" y="670"/>
                      <a:pt x="1226" y="721"/>
                      <a:pt x="1137" y="761"/>
                    </a:cubicBezTo>
                    <a:cubicBezTo>
                      <a:pt x="1046" y="801"/>
                      <a:pt x="756" y="838"/>
                      <a:pt x="379" y="898"/>
                    </a:cubicBezTo>
                    <a:cubicBezTo>
                      <a:pt x="0" y="959"/>
                      <a:pt x="371" y="1018"/>
                      <a:pt x="345" y="1050"/>
                    </a:cubicBezTo>
                    <a:cubicBezTo>
                      <a:pt x="320" y="1079"/>
                      <a:pt x="153" y="1196"/>
                      <a:pt x="579" y="1196"/>
                    </a:cubicBezTo>
                    <a:cubicBezTo>
                      <a:pt x="631" y="1196"/>
                      <a:pt x="692" y="1194"/>
                      <a:pt x="763" y="1190"/>
                    </a:cubicBezTo>
                    <a:cubicBezTo>
                      <a:pt x="1419" y="1156"/>
                      <a:pt x="2065" y="1042"/>
                      <a:pt x="2386" y="1004"/>
                    </a:cubicBezTo>
                    <a:cubicBezTo>
                      <a:pt x="2709" y="965"/>
                      <a:pt x="3374" y="685"/>
                      <a:pt x="3374" y="685"/>
                    </a:cubicBezTo>
                    <a:cubicBezTo>
                      <a:pt x="3374" y="685"/>
                      <a:pt x="4218" y="306"/>
                      <a:pt x="4094" y="255"/>
                    </a:cubicBezTo>
                    <a:cubicBezTo>
                      <a:pt x="3972" y="205"/>
                      <a:pt x="3676" y="1"/>
                      <a:pt x="3094" y="1"/>
                    </a:cubicBez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2"/>
              <p:cNvSpPr/>
              <p:nvPr/>
            </p:nvSpPr>
            <p:spPr>
              <a:xfrm>
                <a:off x="5968344" y="2456746"/>
                <a:ext cx="169309" cy="148385"/>
              </a:xfrm>
              <a:custGeom>
                <a:rect b="b" l="l" r="r" t="t"/>
                <a:pathLst>
                  <a:path extrusionOk="0" h="773" w="882">
                    <a:moveTo>
                      <a:pt x="756" y="0"/>
                    </a:moveTo>
                    <a:lnTo>
                      <a:pt x="542" y="68"/>
                    </a:lnTo>
                    <a:lnTo>
                      <a:pt x="3" y="257"/>
                    </a:lnTo>
                    <a:cubicBezTo>
                      <a:pt x="3" y="257"/>
                      <a:pt x="0" y="274"/>
                      <a:pt x="0" y="290"/>
                    </a:cubicBezTo>
                    <a:cubicBezTo>
                      <a:pt x="0" y="305"/>
                      <a:pt x="34" y="305"/>
                      <a:pt x="34" y="305"/>
                    </a:cubicBezTo>
                    <a:cubicBezTo>
                      <a:pt x="34" y="305"/>
                      <a:pt x="88" y="310"/>
                      <a:pt x="110" y="310"/>
                    </a:cubicBezTo>
                    <a:cubicBezTo>
                      <a:pt x="113" y="310"/>
                      <a:pt x="115" y="310"/>
                      <a:pt x="117" y="310"/>
                    </a:cubicBezTo>
                    <a:cubicBezTo>
                      <a:pt x="117" y="310"/>
                      <a:pt x="117" y="310"/>
                      <a:pt x="117" y="310"/>
                    </a:cubicBezTo>
                    <a:cubicBezTo>
                      <a:pt x="132" y="310"/>
                      <a:pt x="173" y="409"/>
                      <a:pt x="180" y="523"/>
                    </a:cubicBezTo>
                    <a:cubicBezTo>
                      <a:pt x="186" y="610"/>
                      <a:pt x="194" y="697"/>
                      <a:pt x="197" y="740"/>
                    </a:cubicBezTo>
                    <a:cubicBezTo>
                      <a:pt x="197" y="742"/>
                      <a:pt x="169" y="760"/>
                      <a:pt x="169" y="762"/>
                    </a:cubicBezTo>
                    <a:cubicBezTo>
                      <a:pt x="169" y="773"/>
                      <a:pt x="200" y="773"/>
                      <a:pt x="200" y="773"/>
                    </a:cubicBezTo>
                    <a:cubicBezTo>
                      <a:pt x="200" y="773"/>
                      <a:pt x="243" y="754"/>
                      <a:pt x="325" y="723"/>
                    </a:cubicBezTo>
                    <a:cubicBezTo>
                      <a:pt x="405" y="694"/>
                      <a:pt x="815" y="510"/>
                      <a:pt x="815" y="510"/>
                    </a:cubicBezTo>
                    <a:cubicBezTo>
                      <a:pt x="815" y="510"/>
                      <a:pt x="882" y="331"/>
                      <a:pt x="855" y="230"/>
                    </a:cubicBezTo>
                    <a:cubicBezTo>
                      <a:pt x="831" y="127"/>
                      <a:pt x="756" y="0"/>
                      <a:pt x="7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2"/>
              <p:cNvSpPr/>
              <p:nvPr/>
            </p:nvSpPr>
            <p:spPr>
              <a:xfrm>
                <a:off x="5965081" y="2456170"/>
                <a:ext cx="148769" cy="54133"/>
              </a:xfrm>
              <a:custGeom>
                <a:rect b="b" l="l" r="r" t="t"/>
                <a:pathLst>
                  <a:path extrusionOk="0" h="282" w="775">
                    <a:moveTo>
                      <a:pt x="686" y="0"/>
                    </a:moveTo>
                    <a:cubicBezTo>
                      <a:pt x="620" y="0"/>
                      <a:pt x="537" y="17"/>
                      <a:pt x="497" y="36"/>
                    </a:cubicBezTo>
                    <a:cubicBezTo>
                      <a:pt x="374" y="94"/>
                      <a:pt x="279" y="137"/>
                      <a:pt x="279" y="137"/>
                    </a:cubicBezTo>
                    <a:cubicBezTo>
                      <a:pt x="279" y="137"/>
                      <a:pt x="185" y="180"/>
                      <a:pt x="48" y="240"/>
                    </a:cubicBezTo>
                    <a:cubicBezTo>
                      <a:pt x="0" y="259"/>
                      <a:pt x="14" y="279"/>
                      <a:pt x="80" y="280"/>
                    </a:cubicBezTo>
                    <a:lnTo>
                      <a:pt x="82" y="280"/>
                    </a:lnTo>
                    <a:lnTo>
                      <a:pt x="159" y="282"/>
                    </a:lnTo>
                    <a:cubicBezTo>
                      <a:pt x="342" y="205"/>
                      <a:pt x="479" y="143"/>
                      <a:pt x="479" y="143"/>
                    </a:cubicBezTo>
                    <a:cubicBezTo>
                      <a:pt x="479" y="143"/>
                      <a:pt x="617" y="80"/>
                      <a:pt x="774" y="3"/>
                    </a:cubicBezTo>
                    <a:lnTo>
                      <a:pt x="696" y="0"/>
                    </a:lnTo>
                    <a:lnTo>
                      <a:pt x="694" y="0"/>
                    </a:lnTo>
                    <a:cubicBezTo>
                      <a:pt x="691" y="0"/>
                      <a:pt x="688" y="0"/>
                      <a:pt x="68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2"/>
              <p:cNvSpPr/>
              <p:nvPr/>
            </p:nvSpPr>
            <p:spPr>
              <a:xfrm>
                <a:off x="5655258" y="2480549"/>
                <a:ext cx="255307" cy="70641"/>
              </a:xfrm>
              <a:custGeom>
                <a:rect b="b" l="l" r="r" t="t"/>
                <a:pathLst>
                  <a:path extrusionOk="0" h="368" w="1330">
                    <a:moveTo>
                      <a:pt x="941" y="1"/>
                    </a:moveTo>
                    <a:cubicBezTo>
                      <a:pt x="675" y="1"/>
                      <a:pt x="339" y="75"/>
                      <a:pt x="175" y="170"/>
                    </a:cubicBezTo>
                    <a:cubicBezTo>
                      <a:pt x="1" y="272"/>
                      <a:pt x="79" y="361"/>
                      <a:pt x="351" y="367"/>
                    </a:cubicBezTo>
                    <a:cubicBezTo>
                      <a:pt x="364" y="368"/>
                      <a:pt x="377" y="368"/>
                      <a:pt x="390" y="368"/>
                    </a:cubicBezTo>
                    <a:cubicBezTo>
                      <a:pt x="656" y="368"/>
                      <a:pt x="990" y="295"/>
                      <a:pt x="1156" y="198"/>
                    </a:cubicBezTo>
                    <a:cubicBezTo>
                      <a:pt x="1330" y="96"/>
                      <a:pt x="1250" y="9"/>
                      <a:pt x="979" y="1"/>
                    </a:cubicBezTo>
                    <a:cubicBezTo>
                      <a:pt x="967" y="1"/>
                      <a:pt x="954"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2"/>
              <p:cNvSpPr/>
              <p:nvPr/>
            </p:nvSpPr>
            <p:spPr>
              <a:xfrm>
                <a:off x="5694802" y="2491491"/>
                <a:ext cx="176027" cy="48758"/>
              </a:xfrm>
              <a:custGeom>
                <a:rect b="b" l="l" r="r" t="t"/>
                <a:pathLst>
                  <a:path extrusionOk="0" h="254" w="917">
                    <a:moveTo>
                      <a:pt x="651" y="1"/>
                    </a:moveTo>
                    <a:cubicBezTo>
                      <a:pt x="468" y="1"/>
                      <a:pt x="234" y="52"/>
                      <a:pt x="121" y="118"/>
                    </a:cubicBezTo>
                    <a:cubicBezTo>
                      <a:pt x="1" y="187"/>
                      <a:pt x="56" y="249"/>
                      <a:pt x="242" y="253"/>
                    </a:cubicBezTo>
                    <a:cubicBezTo>
                      <a:pt x="252" y="254"/>
                      <a:pt x="263" y="254"/>
                      <a:pt x="273" y="254"/>
                    </a:cubicBezTo>
                    <a:cubicBezTo>
                      <a:pt x="456" y="254"/>
                      <a:pt x="684" y="203"/>
                      <a:pt x="798" y="136"/>
                    </a:cubicBezTo>
                    <a:cubicBezTo>
                      <a:pt x="916" y="67"/>
                      <a:pt x="862" y="6"/>
                      <a:pt x="675" y="1"/>
                    </a:cubicBezTo>
                    <a:cubicBezTo>
                      <a:pt x="667" y="1"/>
                      <a:pt x="659" y="1"/>
                      <a:pt x="6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2"/>
              <p:cNvSpPr/>
              <p:nvPr/>
            </p:nvSpPr>
            <p:spPr>
              <a:xfrm>
                <a:off x="5955867" y="2468840"/>
                <a:ext cx="33209" cy="8830"/>
              </a:xfrm>
              <a:custGeom>
                <a:rect b="b" l="l" r="r" t="t"/>
                <a:pathLst>
                  <a:path extrusionOk="0" h="46" w="173">
                    <a:moveTo>
                      <a:pt x="136" y="0"/>
                    </a:moveTo>
                    <a:cubicBezTo>
                      <a:pt x="133" y="0"/>
                      <a:pt x="131" y="0"/>
                      <a:pt x="128" y="1"/>
                    </a:cubicBezTo>
                    <a:cubicBezTo>
                      <a:pt x="93" y="2"/>
                      <a:pt x="45" y="13"/>
                      <a:pt x="22" y="25"/>
                    </a:cubicBezTo>
                    <a:cubicBezTo>
                      <a:pt x="1" y="37"/>
                      <a:pt x="7" y="45"/>
                      <a:pt x="38" y="45"/>
                    </a:cubicBezTo>
                    <a:cubicBezTo>
                      <a:pt x="40" y="45"/>
                      <a:pt x="43" y="45"/>
                      <a:pt x="45" y="45"/>
                    </a:cubicBezTo>
                    <a:cubicBezTo>
                      <a:pt x="81" y="44"/>
                      <a:pt x="127" y="33"/>
                      <a:pt x="151" y="21"/>
                    </a:cubicBezTo>
                    <a:cubicBezTo>
                      <a:pt x="173" y="9"/>
                      <a:pt x="165" y="0"/>
                      <a:pt x="1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2"/>
              <p:cNvSpPr/>
              <p:nvPr/>
            </p:nvSpPr>
            <p:spPr>
              <a:xfrm>
                <a:off x="5937247" y="2375356"/>
                <a:ext cx="244749" cy="47030"/>
              </a:xfrm>
              <a:custGeom>
                <a:rect b="b" l="l" r="r" t="t"/>
                <a:pathLst>
                  <a:path extrusionOk="0" h="245" w="1275">
                    <a:moveTo>
                      <a:pt x="786" y="0"/>
                    </a:moveTo>
                    <a:cubicBezTo>
                      <a:pt x="565" y="0"/>
                      <a:pt x="320" y="31"/>
                      <a:pt x="179" y="81"/>
                    </a:cubicBezTo>
                    <a:cubicBezTo>
                      <a:pt x="1" y="145"/>
                      <a:pt x="59" y="214"/>
                      <a:pt x="311" y="237"/>
                    </a:cubicBezTo>
                    <a:cubicBezTo>
                      <a:pt x="365" y="242"/>
                      <a:pt x="424" y="244"/>
                      <a:pt x="484" y="244"/>
                    </a:cubicBezTo>
                    <a:cubicBezTo>
                      <a:pt x="706" y="244"/>
                      <a:pt x="953" y="213"/>
                      <a:pt x="1094" y="163"/>
                    </a:cubicBezTo>
                    <a:cubicBezTo>
                      <a:pt x="1274" y="100"/>
                      <a:pt x="1214" y="29"/>
                      <a:pt x="962" y="8"/>
                    </a:cubicBezTo>
                    <a:cubicBezTo>
                      <a:pt x="907" y="3"/>
                      <a:pt x="847" y="0"/>
                      <a:pt x="78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2"/>
              <p:cNvSpPr/>
              <p:nvPr/>
            </p:nvSpPr>
            <p:spPr>
              <a:xfrm>
                <a:off x="5975063" y="2382458"/>
                <a:ext cx="168733" cy="32633"/>
              </a:xfrm>
              <a:custGeom>
                <a:rect b="b" l="l" r="r" t="t"/>
                <a:pathLst>
                  <a:path extrusionOk="0" h="170" w="879">
                    <a:moveTo>
                      <a:pt x="540" y="0"/>
                    </a:moveTo>
                    <a:cubicBezTo>
                      <a:pt x="388" y="0"/>
                      <a:pt x="221" y="22"/>
                      <a:pt x="125" y="57"/>
                    </a:cubicBezTo>
                    <a:cubicBezTo>
                      <a:pt x="1" y="100"/>
                      <a:pt x="42" y="149"/>
                      <a:pt x="216" y="164"/>
                    </a:cubicBezTo>
                    <a:cubicBezTo>
                      <a:pt x="253" y="168"/>
                      <a:pt x="292" y="169"/>
                      <a:pt x="333" y="169"/>
                    </a:cubicBezTo>
                    <a:cubicBezTo>
                      <a:pt x="486" y="169"/>
                      <a:pt x="658" y="148"/>
                      <a:pt x="756" y="114"/>
                    </a:cubicBezTo>
                    <a:cubicBezTo>
                      <a:pt x="879" y="69"/>
                      <a:pt x="839" y="21"/>
                      <a:pt x="665" y="6"/>
                    </a:cubicBezTo>
                    <a:cubicBezTo>
                      <a:pt x="626" y="2"/>
                      <a:pt x="584" y="0"/>
                      <a:pt x="5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2"/>
              <p:cNvSpPr/>
              <p:nvPr/>
            </p:nvSpPr>
            <p:spPr>
              <a:xfrm>
                <a:off x="4199824" y="1745729"/>
                <a:ext cx="1536064" cy="1043495"/>
              </a:xfrm>
              <a:custGeom>
                <a:rect b="b" l="l" r="r" t="t"/>
                <a:pathLst>
                  <a:path extrusionOk="0" h="5436" w="8002">
                    <a:moveTo>
                      <a:pt x="598" y="1"/>
                    </a:moveTo>
                    <a:cubicBezTo>
                      <a:pt x="416" y="1"/>
                      <a:pt x="1" y="118"/>
                      <a:pt x="50" y="1197"/>
                    </a:cubicBezTo>
                    <a:cubicBezTo>
                      <a:pt x="113" y="2577"/>
                      <a:pt x="524" y="3454"/>
                      <a:pt x="705" y="3837"/>
                    </a:cubicBezTo>
                    <a:cubicBezTo>
                      <a:pt x="888" y="4218"/>
                      <a:pt x="1002" y="4395"/>
                      <a:pt x="2410" y="4564"/>
                    </a:cubicBezTo>
                    <a:cubicBezTo>
                      <a:pt x="3816" y="4734"/>
                      <a:pt x="5618" y="4797"/>
                      <a:pt x="5712" y="4820"/>
                    </a:cubicBezTo>
                    <a:cubicBezTo>
                      <a:pt x="5806" y="4843"/>
                      <a:pt x="5983" y="5029"/>
                      <a:pt x="6057" y="5084"/>
                    </a:cubicBezTo>
                    <a:cubicBezTo>
                      <a:pt x="6129" y="5137"/>
                      <a:pt x="6630" y="5435"/>
                      <a:pt x="6738" y="5435"/>
                    </a:cubicBezTo>
                    <a:cubicBezTo>
                      <a:pt x="6740" y="5435"/>
                      <a:pt x="6742" y="5435"/>
                      <a:pt x="6744" y="5435"/>
                    </a:cubicBezTo>
                    <a:cubicBezTo>
                      <a:pt x="6837" y="5421"/>
                      <a:pt x="6972" y="5267"/>
                      <a:pt x="6972" y="5267"/>
                    </a:cubicBezTo>
                    <a:cubicBezTo>
                      <a:pt x="6972" y="5267"/>
                      <a:pt x="7040" y="5260"/>
                      <a:pt x="7101" y="5232"/>
                    </a:cubicBezTo>
                    <a:cubicBezTo>
                      <a:pt x="7161" y="5204"/>
                      <a:pt x="7386" y="5069"/>
                      <a:pt x="7386" y="5069"/>
                    </a:cubicBezTo>
                    <a:cubicBezTo>
                      <a:pt x="7386" y="5069"/>
                      <a:pt x="7449" y="5087"/>
                      <a:pt x="7530" y="5087"/>
                    </a:cubicBezTo>
                    <a:cubicBezTo>
                      <a:pt x="7578" y="5087"/>
                      <a:pt x="7633" y="5080"/>
                      <a:pt x="7684" y="5060"/>
                    </a:cubicBezTo>
                    <a:cubicBezTo>
                      <a:pt x="7823" y="5003"/>
                      <a:pt x="8001" y="4755"/>
                      <a:pt x="8001" y="4755"/>
                    </a:cubicBezTo>
                    <a:lnTo>
                      <a:pt x="8001" y="4755"/>
                    </a:lnTo>
                    <a:lnTo>
                      <a:pt x="7780" y="4761"/>
                    </a:lnTo>
                    <a:lnTo>
                      <a:pt x="7567" y="4614"/>
                    </a:lnTo>
                    <a:cubicBezTo>
                      <a:pt x="7567" y="4614"/>
                      <a:pt x="7815" y="4558"/>
                      <a:pt x="7824" y="4532"/>
                    </a:cubicBezTo>
                    <a:cubicBezTo>
                      <a:pt x="7833" y="4507"/>
                      <a:pt x="7906" y="4347"/>
                      <a:pt x="7825" y="4347"/>
                    </a:cubicBezTo>
                    <a:cubicBezTo>
                      <a:pt x="7823" y="4347"/>
                      <a:pt x="7821" y="4347"/>
                      <a:pt x="7818" y="4347"/>
                    </a:cubicBezTo>
                    <a:cubicBezTo>
                      <a:pt x="7812" y="4348"/>
                      <a:pt x="7806" y="4348"/>
                      <a:pt x="7800" y="4348"/>
                    </a:cubicBezTo>
                    <a:cubicBezTo>
                      <a:pt x="7704" y="4348"/>
                      <a:pt x="7547" y="4298"/>
                      <a:pt x="7547" y="4298"/>
                    </a:cubicBezTo>
                    <a:cubicBezTo>
                      <a:pt x="7547" y="4298"/>
                      <a:pt x="7003" y="3906"/>
                      <a:pt x="6929" y="3861"/>
                    </a:cubicBezTo>
                    <a:cubicBezTo>
                      <a:pt x="6855" y="3818"/>
                      <a:pt x="6337" y="3788"/>
                      <a:pt x="6337" y="3788"/>
                    </a:cubicBezTo>
                    <a:cubicBezTo>
                      <a:pt x="6329" y="3787"/>
                      <a:pt x="6320" y="3787"/>
                      <a:pt x="6310" y="3787"/>
                    </a:cubicBezTo>
                    <a:cubicBezTo>
                      <a:pt x="6123" y="3787"/>
                      <a:pt x="5637" y="3814"/>
                      <a:pt x="5588" y="3815"/>
                    </a:cubicBezTo>
                    <a:cubicBezTo>
                      <a:pt x="5587" y="3815"/>
                      <a:pt x="5586" y="3815"/>
                      <a:pt x="5585" y="3815"/>
                    </a:cubicBezTo>
                    <a:cubicBezTo>
                      <a:pt x="5522" y="3815"/>
                      <a:pt x="5051" y="3766"/>
                      <a:pt x="4168" y="3549"/>
                    </a:cubicBezTo>
                    <a:cubicBezTo>
                      <a:pt x="3271" y="3328"/>
                      <a:pt x="2002" y="2769"/>
                      <a:pt x="2002" y="2769"/>
                    </a:cubicBezTo>
                    <a:cubicBezTo>
                      <a:pt x="2002" y="2769"/>
                      <a:pt x="1999" y="2788"/>
                      <a:pt x="1993" y="2788"/>
                    </a:cubicBezTo>
                    <a:cubicBezTo>
                      <a:pt x="1985" y="2788"/>
                      <a:pt x="1973" y="2764"/>
                      <a:pt x="1953" y="2660"/>
                    </a:cubicBezTo>
                    <a:cubicBezTo>
                      <a:pt x="1916" y="2465"/>
                      <a:pt x="1958" y="1791"/>
                      <a:pt x="1910" y="1276"/>
                    </a:cubicBezTo>
                    <a:cubicBezTo>
                      <a:pt x="1864" y="759"/>
                      <a:pt x="681" y="10"/>
                      <a:pt x="681" y="10"/>
                    </a:cubicBezTo>
                    <a:cubicBezTo>
                      <a:pt x="681" y="10"/>
                      <a:pt x="648" y="1"/>
                      <a:pt x="598"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2"/>
              <p:cNvSpPr/>
              <p:nvPr/>
            </p:nvSpPr>
            <p:spPr>
              <a:xfrm>
                <a:off x="5683668" y="2615881"/>
                <a:ext cx="18236" cy="7678"/>
              </a:xfrm>
              <a:custGeom>
                <a:rect b="b" l="l" r="r" t="t"/>
                <a:pathLst>
                  <a:path extrusionOk="0" h="40" w="95">
                    <a:moveTo>
                      <a:pt x="94" y="1"/>
                    </a:moveTo>
                    <a:cubicBezTo>
                      <a:pt x="94" y="1"/>
                      <a:pt x="57" y="22"/>
                      <a:pt x="0" y="39"/>
                    </a:cubicBezTo>
                    <a:cubicBezTo>
                      <a:pt x="48" y="25"/>
                      <a:pt x="90" y="10"/>
                      <a:pt x="94"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2"/>
              <p:cNvSpPr/>
              <p:nvPr/>
            </p:nvSpPr>
            <p:spPr>
              <a:xfrm>
                <a:off x="5861039" y="2232538"/>
                <a:ext cx="2304" cy="1728"/>
              </a:xfrm>
              <a:custGeom>
                <a:rect b="b" l="l" r="r" t="t"/>
                <a:pathLst>
                  <a:path extrusionOk="0" h="9" w="12">
                    <a:moveTo>
                      <a:pt x="1" y="1"/>
                    </a:moveTo>
                    <a:lnTo>
                      <a:pt x="1" y="1"/>
                    </a:lnTo>
                    <a:cubicBezTo>
                      <a:pt x="4" y="3"/>
                      <a:pt x="7" y="6"/>
                      <a:pt x="12" y="9"/>
                    </a:cubicBezTo>
                    <a:cubicBezTo>
                      <a:pt x="9" y="6"/>
                      <a:pt x="5" y="3"/>
                      <a:pt x="1" y="1"/>
                    </a:cubicBez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2"/>
              <p:cNvSpPr/>
              <p:nvPr/>
            </p:nvSpPr>
            <p:spPr>
              <a:xfrm>
                <a:off x="5933215" y="2260180"/>
                <a:ext cx="192" cy="192"/>
              </a:xfrm>
              <a:custGeom>
                <a:rect b="b" l="l" r="r" t="t"/>
                <a:pathLst>
                  <a:path extrusionOk="0" h="1" w="1">
                    <a:moveTo>
                      <a:pt x="0" y="0"/>
                    </a:moveTo>
                    <a:lnTo>
                      <a:pt x="0" y="0"/>
                    </a:lnTo>
                    <a:close/>
                  </a:path>
                </a:pathLst>
              </a:custGeom>
              <a:solidFill>
                <a:srgbClr val="FEA5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2"/>
              <p:cNvSpPr/>
              <p:nvPr/>
            </p:nvSpPr>
            <p:spPr>
              <a:xfrm>
                <a:off x="4151450" y="1229935"/>
                <a:ext cx="456481" cy="804504"/>
              </a:xfrm>
              <a:custGeom>
                <a:rect b="b" l="l" r="r" t="t"/>
                <a:pathLst>
                  <a:path extrusionOk="0" h="4191" w="2378">
                    <a:moveTo>
                      <a:pt x="617" y="0"/>
                    </a:moveTo>
                    <a:cubicBezTo>
                      <a:pt x="617" y="0"/>
                      <a:pt x="267" y="209"/>
                      <a:pt x="134" y="585"/>
                    </a:cubicBezTo>
                    <a:cubicBezTo>
                      <a:pt x="1" y="962"/>
                      <a:pt x="33" y="2006"/>
                      <a:pt x="45" y="2429"/>
                    </a:cubicBezTo>
                    <a:cubicBezTo>
                      <a:pt x="59" y="2854"/>
                      <a:pt x="185" y="3935"/>
                      <a:pt x="185" y="3935"/>
                    </a:cubicBezTo>
                    <a:lnTo>
                      <a:pt x="305" y="3993"/>
                    </a:lnTo>
                    <a:lnTo>
                      <a:pt x="301" y="3860"/>
                    </a:lnTo>
                    <a:cubicBezTo>
                      <a:pt x="301" y="3860"/>
                      <a:pt x="341" y="3781"/>
                      <a:pt x="641" y="3781"/>
                    </a:cubicBezTo>
                    <a:cubicBezTo>
                      <a:pt x="672" y="3781"/>
                      <a:pt x="706" y="3782"/>
                      <a:pt x="744" y="3784"/>
                    </a:cubicBezTo>
                    <a:cubicBezTo>
                      <a:pt x="1137" y="3803"/>
                      <a:pt x="1871" y="3920"/>
                      <a:pt x="2016" y="3941"/>
                    </a:cubicBezTo>
                    <a:cubicBezTo>
                      <a:pt x="2162" y="3963"/>
                      <a:pt x="2171" y="4081"/>
                      <a:pt x="2171" y="4081"/>
                    </a:cubicBezTo>
                    <a:lnTo>
                      <a:pt x="2174" y="4190"/>
                    </a:lnTo>
                    <a:cubicBezTo>
                      <a:pt x="2174" y="4190"/>
                      <a:pt x="2259" y="4104"/>
                      <a:pt x="2268" y="4032"/>
                    </a:cubicBezTo>
                    <a:cubicBezTo>
                      <a:pt x="2276" y="3960"/>
                      <a:pt x="2377" y="3012"/>
                      <a:pt x="2205" y="1997"/>
                    </a:cubicBezTo>
                    <a:cubicBezTo>
                      <a:pt x="2033" y="982"/>
                      <a:pt x="1290" y="242"/>
                      <a:pt x="617"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2"/>
              <p:cNvSpPr/>
              <p:nvPr/>
            </p:nvSpPr>
            <p:spPr>
              <a:xfrm>
                <a:off x="5038494" y="2933573"/>
                <a:ext cx="195607" cy="156063"/>
              </a:xfrm>
              <a:custGeom>
                <a:rect b="b" l="l" r="r" t="t"/>
                <a:pathLst>
                  <a:path extrusionOk="0" h="813" w="1019">
                    <a:moveTo>
                      <a:pt x="749" y="166"/>
                    </a:moveTo>
                    <a:cubicBezTo>
                      <a:pt x="776" y="166"/>
                      <a:pt x="800" y="173"/>
                      <a:pt x="817" y="187"/>
                    </a:cubicBezTo>
                    <a:cubicBezTo>
                      <a:pt x="834" y="199"/>
                      <a:pt x="843" y="219"/>
                      <a:pt x="845" y="244"/>
                    </a:cubicBezTo>
                    <a:lnTo>
                      <a:pt x="850" y="388"/>
                    </a:lnTo>
                    <a:cubicBezTo>
                      <a:pt x="851" y="459"/>
                      <a:pt x="779" y="538"/>
                      <a:pt x="694" y="558"/>
                    </a:cubicBezTo>
                    <a:lnTo>
                      <a:pt x="693" y="558"/>
                    </a:lnTo>
                    <a:lnTo>
                      <a:pt x="308" y="644"/>
                    </a:lnTo>
                    <a:cubicBezTo>
                      <a:pt x="296" y="646"/>
                      <a:pt x="283" y="647"/>
                      <a:pt x="272" y="647"/>
                    </a:cubicBezTo>
                    <a:cubicBezTo>
                      <a:pt x="245" y="647"/>
                      <a:pt x="221" y="641"/>
                      <a:pt x="203" y="627"/>
                    </a:cubicBezTo>
                    <a:cubicBezTo>
                      <a:pt x="185" y="613"/>
                      <a:pt x="176" y="594"/>
                      <a:pt x="176" y="570"/>
                    </a:cubicBezTo>
                    <a:lnTo>
                      <a:pt x="171" y="425"/>
                    </a:lnTo>
                    <a:cubicBezTo>
                      <a:pt x="168" y="354"/>
                      <a:pt x="242" y="276"/>
                      <a:pt x="327" y="256"/>
                    </a:cubicBezTo>
                    <a:lnTo>
                      <a:pt x="713" y="170"/>
                    </a:lnTo>
                    <a:cubicBezTo>
                      <a:pt x="725" y="167"/>
                      <a:pt x="738" y="166"/>
                      <a:pt x="749" y="166"/>
                    </a:cubicBezTo>
                    <a:close/>
                    <a:moveTo>
                      <a:pt x="750" y="0"/>
                    </a:moveTo>
                    <a:cubicBezTo>
                      <a:pt x="726" y="0"/>
                      <a:pt x="702" y="3"/>
                      <a:pt x="677" y="8"/>
                    </a:cubicBezTo>
                    <a:lnTo>
                      <a:pt x="291" y="95"/>
                    </a:lnTo>
                    <a:cubicBezTo>
                      <a:pt x="127" y="131"/>
                      <a:pt x="0" y="279"/>
                      <a:pt x="5" y="431"/>
                    </a:cubicBezTo>
                    <a:lnTo>
                      <a:pt x="10" y="576"/>
                    </a:lnTo>
                    <a:cubicBezTo>
                      <a:pt x="13" y="648"/>
                      <a:pt x="45" y="714"/>
                      <a:pt x="102" y="757"/>
                    </a:cubicBezTo>
                    <a:cubicBezTo>
                      <a:pt x="148" y="794"/>
                      <a:pt x="207" y="813"/>
                      <a:pt x="271" y="813"/>
                    </a:cubicBezTo>
                    <a:cubicBezTo>
                      <a:pt x="294" y="813"/>
                      <a:pt x="319" y="810"/>
                      <a:pt x="343" y="804"/>
                    </a:cubicBezTo>
                    <a:lnTo>
                      <a:pt x="730" y="717"/>
                    </a:lnTo>
                    <a:cubicBezTo>
                      <a:pt x="894" y="681"/>
                      <a:pt x="1019" y="533"/>
                      <a:pt x="1014" y="382"/>
                    </a:cubicBezTo>
                    <a:lnTo>
                      <a:pt x="1009" y="238"/>
                    </a:lnTo>
                    <a:cubicBezTo>
                      <a:pt x="1008" y="164"/>
                      <a:pt x="976" y="99"/>
                      <a:pt x="919" y="55"/>
                    </a:cubicBezTo>
                    <a:cubicBezTo>
                      <a:pt x="872" y="19"/>
                      <a:pt x="813" y="0"/>
                      <a:pt x="7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2"/>
              <p:cNvSpPr/>
              <p:nvPr/>
            </p:nvSpPr>
            <p:spPr>
              <a:xfrm>
                <a:off x="5301862" y="2893838"/>
                <a:ext cx="44727" cy="127078"/>
              </a:xfrm>
              <a:custGeom>
                <a:rect b="b" l="l" r="r" t="t"/>
                <a:pathLst>
                  <a:path extrusionOk="0" h="662" w="233">
                    <a:moveTo>
                      <a:pt x="164" y="0"/>
                    </a:moveTo>
                    <a:lnTo>
                      <a:pt x="1" y="25"/>
                    </a:lnTo>
                    <a:cubicBezTo>
                      <a:pt x="17" y="142"/>
                      <a:pt x="54" y="474"/>
                      <a:pt x="5" y="605"/>
                    </a:cubicBezTo>
                    <a:lnTo>
                      <a:pt x="160" y="661"/>
                    </a:lnTo>
                    <a:cubicBezTo>
                      <a:pt x="233" y="468"/>
                      <a:pt x="171" y="48"/>
                      <a:pt x="16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2"/>
              <p:cNvSpPr/>
              <p:nvPr/>
            </p:nvSpPr>
            <p:spPr>
              <a:xfrm>
                <a:off x="4885886" y="3000567"/>
                <a:ext cx="44727" cy="127461"/>
              </a:xfrm>
              <a:custGeom>
                <a:rect b="b" l="l" r="r" t="t"/>
                <a:pathLst>
                  <a:path extrusionOk="0" h="664" w="233">
                    <a:moveTo>
                      <a:pt x="163" y="1"/>
                    </a:moveTo>
                    <a:lnTo>
                      <a:pt x="0" y="27"/>
                    </a:lnTo>
                    <a:cubicBezTo>
                      <a:pt x="19" y="144"/>
                      <a:pt x="54" y="475"/>
                      <a:pt x="6" y="605"/>
                    </a:cubicBezTo>
                    <a:lnTo>
                      <a:pt x="160" y="664"/>
                    </a:lnTo>
                    <a:cubicBezTo>
                      <a:pt x="232" y="468"/>
                      <a:pt x="171" y="49"/>
                      <a:pt x="16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2"/>
              <p:cNvSpPr/>
              <p:nvPr/>
            </p:nvSpPr>
            <p:spPr>
              <a:xfrm>
                <a:off x="4462616" y="2964095"/>
                <a:ext cx="45495" cy="126886"/>
              </a:xfrm>
              <a:custGeom>
                <a:rect b="b" l="l" r="r" t="t"/>
                <a:pathLst>
                  <a:path extrusionOk="0" h="661" w="237">
                    <a:moveTo>
                      <a:pt x="42" y="0"/>
                    </a:moveTo>
                    <a:cubicBezTo>
                      <a:pt x="38" y="48"/>
                      <a:pt x="1" y="469"/>
                      <a:pt x="86" y="660"/>
                    </a:cubicBezTo>
                    <a:lnTo>
                      <a:pt x="236" y="594"/>
                    </a:lnTo>
                    <a:cubicBezTo>
                      <a:pt x="181" y="465"/>
                      <a:pt x="196" y="132"/>
                      <a:pt x="207" y="14"/>
                    </a:cubicBezTo>
                    <a:lnTo>
                      <a:pt x="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2"/>
              <p:cNvSpPr/>
              <p:nvPr/>
            </p:nvSpPr>
            <p:spPr>
              <a:xfrm>
                <a:off x="4594108" y="489548"/>
                <a:ext cx="501591" cy="734247"/>
              </a:xfrm>
              <a:custGeom>
                <a:rect b="b" l="l" r="r" t="t"/>
                <a:pathLst>
                  <a:path extrusionOk="0" h="3825" w="2613">
                    <a:moveTo>
                      <a:pt x="2" y="2610"/>
                    </a:moveTo>
                    <a:cubicBezTo>
                      <a:pt x="5" y="2673"/>
                      <a:pt x="716" y="3616"/>
                      <a:pt x="1563" y="3783"/>
                    </a:cubicBezTo>
                    <a:cubicBezTo>
                      <a:pt x="1746" y="3819"/>
                      <a:pt x="1894" y="3825"/>
                      <a:pt x="2015" y="3810"/>
                    </a:cubicBezTo>
                    <a:cubicBezTo>
                      <a:pt x="2452" y="3757"/>
                      <a:pt x="2517" y="3431"/>
                      <a:pt x="2485" y="3265"/>
                    </a:cubicBezTo>
                    <a:cubicBezTo>
                      <a:pt x="2443" y="3053"/>
                      <a:pt x="2331" y="3214"/>
                      <a:pt x="2323" y="2725"/>
                    </a:cubicBezTo>
                    <a:cubicBezTo>
                      <a:pt x="2320" y="2508"/>
                      <a:pt x="2383" y="2185"/>
                      <a:pt x="2448" y="1871"/>
                    </a:cubicBezTo>
                    <a:cubicBezTo>
                      <a:pt x="2529" y="1478"/>
                      <a:pt x="2612" y="1099"/>
                      <a:pt x="2565" y="965"/>
                    </a:cubicBezTo>
                    <a:cubicBezTo>
                      <a:pt x="2483" y="727"/>
                      <a:pt x="514" y="1"/>
                      <a:pt x="514" y="1"/>
                    </a:cubicBezTo>
                    <a:cubicBezTo>
                      <a:pt x="514" y="1"/>
                      <a:pt x="354" y="593"/>
                      <a:pt x="391" y="1108"/>
                    </a:cubicBezTo>
                    <a:cubicBezTo>
                      <a:pt x="427" y="1625"/>
                      <a:pt x="322" y="2242"/>
                      <a:pt x="223" y="2396"/>
                    </a:cubicBezTo>
                    <a:cubicBezTo>
                      <a:pt x="125" y="2551"/>
                      <a:pt x="0" y="2548"/>
                      <a:pt x="2" y="261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2"/>
              <p:cNvSpPr/>
              <p:nvPr/>
            </p:nvSpPr>
            <p:spPr>
              <a:xfrm>
                <a:off x="4867266" y="848703"/>
                <a:ext cx="210004" cy="372210"/>
              </a:xfrm>
              <a:custGeom>
                <a:rect b="b" l="l" r="r" t="t"/>
                <a:pathLst>
                  <a:path extrusionOk="0" h="1939" w="1094">
                    <a:moveTo>
                      <a:pt x="617" y="1466"/>
                    </a:moveTo>
                    <a:cubicBezTo>
                      <a:pt x="634" y="1545"/>
                      <a:pt x="609" y="1791"/>
                      <a:pt x="592" y="1939"/>
                    </a:cubicBezTo>
                    <a:cubicBezTo>
                      <a:pt x="1029" y="1886"/>
                      <a:pt x="1094" y="1560"/>
                      <a:pt x="1062" y="1393"/>
                    </a:cubicBezTo>
                    <a:cubicBezTo>
                      <a:pt x="1020" y="1182"/>
                      <a:pt x="908" y="1343"/>
                      <a:pt x="900" y="854"/>
                    </a:cubicBezTo>
                    <a:cubicBezTo>
                      <a:pt x="897" y="637"/>
                      <a:pt x="960" y="314"/>
                      <a:pt x="1025" y="0"/>
                    </a:cubicBezTo>
                    <a:cubicBezTo>
                      <a:pt x="597" y="37"/>
                      <a:pt x="162" y="276"/>
                      <a:pt x="0" y="482"/>
                    </a:cubicBezTo>
                    <a:cubicBezTo>
                      <a:pt x="0" y="482"/>
                      <a:pt x="483" y="937"/>
                      <a:pt x="542" y="979"/>
                    </a:cubicBezTo>
                    <a:cubicBezTo>
                      <a:pt x="600" y="1019"/>
                      <a:pt x="592" y="1354"/>
                      <a:pt x="617" y="1466"/>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2"/>
              <p:cNvSpPr/>
              <p:nvPr/>
            </p:nvSpPr>
            <p:spPr>
              <a:xfrm>
                <a:off x="4644593" y="134039"/>
                <a:ext cx="632892" cy="880329"/>
              </a:xfrm>
              <a:custGeom>
                <a:rect b="b" l="l" r="r" t="t"/>
                <a:pathLst>
                  <a:path extrusionOk="0" h="4586" w="3297">
                    <a:moveTo>
                      <a:pt x="2643" y="1"/>
                    </a:moveTo>
                    <a:cubicBezTo>
                      <a:pt x="2625" y="1"/>
                      <a:pt x="1980" y="3"/>
                      <a:pt x="1436" y="204"/>
                    </a:cubicBezTo>
                    <a:cubicBezTo>
                      <a:pt x="1105" y="326"/>
                      <a:pt x="656" y="669"/>
                      <a:pt x="348" y="995"/>
                    </a:cubicBezTo>
                    <a:cubicBezTo>
                      <a:pt x="142" y="1213"/>
                      <a:pt x="0" y="1425"/>
                      <a:pt x="2" y="1558"/>
                    </a:cubicBezTo>
                    <a:cubicBezTo>
                      <a:pt x="4" y="1768"/>
                      <a:pt x="179" y="2171"/>
                      <a:pt x="319" y="2467"/>
                    </a:cubicBezTo>
                    <a:cubicBezTo>
                      <a:pt x="400" y="2634"/>
                      <a:pt x="470" y="2765"/>
                      <a:pt x="488" y="2804"/>
                    </a:cubicBezTo>
                    <a:cubicBezTo>
                      <a:pt x="510" y="2853"/>
                      <a:pt x="534" y="2956"/>
                      <a:pt x="565" y="3090"/>
                    </a:cubicBezTo>
                    <a:cubicBezTo>
                      <a:pt x="605" y="3254"/>
                      <a:pt x="653" y="3465"/>
                      <a:pt x="728" y="3688"/>
                    </a:cubicBezTo>
                    <a:cubicBezTo>
                      <a:pt x="865" y="4090"/>
                      <a:pt x="1456" y="4443"/>
                      <a:pt x="1540" y="4517"/>
                    </a:cubicBezTo>
                    <a:cubicBezTo>
                      <a:pt x="1578" y="4549"/>
                      <a:pt x="1802" y="4585"/>
                      <a:pt x="2045" y="4585"/>
                    </a:cubicBezTo>
                    <a:cubicBezTo>
                      <a:pt x="2350" y="4585"/>
                      <a:pt x="2687" y="4529"/>
                      <a:pt x="2734" y="4340"/>
                    </a:cubicBezTo>
                    <a:cubicBezTo>
                      <a:pt x="2789" y="4122"/>
                      <a:pt x="2954" y="3485"/>
                      <a:pt x="3071" y="3017"/>
                    </a:cubicBezTo>
                    <a:cubicBezTo>
                      <a:pt x="3135" y="2756"/>
                      <a:pt x="3188" y="2545"/>
                      <a:pt x="3195" y="2494"/>
                    </a:cubicBezTo>
                    <a:cubicBezTo>
                      <a:pt x="3220" y="2348"/>
                      <a:pt x="3297" y="1531"/>
                      <a:pt x="3232" y="996"/>
                    </a:cubicBezTo>
                    <a:lnTo>
                      <a:pt x="3232" y="993"/>
                    </a:lnTo>
                    <a:cubicBezTo>
                      <a:pt x="3231" y="979"/>
                      <a:pt x="3228" y="965"/>
                      <a:pt x="3225" y="952"/>
                    </a:cubicBezTo>
                    <a:cubicBezTo>
                      <a:pt x="3138" y="435"/>
                      <a:pt x="2643" y="1"/>
                      <a:pt x="2643"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2"/>
              <p:cNvSpPr/>
              <p:nvPr/>
            </p:nvSpPr>
            <p:spPr>
              <a:xfrm>
                <a:off x="4547654" y="31341"/>
                <a:ext cx="742309" cy="729256"/>
              </a:xfrm>
              <a:custGeom>
                <a:rect b="b" l="l" r="r" t="t"/>
                <a:pathLst>
                  <a:path extrusionOk="0" h="3799" w="3867">
                    <a:moveTo>
                      <a:pt x="2074" y="0"/>
                    </a:moveTo>
                    <a:cubicBezTo>
                      <a:pt x="1262" y="0"/>
                      <a:pt x="396" y="512"/>
                      <a:pt x="170" y="1034"/>
                    </a:cubicBezTo>
                    <a:cubicBezTo>
                      <a:pt x="82" y="1240"/>
                      <a:pt x="38" y="1487"/>
                      <a:pt x="26" y="1740"/>
                    </a:cubicBezTo>
                    <a:cubicBezTo>
                      <a:pt x="1" y="2183"/>
                      <a:pt x="69" y="2649"/>
                      <a:pt x="139" y="2954"/>
                    </a:cubicBezTo>
                    <a:lnTo>
                      <a:pt x="141" y="2954"/>
                    </a:lnTo>
                    <a:cubicBezTo>
                      <a:pt x="199" y="3205"/>
                      <a:pt x="335" y="3425"/>
                      <a:pt x="449" y="3577"/>
                    </a:cubicBezTo>
                    <a:cubicBezTo>
                      <a:pt x="553" y="3714"/>
                      <a:pt x="639" y="3799"/>
                      <a:pt x="639" y="3799"/>
                    </a:cubicBezTo>
                    <a:cubicBezTo>
                      <a:pt x="639" y="3799"/>
                      <a:pt x="669" y="3728"/>
                      <a:pt x="698" y="3639"/>
                    </a:cubicBezTo>
                    <a:cubicBezTo>
                      <a:pt x="722" y="3563"/>
                      <a:pt x="745" y="3474"/>
                      <a:pt x="747" y="3409"/>
                    </a:cubicBezTo>
                    <a:cubicBezTo>
                      <a:pt x="748" y="3323"/>
                      <a:pt x="787" y="3140"/>
                      <a:pt x="824" y="3002"/>
                    </a:cubicBezTo>
                    <a:cubicBezTo>
                      <a:pt x="847" y="2917"/>
                      <a:pt x="868" y="2848"/>
                      <a:pt x="881" y="2833"/>
                    </a:cubicBezTo>
                    <a:cubicBezTo>
                      <a:pt x="915" y="2791"/>
                      <a:pt x="919" y="2722"/>
                      <a:pt x="919" y="2722"/>
                    </a:cubicBezTo>
                    <a:cubicBezTo>
                      <a:pt x="919" y="2722"/>
                      <a:pt x="964" y="2706"/>
                      <a:pt x="1021" y="2706"/>
                    </a:cubicBezTo>
                    <a:cubicBezTo>
                      <a:pt x="1090" y="2706"/>
                      <a:pt x="1177" y="2729"/>
                      <a:pt x="1225" y="2829"/>
                    </a:cubicBezTo>
                    <a:cubicBezTo>
                      <a:pt x="1264" y="2906"/>
                      <a:pt x="1285" y="2992"/>
                      <a:pt x="1302" y="3077"/>
                    </a:cubicBezTo>
                    <a:cubicBezTo>
                      <a:pt x="1310" y="3120"/>
                      <a:pt x="1305" y="3222"/>
                      <a:pt x="1336" y="3249"/>
                    </a:cubicBezTo>
                    <a:cubicBezTo>
                      <a:pt x="1344" y="3257"/>
                      <a:pt x="1355" y="3263"/>
                      <a:pt x="1364" y="3266"/>
                    </a:cubicBezTo>
                    <a:cubicBezTo>
                      <a:pt x="1405" y="3285"/>
                      <a:pt x="1447" y="3305"/>
                      <a:pt x="1490" y="3323"/>
                    </a:cubicBezTo>
                    <a:cubicBezTo>
                      <a:pt x="1500" y="3328"/>
                      <a:pt x="1511" y="3332"/>
                      <a:pt x="1522" y="3332"/>
                    </a:cubicBezTo>
                    <a:cubicBezTo>
                      <a:pt x="1526" y="3332"/>
                      <a:pt x="1530" y="3331"/>
                      <a:pt x="1535" y="3329"/>
                    </a:cubicBezTo>
                    <a:cubicBezTo>
                      <a:pt x="1550" y="3323"/>
                      <a:pt x="1593" y="3028"/>
                      <a:pt x="1608" y="2988"/>
                    </a:cubicBezTo>
                    <a:cubicBezTo>
                      <a:pt x="1656" y="2859"/>
                      <a:pt x="1728" y="2736"/>
                      <a:pt x="1834" y="2645"/>
                    </a:cubicBezTo>
                    <a:cubicBezTo>
                      <a:pt x="2034" y="2473"/>
                      <a:pt x="2096" y="2196"/>
                      <a:pt x="2098" y="2037"/>
                    </a:cubicBezTo>
                    <a:cubicBezTo>
                      <a:pt x="2101" y="1879"/>
                      <a:pt x="2078" y="1396"/>
                      <a:pt x="2078" y="1396"/>
                    </a:cubicBezTo>
                    <a:cubicBezTo>
                      <a:pt x="2078" y="1396"/>
                      <a:pt x="2090" y="1377"/>
                      <a:pt x="2130" y="1365"/>
                    </a:cubicBezTo>
                    <a:cubicBezTo>
                      <a:pt x="2150" y="1358"/>
                      <a:pt x="2178" y="1353"/>
                      <a:pt x="2216" y="1353"/>
                    </a:cubicBezTo>
                    <a:cubicBezTo>
                      <a:pt x="2246" y="1353"/>
                      <a:pt x="2283" y="1356"/>
                      <a:pt x="2327" y="1365"/>
                    </a:cubicBezTo>
                    <a:lnTo>
                      <a:pt x="2328" y="1365"/>
                    </a:lnTo>
                    <a:cubicBezTo>
                      <a:pt x="2356" y="1370"/>
                      <a:pt x="2384" y="1376"/>
                      <a:pt x="2416" y="1385"/>
                    </a:cubicBezTo>
                    <a:cubicBezTo>
                      <a:pt x="2690" y="1465"/>
                      <a:pt x="2833" y="1624"/>
                      <a:pt x="3225" y="1624"/>
                    </a:cubicBezTo>
                    <a:cubicBezTo>
                      <a:pt x="3231" y="1624"/>
                      <a:pt x="3236" y="1624"/>
                      <a:pt x="3242" y="1623"/>
                    </a:cubicBezTo>
                    <a:cubicBezTo>
                      <a:pt x="3550" y="1619"/>
                      <a:pt x="3636" y="1607"/>
                      <a:pt x="3702" y="1524"/>
                    </a:cubicBezTo>
                    <a:lnTo>
                      <a:pt x="3703" y="1524"/>
                    </a:lnTo>
                    <a:cubicBezTo>
                      <a:pt x="3711" y="1513"/>
                      <a:pt x="3719" y="1500"/>
                      <a:pt x="3730" y="1487"/>
                    </a:cubicBezTo>
                    <a:cubicBezTo>
                      <a:pt x="3740" y="1468"/>
                      <a:pt x="3753" y="1447"/>
                      <a:pt x="3766" y="1420"/>
                    </a:cubicBezTo>
                    <a:cubicBezTo>
                      <a:pt x="3866" y="1247"/>
                      <a:pt x="3674" y="930"/>
                      <a:pt x="3605" y="813"/>
                    </a:cubicBezTo>
                    <a:cubicBezTo>
                      <a:pt x="3476" y="590"/>
                      <a:pt x="3142" y="108"/>
                      <a:pt x="2277" y="11"/>
                    </a:cubicBezTo>
                    <a:cubicBezTo>
                      <a:pt x="2210" y="4"/>
                      <a:pt x="2143" y="0"/>
                      <a:pt x="207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2"/>
              <p:cNvSpPr/>
              <p:nvPr/>
            </p:nvSpPr>
            <p:spPr>
              <a:xfrm>
                <a:off x="4631540" y="500489"/>
                <a:ext cx="142626" cy="246861"/>
              </a:xfrm>
              <a:custGeom>
                <a:rect b="b" l="l" r="r" t="t"/>
                <a:pathLst>
                  <a:path extrusionOk="0" h="1286" w="743">
                    <a:moveTo>
                      <a:pt x="98" y="582"/>
                    </a:moveTo>
                    <a:cubicBezTo>
                      <a:pt x="98" y="582"/>
                      <a:pt x="1" y="233"/>
                      <a:pt x="195" y="116"/>
                    </a:cubicBezTo>
                    <a:cubicBezTo>
                      <a:pt x="387" y="1"/>
                      <a:pt x="570" y="130"/>
                      <a:pt x="656" y="333"/>
                    </a:cubicBezTo>
                    <a:cubicBezTo>
                      <a:pt x="742" y="538"/>
                      <a:pt x="727" y="1098"/>
                      <a:pt x="638" y="1191"/>
                    </a:cubicBezTo>
                    <a:cubicBezTo>
                      <a:pt x="547" y="1285"/>
                      <a:pt x="381" y="1222"/>
                      <a:pt x="322" y="1151"/>
                    </a:cubicBezTo>
                    <a:cubicBezTo>
                      <a:pt x="265" y="1081"/>
                      <a:pt x="119" y="704"/>
                      <a:pt x="99" y="582"/>
                    </a:cubicBezTo>
                    <a:close/>
                  </a:path>
                </a:pathLst>
              </a:custGeom>
              <a:solidFill>
                <a:srgbClr val="FEC0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2"/>
              <p:cNvSpPr/>
              <p:nvPr/>
            </p:nvSpPr>
            <p:spPr>
              <a:xfrm>
                <a:off x="4656687" y="531779"/>
                <a:ext cx="95596" cy="162590"/>
              </a:xfrm>
              <a:custGeom>
                <a:rect b="b" l="l" r="r" t="t"/>
                <a:pathLst>
                  <a:path extrusionOk="0" h="847" w="498">
                    <a:moveTo>
                      <a:pt x="1" y="279"/>
                    </a:moveTo>
                    <a:cubicBezTo>
                      <a:pt x="1" y="279"/>
                      <a:pt x="8" y="69"/>
                      <a:pt x="99" y="42"/>
                    </a:cubicBezTo>
                    <a:cubicBezTo>
                      <a:pt x="190" y="16"/>
                      <a:pt x="327" y="1"/>
                      <a:pt x="393" y="133"/>
                    </a:cubicBezTo>
                    <a:cubicBezTo>
                      <a:pt x="459" y="266"/>
                      <a:pt x="494" y="385"/>
                      <a:pt x="496" y="544"/>
                    </a:cubicBezTo>
                    <a:cubicBezTo>
                      <a:pt x="497" y="702"/>
                      <a:pt x="467" y="835"/>
                      <a:pt x="380" y="841"/>
                    </a:cubicBezTo>
                    <a:cubicBezTo>
                      <a:pt x="294" y="847"/>
                      <a:pt x="128" y="707"/>
                      <a:pt x="1" y="281"/>
                    </a:cubicBezTo>
                    <a:close/>
                  </a:path>
                </a:pathLst>
              </a:custGeom>
              <a:solidFill>
                <a:srgbClr val="F7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2"/>
              <p:cNvSpPr/>
              <p:nvPr/>
            </p:nvSpPr>
            <p:spPr>
              <a:xfrm>
                <a:off x="4527690" y="347882"/>
                <a:ext cx="172572" cy="367603"/>
              </a:xfrm>
              <a:custGeom>
                <a:rect b="b" l="l" r="r" t="t"/>
                <a:pathLst>
                  <a:path extrusionOk="0" h="1915" w="899">
                    <a:moveTo>
                      <a:pt x="133" y="1"/>
                    </a:moveTo>
                    <a:lnTo>
                      <a:pt x="0" y="247"/>
                    </a:lnTo>
                    <a:lnTo>
                      <a:pt x="0" y="274"/>
                    </a:lnTo>
                    <a:lnTo>
                      <a:pt x="40" y="900"/>
                    </a:lnTo>
                    <a:lnTo>
                      <a:pt x="223" y="1733"/>
                    </a:lnTo>
                    <a:cubicBezTo>
                      <a:pt x="223" y="1733"/>
                      <a:pt x="466" y="1848"/>
                      <a:pt x="705" y="1914"/>
                    </a:cubicBezTo>
                    <a:cubicBezTo>
                      <a:pt x="706" y="1914"/>
                      <a:pt x="707" y="1915"/>
                      <a:pt x="708" y="1915"/>
                    </a:cubicBezTo>
                    <a:cubicBezTo>
                      <a:pt x="777" y="1915"/>
                      <a:pt x="531" y="1080"/>
                      <a:pt x="638" y="1080"/>
                    </a:cubicBezTo>
                    <a:cubicBezTo>
                      <a:pt x="640" y="1080"/>
                      <a:pt x="641" y="1080"/>
                      <a:pt x="643" y="1080"/>
                    </a:cubicBezTo>
                    <a:cubicBezTo>
                      <a:pt x="719" y="1097"/>
                      <a:pt x="805" y="1116"/>
                      <a:pt x="899" y="1136"/>
                    </a:cubicBezTo>
                    <a:cubicBezTo>
                      <a:pt x="891" y="931"/>
                      <a:pt x="880" y="727"/>
                      <a:pt x="866" y="522"/>
                    </a:cubicBezTo>
                    <a:cubicBezTo>
                      <a:pt x="453" y="390"/>
                      <a:pt x="131" y="254"/>
                      <a:pt x="131" y="254"/>
                    </a:cubicBezTo>
                    <a:lnTo>
                      <a:pt x="1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52"/>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solidFill>
                <a:srgbClr val="7EDC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52"/>
              <p:cNvSpPr/>
              <p:nvPr/>
            </p:nvSpPr>
            <p:spPr>
              <a:xfrm>
                <a:off x="4682601" y="437719"/>
                <a:ext cx="628861" cy="335546"/>
              </a:xfrm>
              <a:custGeom>
                <a:rect b="b" l="l" r="r" t="t"/>
                <a:pathLst>
                  <a:path extrusionOk="0" h="1748" w="3276">
                    <a:moveTo>
                      <a:pt x="3276" y="0"/>
                    </a:moveTo>
                    <a:lnTo>
                      <a:pt x="3247" y="614"/>
                    </a:lnTo>
                    <a:cubicBezTo>
                      <a:pt x="3247" y="614"/>
                      <a:pt x="3207" y="1385"/>
                      <a:pt x="3063" y="1445"/>
                    </a:cubicBezTo>
                    <a:cubicBezTo>
                      <a:pt x="2919" y="1505"/>
                      <a:pt x="2908" y="1520"/>
                      <a:pt x="2813" y="1346"/>
                    </a:cubicBezTo>
                    <a:cubicBezTo>
                      <a:pt x="2717" y="1172"/>
                      <a:pt x="2396" y="1349"/>
                      <a:pt x="2367" y="1398"/>
                    </a:cubicBezTo>
                    <a:cubicBezTo>
                      <a:pt x="2336" y="1448"/>
                      <a:pt x="2234" y="1622"/>
                      <a:pt x="2002" y="1646"/>
                    </a:cubicBezTo>
                    <a:cubicBezTo>
                      <a:pt x="1771" y="1671"/>
                      <a:pt x="1179" y="1748"/>
                      <a:pt x="830" y="1566"/>
                    </a:cubicBezTo>
                    <a:cubicBezTo>
                      <a:pt x="481" y="1383"/>
                      <a:pt x="576" y="759"/>
                      <a:pt x="576" y="759"/>
                    </a:cubicBezTo>
                    <a:lnTo>
                      <a:pt x="1" y="128"/>
                    </a:lnTo>
                    <a:cubicBezTo>
                      <a:pt x="1" y="128"/>
                      <a:pt x="24" y="76"/>
                      <a:pt x="92" y="97"/>
                    </a:cubicBezTo>
                    <a:cubicBezTo>
                      <a:pt x="385" y="193"/>
                      <a:pt x="1291" y="431"/>
                      <a:pt x="2519" y="273"/>
                    </a:cubicBezTo>
                    <a:cubicBezTo>
                      <a:pt x="3273" y="174"/>
                      <a:pt x="3276" y="0"/>
                      <a:pt x="3276"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2"/>
              <p:cNvSpPr/>
              <p:nvPr/>
            </p:nvSpPr>
            <p:spPr>
              <a:xfrm>
                <a:off x="5804219" y="2212766"/>
                <a:ext cx="329979" cy="186777"/>
              </a:xfrm>
              <a:custGeom>
                <a:rect b="b" l="l" r="r" t="t"/>
                <a:pathLst>
                  <a:path extrusionOk="0" h="973" w="1719">
                    <a:moveTo>
                      <a:pt x="335" y="0"/>
                    </a:moveTo>
                    <a:cubicBezTo>
                      <a:pt x="326" y="0"/>
                      <a:pt x="318" y="1"/>
                      <a:pt x="311" y="2"/>
                    </a:cubicBezTo>
                    <a:cubicBezTo>
                      <a:pt x="177" y="29"/>
                      <a:pt x="17" y="159"/>
                      <a:pt x="18" y="212"/>
                    </a:cubicBezTo>
                    <a:cubicBezTo>
                      <a:pt x="18" y="262"/>
                      <a:pt x="0" y="532"/>
                      <a:pt x="52" y="593"/>
                    </a:cubicBezTo>
                    <a:cubicBezTo>
                      <a:pt x="105" y="655"/>
                      <a:pt x="326" y="767"/>
                      <a:pt x="383" y="767"/>
                    </a:cubicBezTo>
                    <a:cubicBezTo>
                      <a:pt x="440" y="767"/>
                      <a:pt x="706" y="738"/>
                      <a:pt x="706" y="738"/>
                    </a:cubicBezTo>
                    <a:lnTo>
                      <a:pt x="951" y="712"/>
                    </a:lnTo>
                    <a:cubicBezTo>
                      <a:pt x="951" y="712"/>
                      <a:pt x="1197" y="930"/>
                      <a:pt x="1277" y="950"/>
                    </a:cubicBezTo>
                    <a:cubicBezTo>
                      <a:pt x="1322" y="961"/>
                      <a:pt x="1399" y="973"/>
                      <a:pt x="1469" y="973"/>
                    </a:cubicBezTo>
                    <a:cubicBezTo>
                      <a:pt x="1522" y="973"/>
                      <a:pt x="1571" y="966"/>
                      <a:pt x="1595" y="947"/>
                    </a:cubicBezTo>
                    <a:cubicBezTo>
                      <a:pt x="1652" y="905"/>
                      <a:pt x="1718" y="848"/>
                      <a:pt x="1718" y="802"/>
                    </a:cubicBezTo>
                    <a:cubicBezTo>
                      <a:pt x="1718" y="755"/>
                      <a:pt x="1687" y="679"/>
                      <a:pt x="1631" y="679"/>
                    </a:cubicBezTo>
                    <a:cubicBezTo>
                      <a:pt x="1630" y="679"/>
                      <a:pt x="1630" y="679"/>
                      <a:pt x="1629" y="679"/>
                    </a:cubicBezTo>
                    <a:cubicBezTo>
                      <a:pt x="1572" y="679"/>
                      <a:pt x="1460" y="681"/>
                      <a:pt x="1460" y="681"/>
                    </a:cubicBezTo>
                    <a:cubicBezTo>
                      <a:pt x="1460" y="681"/>
                      <a:pt x="1207" y="315"/>
                      <a:pt x="1166" y="295"/>
                    </a:cubicBezTo>
                    <a:cubicBezTo>
                      <a:pt x="1124" y="275"/>
                      <a:pt x="948" y="224"/>
                      <a:pt x="948" y="224"/>
                    </a:cubicBezTo>
                    <a:cubicBezTo>
                      <a:pt x="948" y="224"/>
                      <a:pt x="496" y="0"/>
                      <a:pt x="335"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2"/>
              <p:cNvSpPr/>
              <p:nvPr/>
            </p:nvSpPr>
            <p:spPr>
              <a:xfrm>
                <a:off x="4525962" y="18288"/>
                <a:ext cx="785884" cy="506774"/>
              </a:xfrm>
              <a:custGeom>
                <a:rect b="b" l="l" r="r" t="t"/>
                <a:pathLst>
                  <a:path extrusionOk="0" h="2640" w="4094">
                    <a:moveTo>
                      <a:pt x="1892" y="1"/>
                    </a:moveTo>
                    <a:cubicBezTo>
                      <a:pt x="496" y="1"/>
                      <a:pt x="102" y="1057"/>
                      <a:pt x="20" y="1590"/>
                    </a:cubicBezTo>
                    <a:cubicBezTo>
                      <a:pt x="6" y="1676"/>
                      <a:pt x="0" y="1747"/>
                      <a:pt x="0" y="1798"/>
                    </a:cubicBezTo>
                    <a:cubicBezTo>
                      <a:pt x="0" y="1902"/>
                      <a:pt x="3" y="2005"/>
                      <a:pt x="9" y="2101"/>
                    </a:cubicBezTo>
                    <a:cubicBezTo>
                      <a:pt x="22" y="2387"/>
                      <a:pt x="49" y="2617"/>
                      <a:pt x="49" y="2617"/>
                    </a:cubicBezTo>
                    <a:lnTo>
                      <a:pt x="1137" y="2639"/>
                    </a:lnTo>
                    <a:lnTo>
                      <a:pt x="937" y="2402"/>
                    </a:lnTo>
                    <a:lnTo>
                      <a:pt x="806" y="2247"/>
                    </a:lnTo>
                    <a:lnTo>
                      <a:pt x="806" y="2247"/>
                    </a:lnTo>
                    <a:cubicBezTo>
                      <a:pt x="846" y="2262"/>
                      <a:pt x="1502" y="2511"/>
                      <a:pt x="2518" y="2511"/>
                    </a:cubicBezTo>
                    <a:cubicBezTo>
                      <a:pt x="2770" y="2511"/>
                      <a:pt x="3043" y="2495"/>
                      <a:pt x="3335" y="2458"/>
                    </a:cubicBezTo>
                    <a:cubicBezTo>
                      <a:pt x="3983" y="2373"/>
                      <a:pt x="4073" y="2279"/>
                      <a:pt x="4087" y="2253"/>
                    </a:cubicBezTo>
                    <a:lnTo>
                      <a:pt x="4087" y="2251"/>
                    </a:lnTo>
                    <a:cubicBezTo>
                      <a:pt x="4092" y="2188"/>
                      <a:pt x="4093" y="2068"/>
                      <a:pt x="4081" y="1921"/>
                    </a:cubicBezTo>
                    <a:cubicBezTo>
                      <a:pt x="4035" y="1324"/>
                      <a:pt x="3752" y="224"/>
                      <a:pt x="2312" y="30"/>
                    </a:cubicBezTo>
                    <a:cubicBezTo>
                      <a:pt x="2163" y="10"/>
                      <a:pt x="2023" y="1"/>
                      <a:pt x="18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2"/>
              <p:cNvSpPr/>
              <p:nvPr/>
            </p:nvSpPr>
            <p:spPr>
              <a:xfrm>
                <a:off x="4808526" y="18479"/>
                <a:ext cx="503511" cy="470110"/>
              </a:xfrm>
              <a:custGeom>
                <a:rect b="b" l="l" r="r" t="t"/>
                <a:pathLst>
                  <a:path extrusionOk="0" h="2449" w="2623">
                    <a:moveTo>
                      <a:pt x="427" y="1"/>
                    </a:moveTo>
                    <a:cubicBezTo>
                      <a:pt x="273" y="1"/>
                      <a:pt x="131" y="13"/>
                      <a:pt x="0" y="37"/>
                    </a:cubicBezTo>
                    <a:cubicBezTo>
                      <a:pt x="37" y="34"/>
                      <a:pt x="122" y="25"/>
                      <a:pt x="240" y="25"/>
                    </a:cubicBezTo>
                    <a:cubicBezTo>
                      <a:pt x="629" y="25"/>
                      <a:pt x="1374" y="126"/>
                      <a:pt x="1921" y="906"/>
                    </a:cubicBezTo>
                    <a:lnTo>
                      <a:pt x="1921" y="904"/>
                    </a:lnTo>
                    <a:lnTo>
                      <a:pt x="1921" y="904"/>
                    </a:lnTo>
                    <a:cubicBezTo>
                      <a:pt x="2240" y="1358"/>
                      <a:pt x="2411" y="2305"/>
                      <a:pt x="2018" y="2434"/>
                    </a:cubicBezTo>
                    <a:lnTo>
                      <a:pt x="2018" y="2434"/>
                    </a:lnTo>
                    <a:cubicBezTo>
                      <a:pt x="2526" y="2357"/>
                      <a:pt x="2602" y="2275"/>
                      <a:pt x="2615" y="2252"/>
                    </a:cubicBezTo>
                    <a:lnTo>
                      <a:pt x="2615" y="2250"/>
                    </a:lnTo>
                    <a:cubicBezTo>
                      <a:pt x="2620" y="2187"/>
                      <a:pt x="2623" y="2069"/>
                      <a:pt x="2611" y="1920"/>
                    </a:cubicBezTo>
                    <a:cubicBezTo>
                      <a:pt x="2564" y="1323"/>
                      <a:pt x="2281" y="223"/>
                      <a:pt x="840" y="29"/>
                    </a:cubicBezTo>
                    <a:cubicBezTo>
                      <a:pt x="694" y="10"/>
                      <a:pt x="556" y="1"/>
                      <a:pt x="427" y="1"/>
                    </a:cubicBezTo>
                    <a:close/>
                    <a:moveTo>
                      <a:pt x="2018" y="2434"/>
                    </a:moveTo>
                    <a:cubicBezTo>
                      <a:pt x="1986" y="2439"/>
                      <a:pt x="1952" y="2444"/>
                      <a:pt x="1917" y="2449"/>
                    </a:cubicBezTo>
                    <a:cubicBezTo>
                      <a:pt x="1918" y="2449"/>
                      <a:pt x="1920" y="2449"/>
                      <a:pt x="1921" y="2449"/>
                    </a:cubicBezTo>
                    <a:cubicBezTo>
                      <a:pt x="1957" y="2449"/>
                      <a:pt x="1989" y="2444"/>
                      <a:pt x="2018" y="2434"/>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2"/>
              <p:cNvSpPr/>
              <p:nvPr/>
            </p:nvSpPr>
            <p:spPr>
              <a:xfrm>
                <a:off x="4556868" y="449428"/>
                <a:ext cx="251852" cy="273543"/>
              </a:xfrm>
              <a:custGeom>
                <a:rect b="b" l="l" r="r" t="t"/>
                <a:pathLst>
                  <a:path extrusionOk="0" h="1425" w="1312">
                    <a:moveTo>
                      <a:pt x="566" y="0"/>
                    </a:moveTo>
                    <a:cubicBezTo>
                      <a:pt x="354" y="0"/>
                      <a:pt x="169" y="144"/>
                      <a:pt x="99" y="393"/>
                    </a:cubicBezTo>
                    <a:cubicBezTo>
                      <a:pt x="1" y="745"/>
                      <a:pt x="170" y="1173"/>
                      <a:pt x="477" y="1350"/>
                    </a:cubicBezTo>
                    <a:cubicBezTo>
                      <a:pt x="567" y="1401"/>
                      <a:pt x="658" y="1425"/>
                      <a:pt x="745" y="1425"/>
                    </a:cubicBezTo>
                    <a:cubicBezTo>
                      <a:pt x="957" y="1425"/>
                      <a:pt x="1143" y="1281"/>
                      <a:pt x="1213" y="1031"/>
                    </a:cubicBezTo>
                    <a:cubicBezTo>
                      <a:pt x="1311" y="681"/>
                      <a:pt x="1142" y="252"/>
                      <a:pt x="834" y="76"/>
                    </a:cubicBezTo>
                    <a:cubicBezTo>
                      <a:pt x="745" y="25"/>
                      <a:pt x="653" y="0"/>
                      <a:pt x="5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2"/>
              <p:cNvSpPr/>
              <p:nvPr/>
            </p:nvSpPr>
            <p:spPr>
              <a:xfrm>
                <a:off x="4589309" y="484941"/>
                <a:ext cx="186585" cy="202518"/>
              </a:xfrm>
              <a:custGeom>
                <a:rect b="b" l="l" r="r" t="t"/>
                <a:pathLst>
                  <a:path extrusionOk="0" h="1055" w="972">
                    <a:moveTo>
                      <a:pt x="421" y="0"/>
                    </a:moveTo>
                    <a:cubicBezTo>
                      <a:pt x="264" y="0"/>
                      <a:pt x="126" y="107"/>
                      <a:pt x="75" y="291"/>
                    </a:cubicBezTo>
                    <a:cubicBezTo>
                      <a:pt x="1" y="551"/>
                      <a:pt x="127" y="868"/>
                      <a:pt x="355" y="999"/>
                    </a:cubicBezTo>
                    <a:cubicBezTo>
                      <a:pt x="421" y="1037"/>
                      <a:pt x="489" y="1055"/>
                      <a:pt x="554" y="1055"/>
                    </a:cubicBezTo>
                    <a:cubicBezTo>
                      <a:pt x="710" y="1055"/>
                      <a:pt x="848" y="948"/>
                      <a:pt x="899" y="763"/>
                    </a:cubicBezTo>
                    <a:cubicBezTo>
                      <a:pt x="971" y="503"/>
                      <a:pt x="847" y="186"/>
                      <a:pt x="619" y="56"/>
                    </a:cubicBezTo>
                    <a:cubicBezTo>
                      <a:pt x="553" y="18"/>
                      <a:pt x="485" y="0"/>
                      <a:pt x="4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2"/>
              <p:cNvSpPr/>
              <p:nvPr/>
            </p:nvSpPr>
            <p:spPr>
              <a:xfrm>
                <a:off x="4607929" y="504904"/>
                <a:ext cx="149729" cy="162782"/>
              </a:xfrm>
              <a:custGeom>
                <a:rect b="b" l="l" r="r" t="t"/>
                <a:pathLst>
                  <a:path extrusionOk="0" h="848" w="780">
                    <a:moveTo>
                      <a:pt x="336" y="0"/>
                    </a:moveTo>
                    <a:cubicBezTo>
                      <a:pt x="210" y="0"/>
                      <a:pt x="101" y="85"/>
                      <a:pt x="59" y="233"/>
                    </a:cubicBezTo>
                    <a:cubicBezTo>
                      <a:pt x="1" y="442"/>
                      <a:pt x="101" y="698"/>
                      <a:pt x="284" y="802"/>
                    </a:cubicBezTo>
                    <a:cubicBezTo>
                      <a:pt x="337" y="833"/>
                      <a:pt x="391" y="847"/>
                      <a:pt x="443" y="847"/>
                    </a:cubicBezTo>
                    <a:cubicBezTo>
                      <a:pt x="569" y="847"/>
                      <a:pt x="679" y="762"/>
                      <a:pt x="721" y="613"/>
                    </a:cubicBezTo>
                    <a:cubicBezTo>
                      <a:pt x="779" y="404"/>
                      <a:pt x="679" y="150"/>
                      <a:pt x="496" y="46"/>
                    </a:cubicBezTo>
                    <a:cubicBezTo>
                      <a:pt x="442" y="15"/>
                      <a:pt x="388" y="0"/>
                      <a:pt x="3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2"/>
              <p:cNvSpPr/>
              <p:nvPr/>
            </p:nvSpPr>
            <p:spPr>
              <a:xfrm>
                <a:off x="4699302" y="38635"/>
                <a:ext cx="285253" cy="135332"/>
              </a:xfrm>
              <a:custGeom>
                <a:rect b="b" l="l" r="r" t="t"/>
                <a:pathLst>
                  <a:path extrusionOk="0" h="705" w="1486">
                    <a:moveTo>
                      <a:pt x="863" y="1"/>
                    </a:moveTo>
                    <a:cubicBezTo>
                      <a:pt x="812" y="1"/>
                      <a:pt x="761" y="3"/>
                      <a:pt x="708" y="9"/>
                    </a:cubicBezTo>
                    <a:cubicBezTo>
                      <a:pt x="308" y="49"/>
                      <a:pt x="0" y="235"/>
                      <a:pt x="18" y="426"/>
                    </a:cubicBezTo>
                    <a:cubicBezTo>
                      <a:pt x="36" y="592"/>
                      <a:pt x="294" y="704"/>
                      <a:pt x="625" y="704"/>
                    </a:cubicBezTo>
                    <a:cubicBezTo>
                      <a:pt x="674" y="704"/>
                      <a:pt x="725" y="702"/>
                      <a:pt x="777" y="696"/>
                    </a:cubicBezTo>
                    <a:cubicBezTo>
                      <a:pt x="1177" y="656"/>
                      <a:pt x="1486" y="469"/>
                      <a:pt x="1466" y="280"/>
                    </a:cubicBezTo>
                    <a:cubicBezTo>
                      <a:pt x="1450" y="114"/>
                      <a:pt x="1192" y="1"/>
                      <a:pt x="8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2"/>
              <p:cNvSpPr/>
              <p:nvPr/>
            </p:nvSpPr>
            <p:spPr>
              <a:xfrm>
                <a:off x="4508686" y="327150"/>
                <a:ext cx="819669" cy="188313"/>
              </a:xfrm>
              <a:custGeom>
                <a:rect b="b" l="l" r="r" t="t"/>
                <a:pathLst>
                  <a:path extrusionOk="0" h="981" w="4270">
                    <a:moveTo>
                      <a:pt x="107" y="1"/>
                    </a:moveTo>
                    <a:lnTo>
                      <a:pt x="32" y="84"/>
                    </a:lnTo>
                    <a:lnTo>
                      <a:pt x="1" y="447"/>
                    </a:lnTo>
                    <a:cubicBezTo>
                      <a:pt x="1" y="447"/>
                      <a:pt x="1277" y="980"/>
                      <a:pt x="2537" y="980"/>
                    </a:cubicBezTo>
                    <a:cubicBezTo>
                      <a:pt x="2598" y="980"/>
                      <a:pt x="2659" y="979"/>
                      <a:pt x="2720" y="976"/>
                    </a:cubicBezTo>
                    <a:cubicBezTo>
                      <a:pt x="4037" y="918"/>
                      <a:pt x="4269" y="698"/>
                      <a:pt x="4269" y="698"/>
                    </a:cubicBezTo>
                    <a:lnTo>
                      <a:pt x="4269" y="327"/>
                    </a:lnTo>
                    <a:lnTo>
                      <a:pt x="4163" y="219"/>
                    </a:lnTo>
                    <a:cubicBezTo>
                      <a:pt x="3684" y="396"/>
                      <a:pt x="3165" y="460"/>
                      <a:pt x="2663" y="460"/>
                    </a:cubicBezTo>
                    <a:cubicBezTo>
                      <a:pt x="1322" y="460"/>
                      <a:pt x="107" y="1"/>
                      <a:pt x="1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2"/>
              <p:cNvSpPr/>
              <p:nvPr/>
            </p:nvSpPr>
            <p:spPr>
              <a:xfrm>
                <a:off x="4744412" y="369189"/>
                <a:ext cx="583558" cy="146274"/>
              </a:xfrm>
              <a:custGeom>
                <a:rect b="b" l="l" r="r" t="t"/>
                <a:pathLst>
                  <a:path extrusionOk="0" h="762" w="3040">
                    <a:moveTo>
                      <a:pt x="2935" y="0"/>
                    </a:moveTo>
                    <a:cubicBezTo>
                      <a:pt x="2456" y="176"/>
                      <a:pt x="1938" y="241"/>
                      <a:pt x="1436" y="241"/>
                    </a:cubicBezTo>
                    <a:cubicBezTo>
                      <a:pt x="991" y="241"/>
                      <a:pt x="560" y="190"/>
                      <a:pt x="182" y="122"/>
                    </a:cubicBezTo>
                    <a:lnTo>
                      <a:pt x="27" y="139"/>
                    </a:lnTo>
                    <a:lnTo>
                      <a:pt x="0" y="603"/>
                    </a:lnTo>
                    <a:cubicBezTo>
                      <a:pt x="397" y="692"/>
                      <a:pt x="851" y="761"/>
                      <a:pt x="1303" y="761"/>
                    </a:cubicBezTo>
                    <a:cubicBezTo>
                      <a:pt x="1366" y="761"/>
                      <a:pt x="1429" y="760"/>
                      <a:pt x="1492" y="757"/>
                    </a:cubicBezTo>
                    <a:cubicBezTo>
                      <a:pt x="2809" y="699"/>
                      <a:pt x="3040" y="480"/>
                      <a:pt x="3040" y="480"/>
                    </a:cubicBezTo>
                    <a:lnTo>
                      <a:pt x="3040" y="108"/>
                    </a:lnTo>
                    <a:lnTo>
                      <a:pt x="29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2"/>
              <p:cNvSpPr/>
              <p:nvPr/>
            </p:nvSpPr>
            <p:spPr>
              <a:xfrm>
                <a:off x="4514637" y="327150"/>
                <a:ext cx="812759" cy="115944"/>
              </a:xfrm>
              <a:custGeom>
                <a:rect b="b" l="l" r="r" t="t"/>
                <a:pathLst>
                  <a:path extrusionOk="0" h="604" w="4234">
                    <a:moveTo>
                      <a:pt x="76" y="1"/>
                    </a:moveTo>
                    <a:lnTo>
                      <a:pt x="1" y="82"/>
                    </a:lnTo>
                    <a:cubicBezTo>
                      <a:pt x="204" y="164"/>
                      <a:pt x="1361" y="603"/>
                      <a:pt x="2505" y="603"/>
                    </a:cubicBezTo>
                    <a:cubicBezTo>
                      <a:pt x="2566" y="603"/>
                      <a:pt x="2628" y="602"/>
                      <a:pt x="2689" y="599"/>
                    </a:cubicBezTo>
                    <a:cubicBezTo>
                      <a:pt x="3918" y="544"/>
                      <a:pt x="4201" y="350"/>
                      <a:pt x="4234" y="324"/>
                    </a:cubicBezTo>
                    <a:lnTo>
                      <a:pt x="4132" y="219"/>
                    </a:lnTo>
                    <a:lnTo>
                      <a:pt x="4132" y="218"/>
                    </a:lnTo>
                    <a:cubicBezTo>
                      <a:pt x="3652" y="395"/>
                      <a:pt x="3132" y="459"/>
                      <a:pt x="2630" y="459"/>
                    </a:cubicBezTo>
                    <a:cubicBezTo>
                      <a:pt x="1290" y="459"/>
                      <a:pt x="76" y="1"/>
                      <a:pt x="76" y="1"/>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4" name="Google Shape;1774;p52"/>
            <p:cNvSpPr/>
            <p:nvPr/>
          </p:nvSpPr>
          <p:spPr>
            <a:xfrm>
              <a:off x="6027083" y="2250582"/>
              <a:ext cx="160862" cy="350135"/>
            </a:xfrm>
            <a:custGeom>
              <a:rect b="b" l="l" r="r" t="t"/>
              <a:pathLst>
                <a:path extrusionOk="0" h="1824" w="838">
                  <a:moveTo>
                    <a:pt x="805" y="0"/>
                  </a:moveTo>
                  <a:cubicBezTo>
                    <a:pt x="790" y="0"/>
                    <a:pt x="776" y="10"/>
                    <a:pt x="773" y="27"/>
                  </a:cubicBezTo>
                  <a:lnTo>
                    <a:pt x="674" y="555"/>
                  </a:lnTo>
                  <a:lnTo>
                    <a:pt x="656" y="591"/>
                  </a:lnTo>
                  <a:lnTo>
                    <a:pt x="503" y="1457"/>
                  </a:lnTo>
                  <a:lnTo>
                    <a:pt x="410" y="1427"/>
                  </a:lnTo>
                  <a:cubicBezTo>
                    <a:pt x="406" y="1425"/>
                    <a:pt x="403" y="1425"/>
                    <a:pt x="400" y="1425"/>
                  </a:cubicBezTo>
                  <a:cubicBezTo>
                    <a:pt x="394" y="1427"/>
                    <a:pt x="386" y="1430"/>
                    <a:pt x="380" y="1436"/>
                  </a:cubicBezTo>
                  <a:cubicBezTo>
                    <a:pt x="379" y="1436"/>
                    <a:pt x="377" y="1438"/>
                    <a:pt x="377" y="1439"/>
                  </a:cubicBezTo>
                  <a:cubicBezTo>
                    <a:pt x="368" y="1448"/>
                    <a:pt x="362" y="1459"/>
                    <a:pt x="357" y="1471"/>
                  </a:cubicBezTo>
                  <a:cubicBezTo>
                    <a:pt x="354" y="1477"/>
                    <a:pt x="353" y="1484"/>
                    <a:pt x="351" y="1491"/>
                  </a:cubicBezTo>
                  <a:cubicBezTo>
                    <a:pt x="350" y="1501"/>
                    <a:pt x="350" y="1510"/>
                    <a:pt x="351" y="1519"/>
                  </a:cubicBezTo>
                  <a:cubicBezTo>
                    <a:pt x="354" y="1533"/>
                    <a:pt x="362" y="1542"/>
                    <a:pt x="371" y="1545"/>
                  </a:cubicBezTo>
                  <a:lnTo>
                    <a:pt x="491" y="1585"/>
                  </a:lnTo>
                  <a:cubicBezTo>
                    <a:pt x="496" y="1604"/>
                    <a:pt x="503" y="1621"/>
                    <a:pt x="520" y="1631"/>
                  </a:cubicBezTo>
                  <a:cubicBezTo>
                    <a:pt x="533" y="1640"/>
                    <a:pt x="547" y="1644"/>
                    <a:pt x="561" y="1644"/>
                  </a:cubicBezTo>
                  <a:cubicBezTo>
                    <a:pt x="598" y="1644"/>
                    <a:pt x="633" y="1617"/>
                    <a:pt x="637" y="1577"/>
                  </a:cubicBezTo>
                  <a:lnTo>
                    <a:pt x="774" y="608"/>
                  </a:lnTo>
                  <a:lnTo>
                    <a:pt x="768" y="561"/>
                  </a:lnTo>
                  <a:lnTo>
                    <a:pt x="836" y="36"/>
                  </a:lnTo>
                  <a:cubicBezTo>
                    <a:pt x="837" y="25"/>
                    <a:pt x="831" y="13"/>
                    <a:pt x="822" y="5"/>
                  </a:cubicBezTo>
                  <a:cubicBezTo>
                    <a:pt x="816" y="2"/>
                    <a:pt x="811" y="0"/>
                    <a:pt x="805" y="0"/>
                  </a:cubicBezTo>
                  <a:close/>
                  <a:moveTo>
                    <a:pt x="454" y="180"/>
                  </a:moveTo>
                  <a:cubicBezTo>
                    <a:pt x="440" y="180"/>
                    <a:pt x="427" y="190"/>
                    <a:pt x="423" y="205"/>
                  </a:cubicBezTo>
                  <a:lnTo>
                    <a:pt x="325" y="735"/>
                  </a:lnTo>
                  <a:lnTo>
                    <a:pt x="305" y="771"/>
                  </a:lnTo>
                  <a:lnTo>
                    <a:pt x="154" y="1637"/>
                  </a:lnTo>
                  <a:lnTo>
                    <a:pt x="60" y="1605"/>
                  </a:lnTo>
                  <a:lnTo>
                    <a:pt x="50" y="1605"/>
                  </a:lnTo>
                  <a:cubicBezTo>
                    <a:pt x="43" y="1605"/>
                    <a:pt x="37" y="1608"/>
                    <a:pt x="31" y="1614"/>
                  </a:cubicBezTo>
                  <a:cubicBezTo>
                    <a:pt x="30" y="1616"/>
                    <a:pt x="28" y="1617"/>
                    <a:pt x="26" y="1619"/>
                  </a:cubicBezTo>
                  <a:cubicBezTo>
                    <a:pt x="19" y="1627"/>
                    <a:pt x="11" y="1637"/>
                    <a:pt x="7" y="1650"/>
                  </a:cubicBezTo>
                  <a:cubicBezTo>
                    <a:pt x="5" y="1656"/>
                    <a:pt x="3" y="1664"/>
                    <a:pt x="2" y="1670"/>
                  </a:cubicBezTo>
                  <a:cubicBezTo>
                    <a:pt x="0" y="1679"/>
                    <a:pt x="0" y="1690"/>
                    <a:pt x="2" y="1697"/>
                  </a:cubicBezTo>
                  <a:cubicBezTo>
                    <a:pt x="5" y="1713"/>
                    <a:pt x="11" y="1722"/>
                    <a:pt x="20" y="1725"/>
                  </a:cubicBezTo>
                  <a:lnTo>
                    <a:pt x="140" y="1765"/>
                  </a:lnTo>
                  <a:cubicBezTo>
                    <a:pt x="145" y="1784"/>
                    <a:pt x="154" y="1799"/>
                    <a:pt x="170" y="1810"/>
                  </a:cubicBezTo>
                  <a:cubicBezTo>
                    <a:pt x="183" y="1819"/>
                    <a:pt x="198" y="1823"/>
                    <a:pt x="212" y="1823"/>
                  </a:cubicBezTo>
                  <a:cubicBezTo>
                    <a:pt x="249" y="1823"/>
                    <a:pt x="282" y="1797"/>
                    <a:pt x="288" y="1756"/>
                  </a:cubicBezTo>
                  <a:lnTo>
                    <a:pt x="423" y="787"/>
                  </a:lnTo>
                  <a:lnTo>
                    <a:pt x="419" y="741"/>
                  </a:lnTo>
                  <a:lnTo>
                    <a:pt x="485" y="216"/>
                  </a:lnTo>
                  <a:cubicBezTo>
                    <a:pt x="486" y="204"/>
                    <a:pt x="482" y="192"/>
                    <a:pt x="471" y="185"/>
                  </a:cubicBezTo>
                  <a:cubicBezTo>
                    <a:pt x="466" y="182"/>
                    <a:pt x="460" y="180"/>
                    <a:pt x="454" y="18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5" name="Google Shape;1775;p52"/>
          <p:cNvGrpSpPr/>
          <p:nvPr/>
        </p:nvGrpSpPr>
        <p:grpSpPr>
          <a:xfrm>
            <a:off x="1786393" y="168573"/>
            <a:ext cx="1706776" cy="1487950"/>
            <a:chOff x="2232600" y="4049963"/>
            <a:chExt cx="2584849" cy="2253446"/>
          </a:xfrm>
        </p:grpSpPr>
        <p:sp>
          <p:nvSpPr>
            <p:cNvPr id="1776" name="Google Shape;1776;p52"/>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7" name="Google Shape;1777;p52"/>
            <p:cNvGrpSpPr/>
            <p:nvPr/>
          </p:nvGrpSpPr>
          <p:grpSpPr>
            <a:xfrm>
              <a:off x="3280027" y="4685987"/>
              <a:ext cx="1537422" cy="810564"/>
              <a:chOff x="3357500" y="1620888"/>
              <a:chExt cx="867375" cy="457300"/>
            </a:xfrm>
          </p:grpSpPr>
          <p:sp>
            <p:nvSpPr>
              <p:cNvPr id="1778" name="Google Shape;1778;p5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5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5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2" name="Google Shape;1782;p52"/>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52"/>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2"/>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2"/>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2"/>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2"/>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2"/>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2"/>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2"/>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2"/>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2"/>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2"/>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2"/>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2"/>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2"/>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2"/>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2"/>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2"/>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2"/>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2"/>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2"/>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2"/>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2"/>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2"/>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2"/>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2"/>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2"/>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2"/>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2"/>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1" name="Google Shape;1811;p52"/>
          <p:cNvGrpSpPr/>
          <p:nvPr/>
        </p:nvGrpSpPr>
        <p:grpSpPr>
          <a:xfrm flipH="1">
            <a:off x="1729965" y="3487125"/>
            <a:ext cx="1457593" cy="1069711"/>
            <a:chOff x="746248" y="747560"/>
            <a:chExt cx="3070556" cy="2253447"/>
          </a:xfrm>
        </p:grpSpPr>
        <p:sp>
          <p:nvSpPr>
            <p:cNvPr id="1812" name="Google Shape;1812;p52"/>
            <p:cNvSpPr/>
            <p:nvPr/>
          </p:nvSpPr>
          <p:spPr>
            <a:xfrm>
              <a:off x="1051108" y="1350543"/>
              <a:ext cx="65548" cy="80903"/>
            </a:xfrm>
            <a:custGeom>
              <a:rect b="b" l="l" r="r" t="t"/>
              <a:pathLst>
                <a:path extrusionOk="0" h="1765" w="1430">
                  <a:moveTo>
                    <a:pt x="1429" y="297"/>
                  </a:moveTo>
                  <a:lnTo>
                    <a:pt x="1031" y="66"/>
                  </a:lnTo>
                  <a:cubicBezTo>
                    <a:pt x="922" y="0"/>
                    <a:pt x="770" y="9"/>
                    <a:pt x="602" y="106"/>
                  </a:cubicBezTo>
                  <a:cubicBezTo>
                    <a:pt x="270" y="297"/>
                    <a:pt x="0" y="765"/>
                    <a:pt x="0" y="1148"/>
                  </a:cubicBezTo>
                  <a:cubicBezTo>
                    <a:pt x="0" y="1337"/>
                    <a:pt x="67" y="1471"/>
                    <a:pt x="173" y="1534"/>
                  </a:cubicBezTo>
                  <a:lnTo>
                    <a:pt x="571" y="1765"/>
                  </a:lnTo>
                  <a:lnTo>
                    <a:pt x="1429" y="297"/>
                  </a:lnTo>
                  <a:close/>
                </a:path>
              </a:pathLst>
            </a:custGeom>
            <a:solidFill>
              <a:srgbClr val="E2DE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2"/>
            <p:cNvSpPr/>
            <p:nvPr/>
          </p:nvSpPr>
          <p:spPr>
            <a:xfrm>
              <a:off x="746248" y="944842"/>
              <a:ext cx="701864" cy="906070"/>
            </a:xfrm>
            <a:custGeom>
              <a:rect b="b" l="l" r="r" t="t"/>
              <a:pathLst>
                <a:path extrusionOk="0" h="19767" w="15312">
                  <a:moveTo>
                    <a:pt x="11078" y="0"/>
                  </a:moveTo>
                  <a:cubicBezTo>
                    <a:pt x="10025" y="0"/>
                    <a:pt x="8855" y="351"/>
                    <a:pt x="7656" y="1043"/>
                  </a:cubicBezTo>
                  <a:cubicBezTo>
                    <a:pt x="5625" y="2215"/>
                    <a:pt x="3678" y="4270"/>
                    <a:pt x="2243" y="6758"/>
                  </a:cubicBezTo>
                  <a:cubicBezTo>
                    <a:pt x="806" y="9245"/>
                    <a:pt x="0" y="11958"/>
                    <a:pt x="0" y="14303"/>
                  </a:cubicBezTo>
                  <a:cubicBezTo>
                    <a:pt x="0" y="16647"/>
                    <a:pt x="806" y="18430"/>
                    <a:pt x="2243" y="19259"/>
                  </a:cubicBezTo>
                  <a:cubicBezTo>
                    <a:pt x="2830" y="19598"/>
                    <a:pt x="3504" y="19766"/>
                    <a:pt x="4233" y="19766"/>
                  </a:cubicBezTo>
                  <a:cubicBezTo>
                    <a:pt x="5286" y="19766"/>
                    <a:pt x="6457" y="19416"/>
                    <a:pt x="7656" y="18723"/>
                  </a:cubicBezTo>
                  <a:cubicBezTo>
                    <a:pt x="9686" y="17551"/>
                    <a:pt x="11634" y="15495"/>
                    <a:pt x="13069" y="13009"/>
                  </a:cubicBezTo>
                  <a:cubicBezTo>
                    <a:pt x="14504" y="10522"/>
                    <a:pt x="15312" y="7808"/>
                    <a:pt x="15312" y="5464"/>
                  </a:cubicBezTo>
                  <a:cubicBezTo>
                    <a:pt x="15312" y="3118"/>
                    <a:pt x="14504" y="1336"/>
                    <a:pt x="13069" y="508"/>
                  </a:cubicBezTo>
                  <a:cubicBezTo>
                    <a:pt x="12481" y="169"/>
                    <a:pt x="11808" y="0"/>
                    <a:pt x="11078"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2"/>
            <p:cNvSpPr/>
            <p:nvPr/>
          </p:nvSpPr>
          <p:spPr>
            <a:xfrm>
              <a:off x="746294" y="968448"/>
              <a:ext cx="701772" cy="858903"/>
            </a:xfrm>
            <a:custGeom>
              <a:rect b="b" l="l" r="r" t="t"/>
              <a:pathLst>
                <a:path extrusionOk="0" h="18738" w="15310">
                  <a:moveTo>
                    <a:pt x="13083" y="1"/>
                  </a:moveTo>
                  <a:lnTo>
                    <a:pt x="7705" y="9316"/>
                  </a:lnTo>
                  <a:lnTo>
                    <a:pt x="7705" y="9316"/>
                  </a:lnTo>
                  <a:lnTo>
                    <a:pt x="15309" y="4926"/>
                  </a:lnTo>
                  <a:cubicBezTo>
                    <a:pt x="15303" y="2505"/>
                    <a:pt x="14455" y="801"/>
                    <a:pt x="13083" y="1"/>
                  </a:cubicBezTo>
                  <a:close/>
                  <a:moveTo>
                    <a:pt x="7705" y="9316"/>
                  </a:moveTo>
                  <a:lnTo>
                    <a:pt x="7703" y="9318"/>
                  </a:lnTo>
                  <a:lnTo>
                    <a:pt x="7704" y="9318"/>
                  </a:lnTo>
                  <a:lnTo>
                    <a:pt x="7705" y="9316"/>
                  </a:lnTo>
                  <a:close/>
                  <a:moveTo>
                    <a:pt x="7635" y="542"/>
                  </a:moveTo>
                  <a:cubicBezTo>
                    <a:pt x="5534" y="1760"/>
                    <a:pt x="3634" y="3837"/>
                    <a:pt x="2256" y="6218"/>
                  </a:cubicBezTo>
                  <a:lnTo>
                    <a:pt x="7635" y="9324"/>
                  </a:lnTo>
                  <a:lnTo>
                    <a:pt x="7635" y="542"/>
                  </a:lnTo>
                  <a:close/>
                  <a:moveTo>
                    <a:pt x="7675" y="9413"/>
                  </a:moveTo>
                  <a:lnTo>
                    <a:pt x="7675" y="18196"/>
                  </a:lnTo>
                  <a:cubicBezTo>
                    <a:pt x="9775" y="16976"/>
                    <a:pt x="11674" y="14900"/>
                    <a:pt x="13054" y="12520"/>
                  </a:cubicBezTo>
                  <a:lnTo>
                    <a:pt x="7675" y="9413"/>
                  </a:lnTo>
                  <a:close/>
                  <a:moveTo>
                    <a:pt x="7606" y="9421"/>
                  </a:moveTo>
                  <a:lnTo>
                    <a:pt x="1" y="13811"/>
                  </a:lnTo>
                  <a:cubicBezTo>
                    <a:pt x="5" y="16233"/>
                    <a:pt x="854" y="17938"/>
                    <a:pt x="2227" y="18738"/>
                  </a:cubicBezTo>
                  <a:lnTo>
                    <a:pt x="7606" y="942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2"/>
            <p:cNvSpPr/>
            <p:nvPr/>
          </p:nvSpPr>
          <p:spPr>
            <a:xfrm>
              <a:off x="1066738" y="1360672"/>
              <a:ext cx="148559" cy="127749"/>
            </a:xfrm>
            <a:custGeom>
              <a:rect b="b" l="l" r="r" t="t"/>
              <a:pathLst>
                <a:path extrusionOk="0" h="2787" w="3241">
                  <a:moveTo>
                    <a:pt x="871" y="0"/>
                  </a:moveTo>
                  <a:cubicBezTo>
                    <a:pt x="791" y="0"/>
                    <a:pt x="700" y="27"/>
                    <a:pt x="602" y="82"/>
                  </a:cubicBezTo>
                  <a:cubicBezTo>
                    <a:pt x="270" y="275"/>
                    <a:pt x="1" y="741"/>
                    <a:pt x="1" y="1124"/>
                  </a:cubicBezTo>
                  <a:cubicBezTo>
                    <a:pt x="1" y="1313"/>
                    <a:pt x="67" y="1447"/>
                    <a:pt x="173" y="1511"/>
                  </a:cubicBezTo>
                  <a:lnTo>
                    <a:pt x="2382" y="2786"/>
                  </a:lnTo>
                  <a:lnTo>
                    <a:pt x="3240" y="1317"/>
                  </a:lnTo>
                  <a:lnTo>
                    <a:pt x="1032" y="42"/>
                  </a:lnTo>
                  <a:cubicBezTo>
                    <a:pt x="985" y="15"/>
                    <a:pt x="931" y="0"/>
                    <a:pt x="871" y="0"/>
                  </a:cubicBezTo>
                  <a:close/>
                </a:path>
              </a:pathLst>
            </a:custGeom>
            <a:solidFill>
              <a:srgbClr val="3830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2"/>
            <p:cNvSpPr/>
            <p:nvPr/>
          </p:nvSpPr>
          <p:spPr>
            <a:xfrm>
              <a:off x="1643135" y="801556"/>
              <a:ext cx="222724" cy="752377"/>
            </a:xfrm>
            <a:custGeom>
              <a:rect b="b" l="l" r="r" t="t"/>
              <a:pathLst>
                <a:path extrusionOk="0" h="16414" w="4859">
                  <a:moveTo>
                    <a:pt x="4599" y="1"/>
                  </a:moveTo>
                  <a:lnTo>
                    <a:pt x="1" y="16263"/>
                  </a:lnTo>
                  <a:lnTo>
                    <a:pt x="259" y="16413"/>
                  </a:lnTo>
                  <a:lnTo>
                    <a:pt x="4858" y="152"/>
                  </a:lnTo>
                  <a:lnTo>
                    <a:pt x="459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2"/>
            <p:cNvSpPr/>
            <p:nvPr/>
          </p:nvSpPr>
          <p:spPr>
            <a:xfrm>
              <a:off x="1386633" y="747560"/>
              <a:ext cx="467313" cy="799452"/>
            </a:xfrm>
            <a:custGeom>
              <a:rect b="b" l="l" r="r" t="t"/>
              <a:pathLst>
                <a:path extrusionOk="0" h="17441" w="10195">
                  <a:moveTo>
                    <a:pt x="8069" y="1"/>
                  </a:moveTo>
                  <a:lnTo>
                    <a:pt x="1" y="14340"/>
                  </a:lnTo>
                  <a:lnTo>
                    <a:pt x="5597" y="17441"/>
                  </a:lnTo>
                  <a:lnTo>
                    <a:pt x="10195" y="1179"/>
                  </a:lnTo>
                  <a:lnTo>
                    <a:pt x="8069"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2"/>
            <p:cNvSpPr/>
            <p:nvPr/>
          </p:nvSpPr>
          <p:spPr>
            <a:xfrm>
              <a:off x="1429994" y="1823394"/>
              <a:ext cx="93188" cy="269112"/>
            </a:xfrm>
            <a:custGeom>
              <a:rect b="b" l="l" r="r" t="t"/>
              <a:pathLst>
                <a:path extrusionOk="0" h="5871" w="2033">
                  <a:moveTo>
                    <a:pt x="2033" y="1"/>
                  </a:moveTo>
                  <a:lnTo>
                    <a:pt x="1679" y="207"/>
                  </a:lnTo>
                  <a:lnTo>
                    <a:pt x="1" y="5871"/>
                  </a:lnTo>
                  <a:lnTo>
                    <a:pt x="353" y="5665"/>
                  </a:lnTo>
                  <a:lnTo>
                    <a:pt x="20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2"/>
            <p:cNvSpPr/>
            <p:nvPr/>
          </p:nvSpPr>
          <p:spPr>
            <a:xfrm>
              <a:off x="1285838" y="1695739"/>
              <a:ext cx="237347" cy="137192"/>
            </a:xfrm>
            <a:custGeom>
              <a:rect b="b" l="l" r="r" t="t"/>
              <a:pathLst>
                <a:path extrusionOk="0" h="2993" w="5178">
                  <a:moveTo>
                    <a:pt x="352" y="0"/>
                  </a:moveTo>
                  <a:lnTo>
                    <a:pt x="0" y="206"/>
                  </a:lnTo>
                  <a:lnTo>
                    <a:pt x="4824" y="2992"/>
                  </a:lnTo>
                  <a:lnTo>
                    <a:pt x="5178" y="2786"/>
                  </a:lnTo>
                  <a:lnTo>
                    <a:pt x="352" y="0"/>
                  </a:lnTo>
                  <a:close/>
                </a:path>
              </a:pathLst>
            </a:custGeom>
            <a:solidFill>
              <a:srgbClr val="99A4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2"/>
            <p:cNvSpPr/>
            <p:nvPr/>
          </p:nvSpPr>
          <p:spPr>
            <a:xfrm>
              <a:off x="1285700" y="1705181"/>
              <a:ext cx="221258" cy="387327"/>
            </a:xfrm>
            <a:custGeom>
              <a:rect b="b" l="l" r="r" t="t"/>
              <a:pathLst>
                <a:path extrusionOk="0" h="8450" w="4827">
                  <a:moveTo>
                    <a:pt x="3" y="0"/>
                  </a:moveTo>
                  <a:lnTo>
                    <a:pt x="0" y="6633"/>
                  </a:lnTo>
                  <a:lnTo>
                    <a:pt x="3149" y="8450"/>
                  </a:lnTo>
                  <a:lnTo>
                    <a:pt x="4827" y="2786"/>
                  </a:lnTo>
                  <a:lnTo>
                    <a:pt x="3"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2"/>
            <p:cNvSpPr/>
            <p:nvPr/>
          </p:nvSpPr>
          <p:spPr>
            <a:xfrm>
              <a:off x="2684179" y="1439145"/>
              <a:ext cx="1038128" cy="793905"/>
            </a:xfrm>
            <a:custGeom>
              <a:rect b="b" l="l" r="r" t="t"/>
              <a:pathLst>
                <a:path extrusionOk="0" h="17320" w="22648">
                  <a:moveTo>
                    <a:pt x="22648" y="1"/>
                  </a:moveTo>
                  <a:lnTo>
                    <a:pt x="2" y="16870"/>
                  </a:lnTo>
                  <a:lnTo>
                    <a:pt x="0" y="17319"/>
                  </a:lnTo>
                  <a:lnTo>
                    <a:pt x="22646" y="451"/>
                  </a:lnTo>
                  <a:lnTo>
                    <a:pt x="2264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2"/>
            <p:cNvSpPr/>
            <p:nvPr/>
          </p:nvSpPr>
          <p:spPr>
            <a:xfrm>
              <a:off x="2408654" y="2053357"/>
              <a:ext cx="275621" cy="179683"/>
            </a:xfrm>
            <a:custGeom>
              <a:rect b="b" l="l" r="r" t="t"/>
              <a:pathLst>
                <a:path extrusionOk="0" h="3920" w="6013">
                  <a:moveTo>
                    <a:pt x="2" y="0"/>
                  </a:moveTo>
                  <a:lnTo>
                    <a:pt x="0" y="449"/>
                  </a:lnTo>
                  <a:lnTo>
                    <a:pt x="6011" y="3919"/>
                  </a:lnTo>
                  <a:lnTo>
                    <a:pt x="6013" y="3470"/>
                  </a:lnTo>
                  <a:lnTo>
                    <a:pt x="2" y="0"/>
                  </a:lnTo>
                  <a:close/>
                </a:path>
              </a:pathLst>
            </a:custGeom>
            <a:solidFill>
              <a:srgbClr val="CBC7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2"/>
            <p:cNvSpPr/>
            <p:nvPr/>
          </p:nvSpPr>
          <p:spPr>
            <a:xfrm>
              <a:off x="2408700" y="1364844"/>
              <a:ext cx="1313611" cy="847627"/>
            </a:xfrm>
            <a:custGeom>
              <a:rect b="b" l="l" r="r" t="t"/>
              <a:pathLst>
                <a:path extrusionOk="0" h="18492" w="28658">
                  <a:moveTo>
                    <a:pt x="25847" y="0"/>
                  </a:moveTo>
                  <a:lnTo>
                    <a:pt x="1" y="15021"/>
                  </a:lnTo>
                  <a:lnTo>
                    <a:pt x="6012" y="18491"/>
                  </a:lnTo>
                  <a:lnTo>
                    <a:pt x="28658" y="1622"/>
                  </a:lnTo>
                  <a:lnTo>
                    <a:pt x="2584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2"/>
            <p:cNvSpPr/>
            <p:nvPr/>
          </p:nvSpPr>
          <p:spPr>
            <a:xfrm>
              <a:off x="1075860" y="1344538"/>
              <a:ext cx="164190" cy="213878"/>
            </a:xfrm>
            <a:custGeom>
              <a:rect b="b" l="l" r="r" t="t"/>
              <a:pathLst>
                <a:path extrusionOk="0" h="4666" w="3582">
                  <a:moveTo>
                    <a:pt x="3577" y="108"/>
                  </a:moveTo>
                  <a:lnTo>
                    <a:pt x="3581" y="108"/>
                  </a:lnTo>
                  <a:cubicBezTo>
                    <a:pt x="3580" y="108"/>
                    <a:pt x="3579" y="108"/>
                    <a:pt x="3577" y="108"/>
                  </a:cubicBezTo>
                  <a:close/>
                  <a:moveTo>
                    <a:pt x="2209" y="0"/>
                  </a:moveTo>
                  <a:cubicBezTo>
                    <a:pt x="2012" y="0"/>
                    <a:pt x="1789" y="62"/>
                    <a:pt x="1554" y="194"/>
                  </a:cubicBezTo>
                  <a:cubicBezTo>
                    <a:pt x="709" y="665"/>
                    <a:pt x="16" y="1839"/>
                    <a:pt x="3" y="2817"/>
                  </a:cubicBezTo>
                  <a:cubicBezTo>
                    <a:pt x="0" y="3141"/>
                    <a:pt x="71" y="3405"/>
                    <a:pt x="200" y="3592"/>
                  </a:cubicBezTo>
                  <a:lnTo>
                    <a:pt x="933" y="4666"/>
                  </a:lnTo>
                  <a:cubicBezTo>
                    <a:pt x="769" y="4426"/>
                    <a:pt x="679" y="4094"/>
                    <a:pt x="683" y="3680"/>
                  </a:cubicBezTo>
                  <a:cubicBezTo>
                    <a:pt x="699" y="2439"/>
                    <a:pt x="1580" y="948"/>
                    <a:pt x="2651" y="351"/>
                  </a:cubicBezTo>
                  <a:cubicBezTo>
                    <a:pt x="2950" y="184"/>
                    <a:pt x="3233" y="104"/>
                    <a:pt x="3485" y="104"/>
                  </a:cubicBezTo>
                  <a:cubicBezTo>
                    <a:pt x="3516" y="104"/>
                    <a:pt x="3547" y="105"/>
                    <a:pt x="3577" y="108"/>
                  </a:cubicBezTo>
                  <a:lnTo>
                    <a:pt x="3577" y="108"/>
                  </a:lnTo>
                  <a:lnTo>
                    <a:pt x="2286" y="2"/>
                  </a:lnTo>
                  <a:lnTo>
                    <a:pt x="2286" y="4"/>
                  </a:lnTo>
                  <a:cubicBezTo>
                    <a:pt x="2261" y="1"/>
                    <a:pt x="2235" y="0"/>
                    <a:pt x="2209" y="0"/>
                  </a:cubicBezTo>
                  <a:close/>
                </a:path>
              </a:pathLst>
            </a:custGeom>
            <a:solidFill>
              <a:srgbClr val="3830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2"/>
            <p:cNvSpPr/>
            <p:nvPr/>
          </p:nvSpPr>
          <p:spPr>
            <a:xfrm>
              <a:off x="1323699" y="1695006"/>
              <a:ext cx="2492781" cy="1306002"/>
            </a:xfrm>
            <a:custGeom>
              <a:rect b="b" l="l" r="r" t="t"/>
              <a:pathLst>
                <a:path extrusionOk="0" h="28492" w="54383">
                  <a:moveTo>
                    <a:pt x="12" y="1"/>
                  </a:moveTo>
                  <a:lnTo>
                    <a:pt x="12" y="1"/>
                  </a:lnTo>
                  <a:cubicBezTo>
                    <a:pt x="0" y="979"/>
                    <a:pt x="339" y="1670"/>
                    <a:pt x="889" y="1991"/>
                  </a:cubicBezTo>
                  <a:lnTo>
                    <a:pt x="34911" y="21722"/>
                  </a:lnTo>
                  <a:cubicBezTo>
                    <a:pt x="36053" y="22383"/>
                    <a:pt x="37174" y="23082"/>
                    <a:pt x="38299" y="23775"/>
                  </a:cubicBezTo>
                  <a:cubicBezTo>
                    <a:pt x="42260" y="26223"/>
                    <a:pt x="47652" y="28492"/>
                    <a:pt x="52146" y="28492"/>
                  </a:cubicBezTo>
                  <a:cubicBezTo>
                    <a:pt x="52246" y="28492"/>
                    <a:pt x="52346" y="28491"/>
                    <a:pt x="52445" y="28488"/>
                  </a:cubicBezTo>
                  <a:cubicBezTo>
                    <a:pt x="52790" y="28471"/>
                    <a:pt x="53247" y="28392"/>
                    <a:pt x="53588" y="28342"/>
                  </a:cubicBezTo>
                  <a:lnTo>
                    <a:pt x="54382" y="28133"/>
                  </a:lnTo>
                  <a:lnTo>
                    <a:pt x="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2"/>
            <p:cNvSpPr/>
            <p:nvPr/>
          </p:nvSpPr>
          <p:spPr>
            <a:xfrm>
              <a:off x="1107166" y="1349305"/>
              <a:ext cx="2709638" cy="1635299"/>
            </a:xfrm>
            <a:custGeom>
              <a:rect b="b" l="l" r="r" t="t"/>
              <a:pathLst>
                <a:path extrusionOk="0" h="35676" w="59114">
                  <a:moveTo>
                    <a:pt x="9638" y="2067"/>
                  </a:moveTo>
                  <a:cubicBezTo>
                    <a:pt x="9638" y="2067"/>
                    <a:pt x="9699" y="2103"/>
                    <a:pt x="9819" y="2173"/>
                  </a:cubicBezTo>
                  <a:lnTo>
                    <a:pt x="9819" y="2173"/>
                  </a:lnTo>
                  <a:cubicBezTo>
                    <a:pt x="9834" y="2181"/>
                    <a:pt x="9849" y="2189"/>
                    <a:pt x="9863" y="2198"/>
                  </a:cubicBezTo>
                  <a:cubicBezTo>
                    <a:pt x="9713" y="2111"/>
                    <a:pt x="9638" y="2067"/>
                    <a:pt x="9638" y="2067"/>
                  </a:cubicBezTo>
                  <a:close/>
                  <a:moveTo>
                    <a:pt x="2805" y="1"/>
                  </a:moveTo>
                  <a:cubicBezTo>
                    <a:pt x="2552" y="1"/>
                    <a:pt x="2268" y="80"/>
                    <a:pt x="1968" y="247"/>
                  </a:cubicBezTo>
                  <a:cubicBezTo>
                    <a:pt x="897" y="844"/>
                    <a:pt x="16" y="2335"/>
                    <a:pt x="0" y="3577"/>
                  </a:cubicBezTo>
                  <a:lnTo>
                    <a:pt x="4736" y="7543"/>
                  </a:lnTo>
                  <a:lnTo>
                    <a:pt x="40898" y="28515"/>
                  </a:lnTo>
                  <a:cubicBezTo>
                    <a:pt x="41392" y="28839"/>
                    <a:pt x="50794" y="35011"/>
                    <a:pt x="59106" y="35675"/>
                  </a:cubicBezTo>
                  <a:cubicBezTo>
                    <a:pt x="59114" y="35666"/>
                    <a:pt x="59014" y="34458"/>
                    <a:pt x="57666" y="32462"/>
                  </a:cubicBezTo>
                  <a:cubicBezTo>
                    <a:pt x="57280" y="31891"/>
                    <a:pt x="56928" y="31294"/>
                    <a:pt x="56583" y="30697"/>
                  </a:cubicBezTo>
                  <a:cubicBezTo>
                    <a:pt x="55540" y="28889"/>
                    <a:pt x="52538" y="25043"/>
                    <a:pt x="47774" y="23545"/>
                  </a:cubicBezTo>
                  <a:cubicBezTo>
                    <a:pt x="46322" y="23088"/>
                    <a:pt x="44907" y="22522"/>
                    <a:pt x="43590" y="21757"/>
                  </a:cubicBezTo>
                  <a:lnTo>
                    <a:pt x="9873" y="2204"/>
                  </a:lnTo>
                  <a:cubicBezTo>
                    <a:pt x="9854" y="2193"/>
                    <a:pt x="9836" y="2182"/>
                    <a:pt x="9819" y="2173"/>
                  </a:cubicBezTo>
                  <a:lnTo>
                    <a:pt x="9819" y="2173"/>
                  </a:lnTo>
                  <a:cubicBezTo>
                    <a:pt x="7558" y="900"/>
                    <a:pt x="5420" y="230"/>
                    <a:pt x="2895" y="4"/>
                  </a:cubicBezTo>
                  <a:cubicBezTo>
                    <a:pt x="2866" y="2"/>
                    <a:pt x="2835" y="1"/>
                    <a:pt x="28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2"/>
            <p:cNvSpPr/>
            <p:nvPr/>
          </p:nvSpPr>
          <p:spPr>
            <a:xfrm>
              <a:off x="1137739" y="2337270"/>
              <a:ext cx="1331534" cy="624444"/>
            </a:xfrm>
            <a:custGeom>
              <a:rect b="b" l="l" r="r" t="t"/>
              <a:pathLst>
                <a:path extrusionOk="0" h="13623" w="29049">
                  <a:moveTo>
                    <a:pt x="29048" y="0"/>
                  </a:moveTo>
                  <a:lnTo>
                    <a:pt x="1" y="13172"/>
                  </a:lnTo>
                  <a:lnTo>
                    <a:pt x="1" y="13623"/>
                  </a:lnTo>
                  <a:lnTo>
                    <a:pt x="29048" y="450"/>
                  </a:lnTo>
                  <a:lnTo>
                    <a:pt x="29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2"/>
            <p:cNvSpPr/>
            <p:nvPr/>
          </p:nvSpPr>
          <p:spPr>
            <a:xfrm>
              <a:off x="1008938" y="2866638"/>
              <a:ext cx="128849" cy="95067"/>
            </a:xfrm>
            <a:custGeom>
              <a:rect b="b" l="l" r="r" t="t"/>
              <a:pathLst>
                <a:path extrusionOk="0" h="2074" w="2811">
                  <a:moveTo>
                    <a:pt x="1" y="0"/>
                  </a:moveTo>
                  <a:lnTo>
                    <a:pt x="1" y="451"/>
                  </a:lnTo>
                  <a:lnTo>
                    <a:pt x="2811" y="2074"/>
                  </a:lnTo>
                  <a:lnTo>
                    <a:pt x="2811" y="1623"/>
                  </a:lnTo>
                  <a:lnTo>
                    <a:pt x="1" y="0"/>
                  </a:lnTo>
                  <a:close/>
                </a:path>
              </a:pathLst>
            </a:custGeom>
            <a:solidFill>
              <a:srgbClr val="CBC7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2"/>
            <p:cNvSpPr/>
            <p:nvPr/>
          </p:nvSpPr>
          <p:spPr>
            <a:xfrm>
              <a:off x="1008938" y="2178125"/>
              <a:ext cx="1460337" cy="762919"/>
            </a:xfrm>
            <a:custGeom>
              <a:rect b="b" l="l" r="r" t="t"/>
              <a:pathLst>
                <a:path extrusionOk="0" h="16644" w="31859">
                  <a:moveTo>
                    <a:pt x="25849" y="1"/>
                  </a:moveTo>
                  <a:lnTo>
                    <a:pt x="1" y="15021"/>
                  </a:lnTo>
                  <a:lnTo>
                    <a:pt x="2811" y="16644"/>
                  </a:lnTo>
                  <a:lnTo>
                    <a:pt x="31858" y="3472"/>
                  </a:lnTo>
                  <a:lnTo>
                    <a:pt x="258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2"/>
            <p:cNvSpPr/>
            <p:nvPr/>
          </p:nvSpPr>
          <p:spPr>
            <a:xfrm>
              <a:off x="1106937" y="1513263"/>
              <a:ext cx="257561" cy="273054"/>
            </a:xfrm>
            <a:custGeom>
              <a:rect b="b" l="l" r="r" t="t"/>
              <a:pathLst>
                <a:path extrusionOk="0" h="5957" w="5619">
                  <a:moveTo>
                    <a:pt x="5" y="0"/>
                  </a:moveTo>
                  <a:cubicBezTo>
                    <a:pt x="1" y="411"/>
                    <a:pt x="91" y="743"/>
                    <a:pt x="261" y="993"/>
                  </a:cubicBezTo>
                  <a:cubicBezTo>
                    <a:pt x="1717" y="3086"/>
                    <a:pt x="3371" y="4617"/>
                    <a:pt x="5618" y="5956"/>
                  </a:cubicBezTo>
                  <a:lnTo>
                    <a:pt x="4741" y="3967"/>
                  </a:lnTo>
                  <a:lnTo>
                    <a:pt x="4741" y="3966"/>
                  </a:lnTo>
                  <a:lnTo>
                    <a:pt x="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2"/>
            <p:cNvSpPr/>
            <p:nvPr/>
          </p:nvSpPr>
          <p:spPr>
            <a:xfrm>
              <a:off x="1017464" y="1286142"/>
              <a:ext cx="481110" cy="385860"/>
            </a:xfrm>
            <a:custGeom>
              <a:rect b="b" l="l" r="r" t="t"/>
              <a:pathLst>
                <a:path extrusionOk="0" h="8418" w="10496">
                  <a:moveTo>
                    <a:pt x="228" y="1"/>
                  </a:moveTo>
                  <a:lnTo>
                    <a:pt x="1" y="368"/>
                  </a:lnTo>
                  <a:lnTo>
                    <a:pt x="10268" y="8418"/>
                  </a:lnTo>
                  <a:lnTo>
                    <a:pt x="10496" y="8050"/>
                  </a:lnTo>
                  <a:lnTo>
                    <a:pt x="22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2"/>
            <p:cNvSpPr/>
            <p:nvPr/>
          </p:nvSpPr>
          <p:spPr>
            <a:xfrm>
              <a:off x="919282" y="1233980"/>
              <a:ext cx="108681" cy="69077"/>
            </a:xfrm>
            <a:custGeom>
              <a:rect b="b" l="l" r="r" t="t"/>
              <a:pathLst>
                <a:path extrusionOk="0" h="1507" w="2371">
                  <a:moveTo>
                    <a:pt x="228" y="1"/>
                  </a:moveTo>
                  <a:lnTo>
                    <a:pt x="0" y="367"/>
                  </a:lnTo>
                  <a:lnTo>
                    <a:pt x="2143" y="1506"/>
                  </a:lnTo>
                  <a:lnTo>
                    <a:pt x="2370" y="1139"/>
                  </a:lnTo>
                  <a:lnTo>
                    <a:pt x="22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2"/>
            <p:cNvSpPr/>
            <p:nvPr/>
          </p:nvSpPr>
          <p:spPr>
            <a:xfrm>
              <a:off x="919282" y="1250756"/>
              <a:ext cx="568889" cy="421247"/>
            </a:xfrm>
            <a:custGeom>
              <a:rect b="b" l="l" r="r" t="t"/>
              <a:pathLst>
                <a:path extrusionOk="0" h="9190" w="12411">
                  <a:moveTo>
                    <a:pt x="0" y="1"/>
                  </a:moveTo>
                  <a:lnTo>
                    <a:pt x="6762" y="6186"/>
                  </a:lnTo>
                  <a:lnTo>
                    <a:pt x="12410" y="9190"/>
                  </a:lnTo>
                  <a:lnTo>
                    <a:pt x="12410" y="9190"/>
                  </a:lnTo>
                  <a:lnTo>
                    <a:pt x="2143" y="1140"/>
                  </a:lnTo>
                  <a:lnTo>
                    <a:pt x="0"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2"/>
            <p:cNvSpPr/>
            <p:nvPr/>
          </p:nvSpPr>
          <p:spPr>
            <a:xfrm>
              <a:off x="1283088" y="1364935"/>
              <a:ext cx="605834" cy="386043"/>
            </a:xfrm>
            <a:custGeom>
              <a:rect b="b" l="l" r="r" t="t"/>
              <a:pathLst>
                <a:path extrusionOk="0" h="8422" w="13217">
                  <a:moveTo>
                    <a:pt x="2824" y="145"/>
                  </a:moveTo>
                  <a:cubicBezTo>
                    <a:pt x="2574" y="0"/>
                    <a:pt x="0" y="1246"/>
                    <a:pt x="3" y="2124"/>
                  </a:cubicBezTo>
                  <a:lnTo>
                    <a:pt x="6" y="2393"/>
                  </a:lnTo>
                  <a:lnTo>
                    <a:pt x="10398" y="8422"/>
                  </a:lnTo>
                  <a:lnTo>
                    <a:pt x="13216" y="4498"/>
                  </a:lnTo>
                  <a:lnTo>
                    <a:pt x="9909" y="2575"/>
                  </a:lnTo>
                  <a:cubicBezTo>
                    <a:pt x="8706" y="1877"/>
                    <a:pt x="7416" y="1344"/>
                    <a:pt x="6071" y="992"/>
                  </a:cubicBezTo>
                  <a:lnTo>
                    <a:pt x="2824" y="145"/>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2"/>
            <p:cNvSpPr/>
            <p:nvPr/>
          </p:nvSpPr>
          <p:spPr>
            <a:xfrm>
              <a:off x="1759423" y="1566800"/>
              <a:ext cx="148193" cy="184175"/>
            </a:xfrm>
            <a:custGeom>
              <a:rect b="b" l="l" r="r" t="t"/>
              <a:pathLst>
                <a:path extrusionOk="0" h="4018" w="3233">
                  <a:moveTo>
                    <a:pt x="2462" y="0"/>
                  </a:moveTo>
                  <a:cubicBezTo>
                    <a:pt x="2276" y="0"/>
                    <a:pt x="2066" y="61"/>
                    <a:pt x="1843" y="189"/>
                  </a:cubicBezTo>
                  <a:lnTo>
                    <a:pt x="1379" y="458"/>
                  </a:lnTo>
                  <a:cubicBezTo>
                    <a:pt x="619" y="897"/>
                    <a:pt x="0" y="1967"/>
                    <a:pt x="3" y="2844"/>
                  </a:cubicBezTo>
                  <a:lnTo>
                    <a:pt x="6" y="4018"/>
                  </a:lnTo>
                  <a:cubicBezTo>
                    <a:pt x="6" y="4018"/>
                    <a:pt x="1615" y="1990"/>
                    <a:pt x="3228" y="1990"/>
                  </a:cubicBezTo>
                  <a:cubicBezTo>
                    <a:pt x="3230" y="1990"/>
                    <a:pt x="3231" y="1990"/>
                    <a:pt x="3232" y="1990"/>
                  </a:cubicBezTo>
                  <a:lnTo>
                    <a:pt x="3229" y="983"/>
                  </a:lnTo>
                  <a:cubicBezTo>
                    <a:pt x="3227" y="360"/>
                    <a:pt x="2915" y="0"/>
                    <a:pt x="24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2"/>
            <p:cNvSpPr/>
            <p:nvPr/>
          </p:nvSpPr>
          <p:spPr>
            <a:xfrm>
              <a:off x="1772120" y="1579405"/>
              <a:ext cx="122799" cy="157177"/>
            </a:xfrm>
            <a:custGeom>
              <a:rect b="b" l="l" r="r" t="t"/>
              <a:pathLst>
                <a:path extrusionOk="0" h="3429" w="2679">
                  <a:moveTo>
                    <a:pt x="2186" y="0"/>
                  </a:moveTo>
                  <a:cubicBezTo>
                    <a:pt x="2043" y="0"/>
                    <a:pt x="1877" y="54"/>
                    <a:pt x="1705" y="154"/>
                  </a:cubicBezTo>
                  <a:lnTo>
                    <a:pt x="1240" y="422"/>
                  </a:lnTo>
                  <a:cubicBezTo>
                    <a:pt x="566" y="811"/>
                    <a:pt x="0" y="1794"/>
                    <a:pt x="2" y="2569"/>
                  </a:cubicBezTo>
                  <a:lnTo>
                    <a:pt x="3" y="3429"/>
                  </a:lnTo>
                  <a:cubicBezTo>
                    <a:pt x="489" y="2903"/>
                    <a:pt x="1560" y="1886"/>
                    <a:pt x="2678" y="1735"/>
                  </a:cubicBezTo>
                  <a:lnTo>
                    <a:pt x="2675" y="708"/>
                  </a:lnTo>
                  <a:cubicBezTo>
                    <a:pt x="2675" y="496"/>
                    <a:pt x="2626" y="0"/>
                    <a:pt x="2186"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2"/>
            <p:cNvSpPr/>
            <p:nvPr/>
          </p:nvSpPr>
          <p:spPr>
            <a:xfrm>
              <a:off x="1893220" y="1719207"/>
              <a:ext cx="1074248" cy="620227"/>
            </a:xfrm>
            <a:custGeom>
              <a:rect b="b" l="l" r="r" t="t"/>
              <a:pathLst>
                <a:path extrusionOk="0" h="13531" w="23436">
                  <a:moveTo>
                    <a:pt x="399" y="0"/>
                  </a:moveTo>
                  <a:lnTo>
                    <a:pt x="1" y="230"/>
                  </a:lnTo>
                  <a:lnTo>
                    <a:pt x="23039" y="13531"/>
                  </a:lnTo>
                  <a:lnTo>
                    <a:pt x="23435" y="13300"/>
                  </a:lnTo>
                  <a:lnTo>
                    <a:pt x="39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2"/>
            <p:cNvSpPr/>
            <p:nvPr/>
          </p:nvSpPr>
          <p:spPr>
            <a:xfrm>
              <a:off x="3284915" y="2450441"/>
              <a:ext cx="321871" cy="220433"/>
            </a:xfrm>
            <a:custGeom>
              <a:rect b="b" l="l" r="r" t="t"/>
              <a:pathLst>
                <a:path extrusionOk="0" h="4809" w="7022">
                  <a:moveTo>
                    <a:pt x="301" y="0"/>
                  </a:moveTo>
                  <a:cubicBezTo>
                    <a:pt x="245" y="0"/>
                    <a:pt x="191" y="3"/>
                    <a:pt x="138" y="8"/>
                  </a:cubicBezTo>
                  <a:cubicBezTo>
                    <a:pt x="62" y="14"/>
                    <a:pt x="0" y="86"/>
                    <a:pt x="5" y="163"/>
                  </a:cubicBezTo>
                  <a:cubicBezTo>
                    <a:pt x="108" y="2172"/>
                    <a:pt x="5224" y="4776"/>
                    <a:pt x="6800" y="4809"/>
                  </a:cubicBezTo>
                  <a:cubicBezTo>
                    <a:pt x="6802" y="4809"/>
                    <a:pt x="6804" y="4809"/>
                    <a:pt x="6805" y="4809"/>
                  </a:cubicBezTo>
                  <a:cubicBezTo>
                    <a:pt x="6928" y="4809"/>
                    <a:pt x="7022" y="4698"/>
                    <a:pt x="6994" y="4578"/>
                  </a:cubicBezTo>
                  <a:cubicBezTo>
                    <a:pt x="6665" y="3167"/>
                    <a:pt x="2324" y="0"/>
                    <a:pt x="301"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39" name="Google Shape;1839;p52"/>
          <p:cNvGrpSpPr/>
          <p:nvPr/>
        </p:nvGrpSpPr>
        <p:grpSpPr>
          <a:xfrm>
            <a:off x="7591627" y="-1029339"/>
            <a:ext cx="1678274" cy="1849964"/>
            <a:chOff x="8042827" y="-1093964"/>
            <a:chExt cx="1678274" cy="1849964"/>
          </a:xfrm>
        </p:grpSpPr>
        <p:sp>
          <p:nvSpPr>
            <p:cNvPr id="1840" name="Google Shape;1840;p52"/>
            <p:cNvSpPr/>
            <p:nvPr/>
          </p:nvSpPr>
          <p:spPr>
            <a:xfrm rot="5400000">
              <a:off x="7956982" y="-1008119"/>
              <a:ext cx="1849964" cy="1678274"/>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rgbClr val="81A7CE"/>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2"/>
            <p:cNvSpPr/>
            <p:nvPr/>
          </p:nvSpPr>
          <p:spPr>
            <a:xfrm rot="5400000">
              <a:off x="8039457" y="-1008009"/>
              <a:ext cx="1685108" cy="1677994"/>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5" name="Shape 1845"/>
        <p:cNvGrpSpPr/>
        <p:nvPr/>
      </p:nvGrpSpPr>
      <p:grpSpPr>
        <a:xfrm>
          <a:off x="0" y="0"/>
          <a:ext cx="0" cy="0"/>
          <a:chOff x="0" y="0"/>
          <a:chExt cx="0" cy="0"/>
        </a:xfrm>
      </p:grpSpPr>
      <p:sp>
        <p:nvSpPr>
          <p:cNvPr id="1846" name="Google Shape;1846;p53"/>
          <p:cNvSpPr txBox="1"/>
          <p:nvPr>
            <p:ph idx="1" type="body"/>
          </p:nvPr>
        </p:nvSpPr>
        <p:spPr>
          <a:xfrm>
            <a:off x="457200" y="1728847"/>
            <a:ext cx="8229600" cy="2870700"/>
          </a:xfrm>
          <a:prstGeom prst="rect">
            <a:avLst/>
          </a:prstGeom>
          <a:noFill/>
          <a:ln>
            <a:noFill/>
          </a:ln>
        </p:spPr>
        <p:txBody>
          <a:bodyPr anchorCtr="0" anchor="t" bIns="45700" lIns="91425" spcFirstLastPara="1" rIns="91425" wrap="square" tIns="45700">
            <a:normAutofit fontScale="77500" lnSpcReduction="20000"/>
          </a:bodyPr>
          <a:lstStyle/>
          <a:p>
            <a:pPr indent="-336867" lvl="0" marL="457200" rtl="0" algn="l">
              <a:lnSpc>
                <a:spcPct val="100000"/>
              </a:lnSpc>
              <a:spcBef>
                <a:spcPts val="440"/>
              </a:spcBef>
              <a:spcAft>
                <a:spcPts val="0"/>
              </a:spcAft>
              <a:buClr>
                <a:srgbClr val="17365D"/>
              </a:buClr>
              <a:buSzPct val="100000"/>
              <a:buChar char="•"/>
            </a:pPr>
            <a:r>
              <a:rPr lang="en" sz="2200">
                <a:solidFill>
                  <a:srgbClr val="17365D"/>
                </a:solidFill>
              </a:rPr>
              <a:t>Demetrius Johnson</a:t>
            </a:r>
            <a:endParaRPr sz="2200">
              <a:solidFill>
                <a:srgbClr val="17365D"/>
              </a:solidFill>
            </a:endParaRPr>
          </a:p>
          <a:p>
            <a:pPr indent="-336867" lvl="1" marL="914400" rtl="0" algn="l">
              <a:lnSpc>
                <a:spcPct val="100000"/>
              </a:lnSpc>
              <a:spcBef>
                <a:spcPts val="0"/>
              </a:spcBef>
              <a:spcAft>
                <a:spcPts val="0"/>
              </a:spcAft>
              <a:buClr>
                <a:srgbClr val="17365D"/>
              </a:buClr>
              <a:buSzPct val="100000"/>
              <a:buChar char="–"/>
            </a:pPr>
            <a:r>
              <a:rPr lang="en" sz="2200" u="sng">
                <a:solidFill>
                  <a:schemeClr val="hlink"/>
                </a:solidFill>
                <a:hlinkClick r:id="rId4"/>
              </a:rPr>
              <a:t>meech@umich.edu</a:t>
            </a:r>
            <a:endParaRPr sz="2200">
              <a:solidFill>
                <a:srgbClr val="17365D"/>
              </a:solidFill>
            </a:endParaRPr>
          </a:p>
          <a:p>
            <a:pPr indent="-336867" lvl="0" marL="457200" rtl="0" algn="l">
              <a:lnSpc>
                <a:spcPct val="100000"/>
              </a:lnSpc>
              <a:spcBef>
                <a:spcPts val="0"/>
              </a:spcBef>
              <a:spcAft>
                <a:spcPts val="0"/>
              </a:spcAft>
              <a:buClr>
                <a:srgbClr val="17365D"/>
              </a:buClr>
              <a:buSzPct val="100000"/>
              <a:buChar char="•"/>
            </a:pPr>
            <a:r>
              <a:rPr lang="en" sz="2200">
                <a:solidFill>
                  <a:srgbClr val="17365D"/>
                </a:solidFill>
              </a:rPr>
              <a:t>Ryan Saur</a:t>
            </a:r>
            <a:endParaRPr sz="2200">
              <a:solidFill>
                <a:srgbClr val="17365D"/>
              </a:solidFill>
            </a:endParaRPr>
          </a:p>
          <a:p>
            <a:pPr indent="-336867" lvl="1" marL="914400" rtl="0" algn="l">
              <a:lnSpc>
                <a:spcPct val="100000"/>
              </a:lnSpc>
              <a:spcBef>
                <a:spcPts val="0"/>
              </a:spcBef>
              <a:spcAft>
                <a:spcPts val="0"/>
              </a:spcAft>
              <a:buClr>
                <a:srgbClr val="17365D"/>
              </a:buClr>
              <a:buSzPct val="100000"/>
              <a:buChar char="–"/>
            </a:pPr>
            <a:r>
              <a:rPr lang="en" sz="2200" u="sng">
                <a:solidFill>
                  <a:schemeClr val="hlink"/>
                </a:solidFill>
                <a:hlinkClick r:id="rId5"/>
              </a:rPr>
              <a:t>sauerr@umich.edu</a:t>
            </a:r>
            <a:endParaRPr sz="2200">
              <a:solidFill>
                <a:srgbClr val="17365D"/>
              </a:solidFill>
            </a:endParaRPr>
          </a:p>
          <a:p>
            <a:pPr indent="-336867" lvl="0" marL="457200" rtl="0" algn="l">
              <a:lnSpc>
                <a:spcPct val="100000"/>
              </a:lnSpc>
              <a:spcBef>
                <a:spcPts val="0"/>
              </a:spcBef>
              <a:spcAft>
                <a:spcPts val="0"/>
              </a:spcAft>
              <a:buClr>
                <a:srgbClr val="17365D"/>
              </a:buClr>
              <a:buSzPct val="100000"/>
              <a:buChar char="•"/>
            </a:pPr>
            <a:r>
              <a:rPr lang="en" sz="2200">
                <a:solidFill>
                  <a:srgbClr val="17365D"/>
                </a:solidFill>
              </a:rPr>
              <a:t>Jonathan Schall</a:t>
            </a:r>
            <a:endParaRPr sz="2200">
              <a:solidFill>
                <a:srgbClr val="17365D"/>
              </a:solidFill>
            </a:endParaRPr>
          </a:p>
          <a:p>
            <a:pPr indent="-336867" lvl="1" marL="914400" rtl="0" algn="l">
              <a:lnSpc>
                <a:spcPct val="100000"/>
              </a:lnSpc>
              <a:spcBef>
                <a:spcPts val="0"/>
              </a:spcBef>
              <a:spcAft>
                <a:spcPts val="0"/>
              </a:spcAft>
              <a:buClr>
                <a:srgbClr val="17365D"/>
              </a:buClr>
              <a:buSzPct val="100000"/>
              <a:buChar char="–"/>
            </a:pPr>
            <a:r>
              <a:rPr lang="en" sz="2200" u="sng">
                <a:solidFill>
                  <a:schemeClr val="hlink"/>
                </a:solidFill>
                <a:hlinkClick r:id="rId6"/>
              </a:rPr>
              <a:t>jcschal@umich.edu</a:t>
            </a:r>
            <a:endParaRPr sz="2200">
              <a:solidFill>
                <a:srgbClr val="17365D"/>
              </a:solidFill>
            </a:endParaRPr>
          </a:p>
          <a:p>
            <a:pPr indent="-336867" lvl="0" marL="457200" rtl="0" algn="l">
              <a:lnSpc>
                <a:spcPct val="100000"/>
              </a:lnSpc>
              <a:spcBef>
                <a:spcPts val="0"/>
              </a:spcBef>
              <a:spcAft>
                <a:spcPts val="0"/>
              </a:spcAft>
              <a:buClr>
                <a:srgbClr val="17365D"/>
              </a:buClr>
              <a:buSzPct val="100000"/>
              <a:buChar char="•"/>
            </a:pPr>
            <a:r>
              <a:rPr lang="en" sz="2200">
                <a:solidFill>
                  <a:srgbClr val="17365D"/>
                </a:solidFill>
              </a:rPr>
              <a:t>Olivia Pellegrini</a:t>
            </a:r>
            <a:endParaRPr sz="2200">
              <a:solidFill>
                <a:srgbClr val="17365D"/>
              </a:solidFill>
            </a:endParaRPr>
          </a:p>
          <a:p>
            <a:pPr indent="-336867" lvl="1" marL="914400" rtl="0" algn="l">
              <a:lnSpc>
                <a:spcPct val="100000"/>
              </a:lnSpc>
              <a:spcBef>
                <a:spcPts val="0"/>
              </a:spcBef>
              <a:spcAft>
                <a:spcPts val="0"/>
              </a:spcAft>
              <a:buClr>
                <a:srgbClr val="17365D"/>
              </a:buClr>
              <a:buSzPct val="100000"/>
              <a:buChar char="–"/>
            </a:pPr>
            <a:r>
              <a:rPr lang="en" sz="2200" u="sng">
                <a:solidFill>
                  <a:schemeClr val="hlink"/>
                </a:solidFill>
                <a:hlinkClick r:id="rId7"/>
              </a:rPr>
              <a:t>opelle@umich.edu</a:t>
            </a:r>
            <a:endParaRPr sz="2200">
              <a:solidFill>
                <a:srgbClr val="17365D"/>
              </a:solidFill>
            </a:endParaRPr>
          </a:p>
          <a:p>
            <a:pPr indent="-336867" lvl="0" marL="457200" rtl="0" algn="l">
              <a:lnSpc>
                <a:spcPct val="100000"/>
              </a:lnSpc>
              <a:spcBef>
                <a:spcPts val="0"/>
              </a:spcBef>
              <a:spcAft>
                <a:spcPts val="0"/>
              </a:spcAft>
              <a:buClr>
                <a:srgbClr val="17365D"/>
              </a:buClr>
              <a:buSzPct val="100000"/>
              <a:buChar char="•"/>
            </a:pPr>
            <a:r>
              <a:rPr lang="en" sz="2200">
                <a:solidFill>
                  <a:srgbClr val="17365D"/>
                </a:solidFill>
              </a:rPr>
              <a:t>Dr. Zheng Song (Client)</a:t>
            </a:r>
            <a:endParaRPr sz="2200">
              <a:solidFill>
                <a:srgbClr val="17365D"/>
              </a:solidFill>
            </a:endParaRPr>
          </a:p>
          <a:p>
            <a:pPr indent="-336867" lvl="1" marL="914400" rtl="0" algn="l">
              <a:lnSpc>
                <a:spcPct val="100000"/>
              </a:lnSpc>
              <a:spcBef>
                <a:spcPts val="0"/>
              </a:spcBef>
              <a:spcAft>
                <a:spcPts val="0"/>
              </a:spcAft>
              <a:buClr>
                <a:srgbClr val="17365D"/>
              </a:buClr>
              <a:buSzPct val="100000"/>
              <a:buChar char="–"/>
            </a:pPr>
            <a:r>
              <a:rPr lang="en" sz="2200" u="sng">
                <a:solidFill>
                  <a:schemeClr val="hlink"/>
                </a:solidFill>
                <a:hlinkClick r:id="rId8"/>
              </a:rPr>
              <a:t>zhesong@umich.edu</a:t>
            </a:r>
            <a:endParaRPr sz="2200">
              <a:solidFill>
                <a:srgbClr val="17365D"/>
              </a:solidFill>
            </a:endParaRPr>
          </a:p>
          <a:p>
            <a:pPr indent="-336867" lvl="0" marL="457200" rtl="0" algn="l">
              <a:lnSpc>
                <a:spcPct val="100000"/>
              </a:lnSpc>
              <a:spcBef>
                <a:spcPts val="0"/>
              </a:spcBef>
              <a:spcAft>
                <a:spcPts val="0"/>
              </a:spcAft>
              <a:buClr>
                <a:srgbClr val="17365D"/>
              </a:buClr>
              <a:buSzPct val="100000"/>
              <a:buChar char="•"/>
            </a:pPr>
            <a:r>
              <a:rPr lang="en" sz="2200">
                <a:solidFill>
                  <a:srgbClr val="17365D"/>
                </a:solidFill>
              </a:rPr>
              <a:t>Dr. Bruce Maxim</a:t>
            </a:r>
            <a:endParaRPr sz="2200">
              <a:solidFill>
                <a:srgbClr val="17365D"/>
              </a:solidFill>
            </a:endParaRPr>
          </a:p>
          <a:p>
            <a:pPr indent="-336867" lvl="1" marL="914400" rtl="0" algn="l">
              <a:lnSpc>
                <a:spcPct val="100000"/>
              </a:lnSpc>
              <a:spcBef>
                <a:spcPts val="0"/>
              </a:spcBef>
              <a:spcAft>
                <a:spcPts val="0"/>
              </a:spcAft>
              <a:buClr>
                <a:srgbClr val="17365D"/>
              </a:buClr>
              <a:buSzPct val="100000"/>
              <a:buChar char="–"/>
            </a:pPr>
            <a:r>
              <a:rPr lang="en" sz="2200">
                <a:solidFill>
                  <a:srgbClr val="17365D"/>
                </a:solidFill>
              </a:rPr>
              <a:t>Senior Design Professor/Director CIS-4952 Winter 2023</a:t>
            </a:r>
            <a:endParaRPr sz="2200">
              <a:solidFill>
                <a:srgbClr val="17365D"/>
              </a:solidFill>
            </a:endParaRPr>
          </a:p>
          <a:p>
            <a:pPr indent="-336867" lvl="1" marL="914400" rtl="0" algn="l">
              <a:lnSpc>
                <a:spcPct val="100000"/>
              </a:lnSpc>
              <a:spcBef>
                <a:spcPts val="0"/>
              </a:spcBef>
              <a:spcAft>
                <a:spcPts val="0"/>
              </a:spcAft>
              <a:buClr>
                <a:srgbClr val="17365D"/>
              </a:buClr>
              <a:buSzPct val="100000"/>
              <a:buChar char="–"/>
            </a:pPr>
            <a:r>
              <a:rPr lang="en" sz="2200" u="sng">
                <a:solidFill>
                  <a:schemeClr val="hlink"/>
                </a:solidFill>
                <a:hlinkClick r:id="rId9"/>
              </a:rPr>
              <a:t>bmaxim@umich.edu</a:t>
            </a:r>
            <a:endParaRPr sz="2200">
              <a:solidFill>
                <a:srgbClr val="17365D"/>
              </a:solidFill>
            </a:endParaRPr>
          </a:p>
        </p:txBody>
      </p:sp>
      <p:sp>
        <p:nvSpPr>
          <p:cNvPr id="1847" name="Google Shape;1847;p53"/>
          <p:cNvSpPr txBox="1"/>
          <p:nvPr>
            <p:ph idx="12" type="sldNum"/>
          </p:nvPr>
        </p:nvSpPr>
        <p:spPr>
          <a:xfrm>
            <a:off x="6828300" y="4700847"/>
            <a:ext cx="2133600" cy="205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
              <a:t>‹#›</a:t>
            </a:fld>
            <a:endParaRPr/>
          </a:p>
        </p:txBody>
      </p:sp>
      <p:sp>
        <p:nvSpPr>
          <p:cNvPr id="1848" name="Google Shape;1848;p53"/>
          <p:cNvSpPr txBox="1"/>
          <p:nvPr/>
        </p:nvSpPr>
        <p:spPr>
          <a:xfrm>
            <a:off x="3192177" y="1148345"/>
            <a:ext cx="2743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 sz="3000" u="sng" cap="none" strike="noStrike">
                <a:solidFill>
                  <a:srgbClr val="17365D"/>
                </a:solidFill>
                <a:latin typeface="Calibri"/>
                <a:ea typeface="Calibri"/>
                <a:cs typeface="Calibri"/>
                <a:sym typeface="Calibri"/>
              </a:rPr>
              <a:t>Contact Us</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2" name="Shape 1852"/>
        <p:cNvGrpSpPr/>
        <p:nvPr/>
      </p:nvGrpSpPr>
      <p:grpSpPr>
        <a:xfrm>
          <a:off x="0" y="0"/>
          <a:ext cx="0" cy="0"/>
          <a:chOff x="0" y="0"/>
          <a:chExt cx="0" cy="0"/>
        </a:xfrm>
      </p:grpSpPr>
      <p:sp>
        <p:nvSpPr>
          <p:cNvPr id="1853" name="Google Shape;1853;p5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
              <a:t>‹#›</a:t>
            </a:fld>
            <a:endParaRPr/>
          </a:p>
        </p:txBody>
      </p:sp>
      <p:sp>
        <p:nvSpPr>
          <p:cNvPr id="1854" name="Google Shape;1854;p54"/>
          <p:cNvSpPr txBox="1"/>
          <p:nvPr/>
        </p:nvSpPr>
        <p:spPr>
          <a:xfrm>
            <a:off x="182441" y="1200845"/>
            <a:ext cx="74220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100"/>
              <a:buFont typeface="Arial"/>
              <a:buNone/>
            </a:pPr>
            <a:r>
              <a:rPr b="1" i="0" lang="en" sz="1900" u="none" cap="none" strike="noStrike">
                <a:solidFill>
                  <a:srgbClr val="000000"/>
                </a:solidFill>
                <a:latin typeface="Arial"/>
                <a:ea typeface="Arial"/>
                <a:cs typeface="Arial"/>
                <a:sym typeface="Arial"/>
              </a:rPr>
              <a:t>Research References</a:t>
            </a:r>
            <a:endParaRPr b="1" i="0" sz="1900" u="none" cap="none" strike="noStrike">
              <a:solidFill>
                <a:srgbClr val="000000"/>
              </a:solidFill>
              <a:latin typeface="Arial"/>
              <a:ea typeface="Arial"/>
              <a:cs typeface="Arial"/>
              <a:sym typeface="Arial"/>
            </a:endParaRPr>
          </a:p>
          <a:p>
            <a:pPr indent="-292100" lvl="0" marL="457200" marR="0" rtl="0" algn="l">
              <a:lnSpc>
                <a:spcPct val="100000"/>
              </a:lnSpc>
              <a:spcBef>
                <a:spcPts val="0"/>
              </a:spcBef>
              <a:spcAft>
                <a:spcPts val="0"/>
              </a:spcAft>
              <a:buClr>
                <a:schemeClr val="dk1"/>
              </a:buClr>
              <a:buSzPts val="1000"/>
              <a:buFont typeface="Verdana"/>
              <a:buChar char="●"/>
            </a:pPr>
            <a:r>
              <a:rPr b="0" i="0" lang="en" sz="1000" u="none" cap="none" strike="noStrike">
                <a:solidFill>
                  <a:schemeClr val="dk1"/>
                </a:solidFill>
                <a:latin typeface="Verdana"/>
                <a:ea typeface="Verdana"/>
                <a:cs typeface="Verdana"/>
                <a:sym typeface="Verdana"/>
              </a:rPr>
              <a:t>S. A. Hadiwardoyo, E. Hernández-Orallo, C. T. Calafate, J. -C. Cano and P. Manzoni, </a:t>
            </a:r>
            <a:r>
              <a:rPr b="1" i="0" lang="en" sz="1000" u="none" cap="none" strike="noStrike">
                <a:solidFill>
                  <a:schemeClr val="dk1"/>
                </a:solidFill>
                <a:latin typeface="Verdana"/>
                <a:ea typeface="Verdana"/>
                <a:cs typeface="Verdana"/>
                <a:sym typeface="Verdana"/>
              </a:rPr>
              <a:t>"Evaluating UAV-to-Car Communications Performance: Testbed Experiments,"</a:t>
            </a:r>
            <a:r>
              <a:rPr b="0" i="0" lang="en" sz="1000" u="none" cap="none" strike="noStrike">
                <a:solidFill>
                  <a:schemeClr val="dk1"/>
                </a:solidFill>
                <a:latin typeface="Verdana"/>
                <a:ea typeface="Verdana"/>
                <a:cs typeface="Verdana"/>
                <a:sym typeface="Verdana"/>
              </a:rPr>
              <a:t> 2018 IEEE 32nd International Conference on Advanced Information Networking and Applications (AINA), Krakow, Poland, 2018, pp. 86-92, doi: 10.1109/AINA.2018.00025.</a:t>
            </a:r>
            <a:endParaRPr b="0" i="0" sz="1000" u="none" cap="none" strike="noStrike">
              <a:solidFill>
                <a:schemeClr val="dk1"/>
              </a:solidFill>
              <a:latin typeface="Verdana"/>
              <a:ea typeface="Verdana"/>
              <a:cs typeface="Verdana"/>
              <a:sym typeface="Verdana"/>
            </a:endParaRPr>
          </a:p>
          <a:p>
            <a:pPr indent="-292100" lvl="1" marL="914400" marR="0" rtl="0" algn="l">
              <a:lnSpc>
                <a:spcPct val="100000"/>
              </a:lnSpc>
              <a:spcBef>
                <a:spcPts val="0"/>
              </a:spcBef>
              <a:spcAft>
                <a:spcPts val="0"/>
              </a:spcAft>
              <a:buClr>
                <a:schemeClr val="dk1"/>
              </a:buClr>
              <a:buSzPts val="1000"/>
              <a:buFont typeface="Verdana"/>
              <a:buChar char="○"/>
            </a:pPr>
            <a:r>
              <a:rPr b="1" i="0" lang="en" sz="1000" u="none" cap="none" strike="noStrike">
                <a:solidFill>
                  <a:schemeClr val="dk1"/>
                </a:solidFill>
                <a:latin typeface="Verdana"/>
                <a:ea typeface="Verdana"/>
                <a:cs typeface="Verdana"/>
                <a:sym typeface="Verdana"/>
              </a:rPr>
              <a:t>URL: </a:t>
            </a:r>
            <a:r>
              <a:rPr b="0" i="0" lang="en" sz="1000" u="sng" cap="none" strike="noStrike">
                <a:solidFill>
                  <a:srgbClr val="1155CC"/>
                </a:solidFill>
                <a:latin typeface="Verdana"/>
                <a:ea typeface="Verdana"/>
                <a:cs typeface="Verdana"/>
                <a:sym typeface="Verdana"/>
                <a:hlinkClick r:id="rId4">
                  <a:extLst>
                    <a:ext uri="{A12FA001-AC4F-418D-AE19-62706E023703}">
                      <ahyp:hlinkClr val="tx"/>
                    </a:ext>
                  </a:extLst>
                </a:hlinkClick>
              </a:rPr>
              <a:t>https://ieeexplore.ieee.org/stamp/stamp.jsp?tp=&amp;arnumber=8432227&amp;isnumber=8432202</a:t>
            </a:r>
            <a:endParaRPr b="0" i="0" sz="1000" u="none" cap="none" strike="noStrike">
              <a:solidFill>
                <a:schemeClr val="dk1"/>
              </a:solidFill>
              <a:latin typeface="Verdana"/>
              <a:ea typeface="Verdana"/>
              <a:cs typeface="Verdana"/>
              <a:sym typeface="Verdana"/>
            </a:endParaRPr>
          </a:p>
          <a:p>
            <a:pPr indent="-292100" lvl="0" marL="457200" marR="0" rtl="0" algn="l">
              <a:lnSpc>
                <a:spcPct val="100000"/>
              </a:lnSpc>
              <a:spcBef>
                <a:spcPts val="0"/>
              </a:spcBef>
              <a:spcAft>
                <a:spcPts val="0"/>
              </a:spcAft>
              <a:buClr>
                <a:schemeClr val="dk1"/>
              </a:buClr>
              <a:buSzPts val="1000"/>
              <a:buFont typeface="Verdana"/>
              <a:buChar char="●"/>
            </a:pPr>
            <a:r>
              <a:rPr b="0" i="0" lang="en" sz="1000" u="none" cap="none" strike="noStrike">
                <a:solidFill>
                  <a:schemeClr val="dk1"/>
                </a:solidFill>
                <a:latin typeface="Verdana"/>
                <a:ea typeface="Verdana"/>
                <a:cs typeface="Verdana"/>
                <a:sym typeface="Verdana"/>
              </a:rPr>
              <a:t>J. Yoon, I. Kim, W. Chung and D. Kim, </a:t>
            </a:r>
            <a:r>
              <a:rPr b="1" i="0" lang="en" sz="1000" u="none" cap="none" strike="noStrike">
                <a:solidFill>
                  <a:schemeClr val="dk1"/>
                </a:solidFill>
                <a:latin typeface="Verdana"/>
                <a:ea typeface="Verdana"/>
                <a:cs typeface="Verdana"/>
                <a:sym typeface="Verdana"/>
              </a:rPr>
              <a:t>"Fast and accurate car detection in drone-view,"</a:t>
            </a:r>
            <a:r>
              <a:rPr b="0" i="0" lang="en" sz="1000" u="none" cap="none" strike="noStrike">
                <a:solidFill>
                  <a:schemeClr val="dk1"/>
                </a:solidFill>
                <a:latin typeface="Verdana"/>
                <a:ea typeface="Verdana"/>
                <a:cs typeface="Verdana"/>
                <a:sym typeface="Verdana"/>
              </a:rPr>
              <a:t> 2016 IEEE International Conference on Consumer Electronics-Asia (ICCE-Asia), Seoul, Korea (South), 2016, pp. 1-3, doi: 10.1109/ICCE-Asia.2016.7804775.</a:t>
            </a:r>
            <a:endParaRPr b="0" i="0" sz="1000" u="none" cap="none" strike="noStrike">
              <a:solidFill>
                <a:schemeClr val="dk1"/>
              </a:solidFill>
              <a:latin typeface="Verdana"/>
              <a:ea typeface="Verdana"/>
              <a:cs typeface="Verdana"/>
              <a:sym typeface="Verdana"/>
            </a:endParaRPr>
          </a:p>
          <a:p>
            <a:pPr indent="-292100" lvl="1" marL="914400" marR="0" rtl="0" algn="l">
              <a:lnSpc>
                <a:spcPct val="100000"/>
              </a:lnSpc>
              <a:spcBef>
                <a:spcPts val="0"/>
              </a:spcBef>
              <a:spcAft>
                <a:spcPts val="0"/>
              </a:spcAft>
              <a:buClr>
                <a:schemeClr val="dk1"/>
              </a:buClr>
              <a:buSzPts val="1000"/>
              <a:buFont typeface="Verdana"/>
              <a:buChar char="○"/>
            </a:pPr>
            <a:r>
              <a:rPr b="1" i="0" lang="en" sz="1000" u="none" cap="none" strike="noStrike">
                <a:solidFill>
                  <a:schemeClr val="dk1"/>
                </a:solidFill>
                <a:latin typeface="Verdana"/>
                <a:ea typeface="Verdana"/>
                <a:cs typeface="Verdana"/>
                <a:sym typeface="Verdana"/>
              </a:rPr>
              <a:t>URL: </a:t>
            </a:r>
            <a:r>
              <a:rPr b="0" i="0" lang="en" sz="1000" u="sng" cap="none" strike="noStrike">
                <a:solidFill>
                  <a:srgbClr val="1155CC"/>
                </a:solidFill>
                <a:latin typeface="Verdana"/>
                <a:ea typeface="Verdana"/>
                <a:cs typeface="Verdana"/>
                <a:sym typeface="Verdana"/>
                <a:hlinkClick r:id="rId5">
                  <a:extLst>
                    <a:ext uri="{A12FA001-AC4F-418D-AE19-62706E023703}">
                      <ahyp:hlinkClr val="tx"/>
                    </a:ext>
                  </a:extLst>
                </a:hlinkClick>
              </a:rPr>
              <a:t>https://ieeexplore.ieee.org/stamp/stamp.jsp?tp=&amp;arnumber=7804775&amp;isnumber=7804716</a:t>
            </a:r>
            <a:endParaRPr b="0" i="0" sz="1000" u="none" cap="none" strike="noStrike">
              <a:solidFill>
                <a:schemeClr val="dk1"/>
              </a:solidFill>
              <a:latin typeface="Verdana"/>
              <a:ea typeface="Verdana"/>
              <a:cs typeface="Verdana"/>
              <a:sym typeface="Verdana"/>
            </a:endParaRPr>
          </a:p>
          <a:p>
            <a:pPr indent="-292100" lvl="0" marL="457200" marR="0" rtl="0" algn="l">
              <a:lnSpc>
                <a:spcPct val="100000"/>
              </a:lnSpc>
              <a:spcBef>
                <a:spcPts val="0"/>
              </a:spcBef>
              <a:spcAft>
                <a:spcPts val="0"/>
              </a:spcAft>
              <a:buClr>
                <a:schemeClr val="dk1"/>
              </a:buClr>
              <a:buSzPts val="1000"/>
              <a:buFont typeface="Verdana"/>
              <a:buChar char="●"/>
            </a:pPr>
            <a:r>
              <a:rPr b="0" i="0" lang="en" sz="1000" u="none" cap="none" strike="noStrike">
                <a:solidFill>
                  <a:schemeClr val="dk1"/>
                </a:solidFill>
                <a:latin typeface="Verdana"/>
                <a:ea typeface="Verdana"/>
                <a:cs typeface="Verdana"/>
                <a:sym typeface="Verdana"/>
              </a:rPr>
              <a:t>Yildiz, Melih, Burcu Bilgiç, Utku Kale, and Dániel Rohács. 2021. </a:t>
            </a:r>
            <a:r>
              <a:rPr b="1" i="0" lang="en" sz="1000" u="none" cap="none" strike="noStrike">
                <a:solidFill>
                  <a:schemeClr val="dk1"/>
                </a:solidFill>
                <a:latin typeface="Verdana"/>
                <a:ea typeface="Verdana"/>
                <a:cs typeface="Verdana"/>
                <a:sym typeface="Verdana"/>
              </a:rPr>
              <a:t>"Experimental Investigation of Communication Performance of Drones Used for Autonomous Car Track Tests" </a:t>
            </a:r>
            <a:r>
              <a:rPr b="0" i="0" lang="en" sz="1000" u="none" cap="none" strike="noStrike">
                <a:solidFill>
                  <a:schemeClr val="dk1"/>
                </a:solidFill>
                <a:latin typeface="Verdana"/>
                <a:ea typeface="Verdana"/>
                <a:cs typeface="Verdana"/>
                <a:sym typeface="Verdana"/>
              </a:rPr>
              <a:t>Sustainability 13, no. 10: 5602.</a:t>
            </a:r>
            <a:endParaRPr b="0" i="0" sz="1000" u="none" cap="none" strike="noStrike">
              <a:solidFill>
                <a:schemeClr val="dk1"/>
              </a:solidFill>
              <a:latin typeface="Verdana"/>
              <a:ea typeface="Verdana"/>
              <a:cs typeface="Verdana"/>
              <a:sym typeface="Verdana"/>
            </a:endParaRPr>
          </a:p>
          <a:p>
            <a:pPr indent="-292100" lvl="1" marL="914400" marR="0" rtl="0" algn="l">
              <a:lnSpc>
                <a:spcPct val="100000"/>
              </a:lnSpc>
              <a:spcBef>
                <a:spcPts val="0"/>
              </a:spcBef>
              <a:spcAft>
                <a:spcPts val="0"/>
              </a:spcAft>
              <a:buClr>
                <a:schemeClr val="dk1"/>
              </a:buClr>
              <a:buSzPts val="1000"/>
              <a:buFont typeface="Verdana"/>
              <a:buChar char="○"/>
            </a:pPr>
            <a:r>
              <a:rPr b="1" i="0" lang="en" sz="1000" u="none" cap="none" strike="noStrike">
                <a:solidFill>
                  <a:schemeClr val="dk1"/>
                </a:solidFill>
                <a:latin typeface="Verdana"/>
                <a:ea typeface="Verdana"/>
                <a:cs typeface="Verdana"/>
                <a:sym typeface="Verdana"/>
              </a:rPr>
              <a:t>URL:</a:t>
            </a:r>
            <a:endParaRPr b="1" i="0" sz="1000" u="none" cap="none" strike="noStrike">
              <a:solidFill>
                <a:schemeClr val="dk1"/>
              </a:solidFill>
              <a:latin typeface="Verdana"/>
              <a:ea typeface="Verdana"/>
              <a:cs typeface="Verdana"/>
              <a:sym typeface="Verdana"/>
            </a:endParaRPr>
          </a:p>
          <a:p>
            <a:pPr indent="0" lvl="0" marL="914400" marR="0" rtl="0" algn="l">
              <a:lnSpc>
                <a:spcPct val="100000"/>
              </a:lnSpc>
              <a:spcBef>
                <a:spcPts val="0"/>
              </a:spcBef>
              <a:spcAft>
                <a:spcPts val="0"/>
              </a:spcAft>
              <a:buClr>
                <a:schemeClr val="dk1"/>
              </a:buClr>
              <a:buSzPts val="1100"/>
              <a:buFont typeface="Arial"/>
              <a:buNone/>
            </a:pPr>
            <a:r>
              <a:rPr b="0" i="0" lang="en" sz="1000" u="sng" cap="none" strike="noStrike">
                <a:solidFill>
                  <a:srgbClr val="1155CC"/>
                </a:solidFill>
                <a:latin typeface="Verdana"/>
                <a:ea typeface="Verdana"/>
                <a:cs typeface="Verdana"/>
                <a:sym typeface="Verdana"/>
                <a:hlinkClick r:id="rId6">
                  <a:extLst>
                    <a:ext uri="{A12FA001-AC4F-418D-AE19-62706E023703}">
                      <ahyp:hlinkClr val="tx"/>
                    </a:ext>
                  </a:extLst>
                </a:hlinkClick>
              </a:rPr>
              <a:t>https://doi.org/10.3390/su13105602</a:t>
            </a:r>
            <a:endParaRPr b="0" i="0" sz="1000" u="none" cap="none" strike="noStrike">
              <a:solidFill>
                <a:schemeClr val="dk1"/>
              </a:solidFill>
              <a:latin typeface="Verdana"/>
              <a:ea typeface="Verdana"/>
              <a:cs typeface="Verdana"/>
              <a:sym typeface="Verdana"/>
            </a:endParaRPr>
          </a:p>
          <a:p>
            <a:pPr indent="-292100" lvl="0" marL="457200" marR="0" rtl="0" algn="l">
              <a:lnSpc>
                <a:spcPct val="100000"/>
              </a:lnSpc>
              <a:spcBef>
                <a:spcPts val="0"/>
              </a:spcBef>
              <a:spcAft>
                <a:spcPts val="0"/>
              </a:spcAft>
              <a:buClr>
                <a:schemeClr val="dk1"/>
              </a:buClr>
              <a:buSzPts val="1000"/>
              <a:buFont typeface="Verdana"/>
              <a:buChar char="●"/>
            </a:pPr>
            <a:r>
              <a:rPr b="0" i="0" lang="en" sz="1000" u="none" cap="none" strike="noStrike">
                <a:solidFill>
                  <a:schemeClr val="dk1"/>
                </a:solidFill>
                <a:latin typeface="Verdana"/>
                <a:ea typeface="Verdana"/>
                <a:cs typeface="Verdana"/>
                <a:sym typeface="Verdana"/>
              </a:rPr>
              <a:t>Barbeau, Michel, Joaquin Garcia-Alfaro, and Evangelos Kranakis. 2022. </a:t>
            </a:r>
            <a:r>
              <a:rPr b="1" i="0" lang="en" sz="1000" u="none" cap="none" strike="noStrike">
                <a:solidFill>
                  <a:schemeClr val="dk1"/>
                </a:solidFill>
                <a:latin typeface="Verdana"/>
                <a:ea typeface="Verdana"/>
                <a:cs typeface="Verdana"/>
                <a:sym typeface="Verdana"/>
              </a:rPr>
              <a:t>"Research Trends in Collaborative Drones" </a:t>
            </a:r>
            <a:r>
              <a:rPr b="0" i="0" lang="en" sz="1000" u="none" cap="none" strike="noStrike">
                <a:solidFill>
                  <a:schemeClr val="dk1"/>
                </a:solidFill>
                <a:latin typeface="Verdana"/>
                <a:ea typeface="Verdana"/>
                <a:cs typeface="Verdana"/>
                <a:sym typeface="Verdana"/>
              </a:rPr>
              <a:t>Sensors 22, no. 9: 3321.</a:t>
            </a:r>
            <a:endParaRPr b="0" i="0" sz="1000" u="none" cap="none" strike="noStrike">
              <a:solidFill>
                <a:schemeClr val="dk1"/>
              </a:solidFill>
              <a:latin typeface="Verdana"/>
              <a:ea typeface="Verdana"/>
              <a:cs typeface="Verdana"/>
              <a:sym typeface="Verdana"/>
            </a:endParaRPr>
          </a:p>
          <a:p>
            <a:pPr indent="-285750" lvl="1" marL="914400" marR="0" rtl="0" algn="l">
              <a:lnSpc>
                <a:spcPct val="100000"/>
              </a:lnSpc>
              <a:spcBef>
                <a:spcPts val="0"/>
              </a:spcBef>
              <a:spcAft>
                <a:spcPts val="0"/>
              </a:spcAft>
              <a:buClr>
                <a:srgbClr val="222222"/>
              </a:buClr>
              <a:buSzPts val="900"/>
              <a:buFont typeface="Roboto"/>
              <a:buChar char="○"/>
            </a:pPr>
            <a:r>
              <a:rPr b="1" i="0" lang="en" sz="1000" u="none" cap="none" strike="noStrike">
                <a:solidFill>
                  <a:schemeClr val="dk1"/>
                </a:solidFill>
                <a:latin typeface="Verdana"/>
                <a:ea typeface="Verdana"/>
                <a:cs typeface="Verdana"/>
                <a:sym typeface="Verdana"/>
              </a:rPr>
              <a:t>URL:</a:t>
            </a:r>
            <a:endParaRPr b="1" i="0" sz="900" u="none" cap="none" strike="noStrike">
              <a:solidFill>
                <a:srgbClr val="222222"/>
              </a:solidFill>
              <a:highlight>
                <a:srgbClr val="FFFFFF"/>
              </a:highlight>
              <a:latin typeface="Roboto"/>
              <a:ea typeface="Roboto"/>
              <a:cs typeface="Roboto"/>
              <a:sym typeface="Roboto"/>
            </a:endParaRPr>
          </a:p>
          <a:p>
            <a:pPr indent="0" lvl="0" marL="914400" marR="0" rtl="0" algn="l">
              <a:lnSpc>
                <a:spcPct val="100000"/>
              </a:lnSpc>
              <a:spcBef>
                <a:spcPts val="0"/>
              </a:spcBef>
              <a:spcAft>
                <a:spcPts val="0"/>
              </a:spcAft>
              <a:buClr>
                <a:schemeClr val="dk1"/>
              </a:buClr>
              <a:buSzPts val="1100"/>
              <a:buFont typeface="Arial"/>
              <a:buNone/>
            </a:pPr>
            <a:r>
              <a:rPr b="0" i="0" lang="en" sz="900" u="sng" cap="none" strike="noStrike">
                <a:solidFill>
                  <a:srgbClr val="1155CC"/>
                </a:solidFill>
                <a:highlight>
                  <a:srgbClr val="FFFFFF"/>
                </a:highlight>
                <a:latin typeface="Verdana"/>
                <a:ea typeface="Verdana"/>
                <a:cs typeface="Verdana"/>
                <a:sym typeface="Verdana"/>
                <a:hlinkClick r:id="rId7">
                  <a:extLst>
                    <a:ext uri="{A12FA001-AC4F-418D-AE19-62706E023703}">
                      <ahyp:hlinkClr val="tx"/>
                    </a:ext>
                  </a:extLst>
                </a:hlinkClick>
              </a:rPr>
              <a:t>https://doi.org/10.3390/s22093321</a:t>
            </a:r>
            <a:endParaRPr b="0" i="0" u="none" cap="none" strike="noStrike">
              <a:solidFill>
                <a:srgbClr val="000000"/>
              </a:solidFill>
              <a:latin typeface="Arial"/>
              <a:ea typeface="Arial"/>
              <a:cs typeface="Arial"/>
              <a:sym typeface="Arial"/>
            </a:endParaRPr>
          </a:p>
          <a:p>
            <a:pPr indent="-285750" lvl="0" marL="457200" marR="0" rtl="0" algn="l">
              <a:lnSpc>
                <a:spcPct val="100000"/>
              </a:lnSpc>
              <a:spcBef>
                <a:spcPts val="0"/>
              </a:spcBef>
              <a:spcAft>
                <a:spcPts val="0"/>
              </a:spcAft>
              <a:buClr>
                <a:schemeClr val="dk1"/>
              </a:buClr>
              <a:buSzPts val="900"/>
              <a:buFont typeface="Verdana"/>
              <a:buChar char="●"/>
            </a:pPr>
            <a:r>
              <a:rPr b="0" i="0" lang="en" sz="900" u="sng" cap="none" strike="noStrike">
                <a:solidFill>
                  <a:schemeClr val="dk1"/>
                </a:solidFill>
                <a:latin typeface="Verdana"/>
                <a:ea typeface="Verdana"/>
                <a:cs typeface="Verdana"/>
                <a:sym typeface="Verdana"/>
              </a:rPr>
              <a:t>Textbook:</a:t>
            </a:r>
            <a:r>
              <a:rPr b="0" i="0" lang="en" sz="900" u="none" cap="none" strike="noStrike">
                <a:solidFill>
                  <a:schemeClr val="dk1"/>
                </a:solidFill>
                <a:latin typeface="Verdana"/>
                <a:ea typeface="Verdana"/>
                <a:cs typeface="Verdana"/>
                <a:sym typeface="Verdana"/>
              </a:rPr>
              <a:t> </a:t>
            </a:r>
            <a:r>
              <a:rPr b="1" i="0" lang="en" sz="900" u="none" cap="none" strike="noStrike">
                <a:solidFill>
                  <a:schemeClr val="dk1"/>
                </a:solidFill>
                <a:latin typeface="Verdana"/>
                <a:ea typeface="Verdana"/>
                <a:cs typeface="Verdana"/>
                <a:sym typeface="Verdana"/>
              </a:rPr>
              <a:t>Software Engineering A PRACTITIONER'S APPROACH EIGHTH EDITION, by Roger S. Pressman, Ph.D. and Bruce R. Maxim, Ph.D.</a:t>
            </a:r>
            <a:endParaRPr b="0" i="0" sz="15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7"/>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00"/>
              <a:t>TABLE OF CONTENTS</a:t>
            </a:r>
            <a:endParaRPr sz="2800"/>
          </a:p>
        </p:txBody>
      </p:sp>
      <p:sp>
        <p:nvSpPr>
          <p:cNvPr id="641" name="Google Shape;641;p37"/>
          <p:cNvSpPr txBox="1"/>
          <p:nvPr>
            <p:ph idx="7" type="title"/>
          </p:nvPr>
        </p:nvSpPr>
        <p:spPr>
          <a:xfrm>
            <a:off x="818402" y="1344783"/>
            <a:ext cx="734700" cy="44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01</a:t>
            </a:r>
            <a:endParaRPr/>
          </a:p>
        </p:txBody>
      </p:sp>
      <p:sp>
        <p:nvSpPr>
          <p:cNvPr id="642" name="Google Shape;642;p37"/>
          <p:cNvSpPr txBox="1"/>
          <p:nvPr>
            <p:ph idx="8" type="title"/>
          </p:nvPr>
        </p:nvSpPr>
        <p:spPr>
          <a:xfrm>
            <a:off x="818402" y="3270816"/>
            <a:ext cx="734700" cy="44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04</a:t>
            </a:r>
            <a:endParaRPr/>
          </a:p>
        </p:txBody>
      </p:sp>
      <p:sp>
        <p:nvSpPr>
          <p:cNvPr id="643" name="Google Shape;643;p37"/>
          <p:cNvSpPr txBox="1"/>
          <p:nvPr>
            <p:ph idx="9" type="title"/>
          </p:nvPr>
        </p:nvSpPr>
        <p:spPr>
          <a:xfrm>
            <a:off x="3517677" y="1344783"/>
            <a:ext cx="734700" cy="44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02</a:t>
            </a:r>
            <a:endParaRPr/>
          </a:p>
        </p:txBody>
      </p:sp>
      <p:sp>
        <p:nvSpPr>
          <p:cNvPr id="644" name="Google Shape;644;p37"/>
          <p:cNvSpPr txBox="1"/>
          <p:nvPr>
            <p:ph idx="13" type="title"/>
          </p:nvPr>
        </p:nvSpPr>
        <p:spPr>
          <a:xfrm>
            <a:off x="3517677" y="3270816"/>
            <a:ext cx="734700" cy="44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05</a:t>
            </a:r>
            <a:endParaRPr/>
          </a:p>
        </p:txBody>
      </p:sp>
      <p:sp>
        <p:nvSpPr>
          <p:cNvPr id="645" name="Google Shape;645;p37"/>
          <p:cNvSpPr txBox="1"/>
          <p:nvPr>
            <p:ph idx="14" type="title"/>
          </p:nvPr>
        </p:nvSpPr>
        <p:spPr>
          <a:xfrm>
            <a:off x="6216952" y="1344783"/>
            <a:ext cx="734700" cy="44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03</a:t>
            </a:r>
            <a:endParaRPr/>
          </a:p>
        </p:txBody>
      </p:sp>
      <p:sp>
        <p:nvSpPr>
          <p:cNvPr id="646" name="Google Shape;646;p37"/>
          <p:cNvSpPr txBox="1"/>
          <p:nvPr>
            <p:ph idx="15" type="title"/>
          </p:nvPr>
        </p:nvSpPr>
        <p:spPr>
          <a:xfrm>
            <a:off x="6216952" y="3270816"/>
            <a:ext cx="734700" cy="44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06</a:t>
            </a:r>
            <a:endParaRPr/>
          </a:p>
        </p:txBody>
      </p:sp>
      <p:sp>
        <p:nvSpPr>
          <p:cNvPr id="647" name="Google Shape;647;p37"/>
          <p:cNvSpPr txBox="1"/>
          <p:nvPr>
            <p:ph idx="16" type="subTitle"/>
          </p:nvPr>
        </p:nvSpPr>
        <p:spPr>
          <a:xfrm>
            <a:off x="720000" y="1904175"/>
            <a:ext cx="2305500" cy="39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200"/>
              <a:t>Project Needs/Objectives</a:t>
            </a:r>
            <a:endParaRPr sz="1200"/>
          </a:p>
        </p:txBody>
      </p:sp>
      <p:sp>
        <p:nvSpPr>
          <p:cNvPr id="648" name="Google Shape;648;p37"/>
          <p:cNvSpPr txBox="1"/>
          <p:nvPr>
            <p:ph idx="17" type="subTitle"/>
          </p:nvPr>
        </p:nvSpPr>
        <p:spPr>
          <a:xfrm>
            <a:off x="3419275" y="1904175"/>
            <a:ext cx="2634900" cy="39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Requirements and constraints</a:t>
            </a:r>
            <a:endParaRPr sz="1200"/>
          </a:p>
        </p:txBody>
      </p:sp>
      <p:sp>
        <p:nvSpPr>
          <p:cNvPr id="649" name="Google Shape;649;p37"/>
          <p:cNvSpPr txBox="1"/>
          <p:nvPr>
            <p:ph idx="18" type="subTitle"/>
          </p:nvPr>
        </p:nvSpPr>
        <p:spPr>
          <a:xfrm>
            <a:off x="6118550" y="1904175"/>
            <a:ext cx="2305500" cy="39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200"/>
              <a:t>Design Tradeoffs</a:t>
            </a:r>
            <a:endParaRPr sz="1200"/>
          </a:p>
        </p:txBody>
      </p:sp>
      <p:sp>
        <p:nvSpPr>
          <p:cNvPr id="650" name="Google Shape;650;p37"/>
          <p:cNvSpPr txBox="1"/>
          <p:nvPr>
            <p:ph idx="19" type="subTitle"/>
          </p:nvPr>
        </p:nvSpPr>
        <p:spPr>
          <a:xfrm>
            <a:off x="720000" y="3830275"/>
            <a:ext cx="2305500" cy="39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200"/>
              <a:t>Prototyping/Testing</a:t>
            </a:r>
            <a:endParaRPr sz="1200"/>
          </a:p>
        </p:txBody>
      </p:sp>
      <p:sp>
        <p:nvSpPr>
          <p:cNvPr id="651" name="Google Shape;651;p37"/>
          <p:cNvSpPr txBox="1"/>
          <p:nvPr>
            <p:ph idx="20" type="subTitle"/>
          </p:nvPr>
        </p:nvSpPr>
        <p:spPr>
          <a:xfrm>
            <a:off x="3419275" y="3830275"/>
            <a:ext cx="2305500" cy="39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200"/>
              <a:t>Results and Video</a:t>
            </a:r>
            <a:endParaRPr sz="1200"/>
          </a:p>
        </p:txBody>
      </p:sp>
      <p:sp>
        <p:nvSpPr>
          <p:cNvPr id="652" name="Google Shape;652;p37"/>
          <p:cNvSpPr txBox="1"/>
          <p:nvPr>
            <p:ph idx="21" type="subTitle"/>
          </p:nvPr>
        </p:nvSpPr>
        <p:spPr>
          <a:xfrm>
            <a:off x="6118550" y="3830275"/>
            <a:ext cx="2305500" cy="394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1200"/>
              <a:t>Live Demo</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38"/>
          <p:cNvSpPr txBox="1"/>
          <p:nvPr>
            <p:ph type="title"/>
          </p:nvPr>
        </p:nvSpPr>
        <p:spPr>
          <a:xfrm>
            <a:off x="720000" y="445025"/>
            <a:ext cx="7710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Needs/Objectives</a:t>
            </a:r>
            <a:endParaRPr/>
          </a:p>
        </p:txBody>
      </p:sp>
      <p:grpSp>
        <p:nvGrpSpPr>
          <p:cNvPr id="658" name="Google Shape;658;p38"/>
          <p:cNvGrpSpPr/>
          <p:nvPr/>
        </p:nvGrpSpPr>
        <p:grpSpPr>
          <a:xfrm>
            <a:off x="7339603" y="2128773"/>
            <a:ext cx="1484459" cy="3907172"/>
            <a:chOff x="2562382" y="1842098"/>
            <a:chExt cx="1090552" cy="2870388"/>
          </a:xfrm>
        </p:grpSpPr>
        <p:sp>
          <p:nvSpPr>
            <p:cNvPr id="659" name="Google Shape;659;p38"/>
            <p:cNvSpPr/>
            <p:nvPr/>
          </p:nvSpPr>
          <p:spPr>
            <a:xfrm>
              <a:off x="2798912" y="2469605"/>
              <a:ext cx="301364" cy="210451"/>
            </a:xfrm>
            <a:custGeom>
              <a:rect b="b" l="l" r="r" t="t"/>
              <a:pathLst>
                <a:path extrusionOk="0" h="4220" w="6043">
                  <a:moveTo>
                    <a:pt x="1074" y="1"/>
                  </a:moveTo>
                  <a:cubicBezTo>
                    <a:pt x="1046" y="1"/>
                    <a:pt x="1018" y="6"/>
                    <a:pt x="993" y="18"/>
                  </a:cubicBezTo>
                  <a:cubicBezTo>
                    <a:pt x="913" y="52"/>
                    <a:pt x="819" y="177"/>
                    <a:pt x="778" y="352"/>
                  </a:cubicBezTo>
                  <a:cubicBezTo>
                    <a:pt x="754" y="443"/>
                    <a:pt x="747" y="546"/>
                    <a:pt x="761" y="660"/>
                  </a:cubicBezTo>
                  <a:cubicBezTo>
                    <a:pt x="801" y="992"/>
                    <a:pt x="1027" y="1147"/>
                    <a:pt x="1027" y="1147"/>
                  </a:cubicBezTo>
                  <a:lnTo>
                    <a:pt x="1" y="1904"/>
                  </a:lnTo>
                  <a:cubicBezTo>
                    <a:pt x="1" y="1904"/>
                    <a:pt x="433" y="2838"/>
                    <a:pt x="624" y="3115"/>
                  </a:cubicBezTo>
                  <a:cubicBezTo>
                    <a:pt x="813" y="3391"/>
                    <a:pt x="1004" y="3668"/>
                    <a:pt x="1431" y="3785"/>
                  </a:cubicBezTo>
                  <a:cubicBezTo>
                    <a:pt x="1565" y="3822"/>
                    <a:pt x="1681" y="3833"/>
                    <a:pt x="1785" y="3833"/>
                  </a:cubicBezTo>
                  <a:cubicBezTo>
                    <a:pt x="1930" y="3833"/>
                    <a:pt x="2050" y="3812"/>
                    <a:pt x="2156" y="3812"/>
                  </a:cubicBezTo>
                  <a:cubicBezTo>
                    <a:pt x="2215" y="3812"/>
                    <a:pt x="2270" y="3818"/>
                    <a:pt x="2323" y="3839"/>
                  </a:cubicBezTo>
                  <a:cubicBezTo>
                    <a:pt x="2505" y="3912"/>
                    <a:pt x="3627" y="4220"/>
                    <a:pt x="4254" y="4220"/>
                  </a:cubicBezTo>
                  <a:cubicBezTo>
                    <a:pt x="4369" y="4220"/>
                    <a:pt x="4467" y="4209"/>
                    <a:pt x="4540" y="4185"/>
                  </a:cubicBezTo>
                  <a:cubicBezTo>
                    <a:pt x="4618" y="4159"/>
                    <a:pt x="4714" y="4084"/>
                    <a:pt x="4817" y="3974"/>
                  </a:cubicBezTo>
                  <a:cubicBezTo>
                    <a:pt x="5332" y="3428"/>
                    <a:pt x="6043" y="2058"/>
                    <a:pt x="5757" y="2050"/>
                  </a:cubicBezTo>
                  <a:cubicBezTo>
                    <a:pt x="5732" y="2049"/>
                    <a:pt x="5699" y="2049"/>
                    <a:pt x="5658" y="2049"/>
                  </a:cubicBezTo>
                  <a:cubicBezTo>
                    <a:pt x="5358" y="2049"/>
                    <a:pt x="4654" y="2067"/>
                    <a:pt x="4076" y="2067"/>
                  </a:cubicBezTo>
                  <a:cubicBezTo>
                    <a:pt x="3629" y="2067"/>
                    <a:pt x="3257" y="2056"/>
                    <a:pt x="3202" y="2018"/>
                  </a:cubicBezTo>
                  <a:cubicBezTo>
                    <a:pt x="3068" y="1919"/>
                    <a:pt x="2407" y="1043"/>
                    <a:pt x="2231" y="867"/>
                  </a:cubicBezTo>
                  <a:cubicBezTo>
                    <a:pt x="2057" y="690"/>
                    <a:pt x="1427" y="660"/>
                    <a:pt x="1427" y="660"/>
                  </a:cubicBezTo>
                  <a:cubicBezTo>
                    <a:pt x="1427" y="660"/>
                    <a:pt x="1297" y="441"/>
                    <a:pt x="1291" y="240"/>
                  </a:cubicBezTo>
                  <a:cubicBezTo>
                    <a:pt x="1286" y="81"/>
                    <a:pt x="1178" y="1"/>
                    <a:pt x="1074" y="1"/>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a:off x="2911168" y="4497895"/>
              <a:ext cx="394222" cy="214591"/>
            </a:xfrm>
            <a:custGeom>
              <a:rect b="b" l="l" r="r" t="t"/>
              <a:pathLst>
                <a:path extrusionOk="0" h="4303" w="7905">
                  <a:moveTo>
                    <a:pt x="716" y="0"/>
                  </a:moveTo>
                  <a:cubicBezTo>
                    <a:pt x="703" y="0"/>
                    <a:pt x="690" y="1"/>
                    <a:pt x="680" y="2"/>
                  </a:cubicBezTo>
                  <a:cubicBezTo>
                    <a:pt x="171" y="73"/>
                    <a:pt x="89" y="452"/>
                    <a:pt x="89" y="452"/>
                  </a:cubicBezTo>
                  <a:cubicBezTo>
                    <a:pt x="89" y="452"/>
                    <a:pt x="0" y="1073"/>
                    <a:pt x="32" y="1221"/>
                  </a:cubicBezTo>
                  <a:cubicBezTo>
                    <a:pt x="63" y="1367"/>
                    <a:pt x="168" y="2131"/>
                    <a:pt x="1465" y="2750"/>
                  </a:cubicBezTo>
                  <a:cubicBezTo>
                    <a:pt x="2229" y="3115"/>
                    <a:pt x="2807" y="3182"/>
                    <a:pt x="3200" y="3182"/>
                  </a:cubicBezTo>
                  <a:cubicBezTo>
                    <a:pt x="3424" y="3182"/>
                    <a:pt x="3588" y="3160"/>
                    <a:pt x="3692" y="3160"/>
                  </a:cubicBezTo>
                  <a:cubicBezTo>
                    <a:pt x="3714" y="3160"/>
                    <a:pt x="3734" y="3161"/>
                    <a:pt x="3750" y="3163"/>
                  </a:cubicBezTo>
                  <a:cubicBezTo>
                    <a:pt x="3980" y="3197"/>
                    <a:pt x="4455" y="3343"/>
                    <a:pt x="4472" y="3451"/>
                  </a:cubicBezTo>
                  <a:cubicBezTo>
                    <a:pt x="4489" y="3557"/>
                    <a:pt x="4573" y="3703"/>
                    <a:pt x="4573" y="3703"/>
                  </a:cubicBezTo>
                  <a:cubicBezTo>
                    <a:pt x="4573" y="3703"/>
                    <a:pt x="5395" y="4162"/>
                    <a:pt x="5936" y="4266"/>
                  </a:cubicBezTo>
                  <a:cubicBezTo>
                    <a:pt x="6064" y="4291"/>
                    <a:pt x="6191" y="4302"/>
                    <a:pt x="6315" y="4302"/>
                  </a:cubicBezTo>
                  <a:cubicBezTo>
                    <a:pt x="6721" y="4302"/>
                    <a:pt x="7102" y="4184"/>
                    <a:pt x="7394" y="4020"/>
                  </a:cubicBezTo>
                  <a:cubicBezTo>
                    <a:pt x="7777" y="3806"/>
                    <a:pt x="7903" y="3546"/>
                    <a:pt x="7897" y="3305"/>
                  </a:cubicBezTo>
                  <a:cubicBezTo>
                    <a:pt x="7890" y="3063"/>
                    <a:pt x="7876" y="2607"/>
                    <a:pt x="7876" y="2607"/>
                  </a:cubicBezTo>
                  <a:cubicBezTo>
                    <a:pt x="7876" y="2607"/>
                    <a:pt x="7905" y="2256"/>
                    <a:pt x="7074" y="1931"/>
                  </a:cubicBezTo>
                  <a:cubicBezTo>
                    <a:pt x="6261" y="1613"/>
                    <a:pt x="1392" y="0"/>
                    <a:pt x="7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8"/>
            <p:cNvSpPr/>
            <p:nvPr/>
          </p:nvSpPr>
          <p:spPr>
            <a:xfrm>
              <a:off x="3180413" y="4323153"/>
              <a:ext cx="345300" cy="227607"/>
            </a:xfrm>
            <a:custGeom>
              <a:rect b="b" l="l" r="r" t="t"/>
              <a:pathLst>
                <a:path extrusionOk="0" h="4564" w="6924">
                  <a:moveTo>
                    <a:pt x="1482" y="0"/>
                  </a:moveTo>
                  <a:cubicBezTo>
                    <a:pt x="1451" y="0"/>
                    <a:pt x="1421" y="3"/>
                    <a:pt x="1392" y="9"/>
                  </a:cubicBezTo>
                  <a:cubicBezTo>
                    <a:pt x="1371" y="12"/>
                    <a:pt x="1351" y="18"/>
                    <a:pt x="1329" y="22"/>
                  </a:cubicBezTo>
                  <a:cubicBezTo>
                    <a:pt x="882" y="141"/>
                    <a:pt x="351" y="648"/>
                    <a:pt x="305" y="707"/>
                  </a:cubicBezTo>
                  <a:cubicBezTo>
                    <a:pt x="274" y="745"/>
                    <a:pt x="94" y="1155"/>
                    <a:pt x="34" y="1490"/>
                  </a:cubicBezTo>
                  <a:cubicBezTo>
                    <a:pt x="0" y="1674"/>
                    <a:pt x="3" y="1839"/>
                    <a:pt x="88" y="1904"/>
                  </a:cubicBezTo>
                  <a:cubicBezTo>
                    <a:pt x="326" y="2088"/>
                    <a:pt x="1402" y="2600"/>
                    <a:pt x="1857" y="2687"/>
                  </a:cubicBezTo>
                  <a:cubicBezTo>
                    <a:pt x="2315" y="2773"/>
                    <a:pt x="3086" y="2890"/>
                    <a:pt x="3280" y="2945"/>
                  </a:cubicBezTo>
                  <a:cubicBezTo>
                    <a:pt x="3354" y="2968"/>
                    <a:pt x="3426" y="3020"/>
                    <a:pt x="3501" y="3086"/>
                  </a:cubicBezTo>
                  <a:cubicBezTo>
                    <a:pt x="3618" y="3196"/>
                    <a:pt x="3740" y="3339"/>
                    <a:pt x="3880" y="3451"/>
                  </a:cubicBezTo>
                  <a:cubicBezTo>
                    <a:pt x="4107" y="3637"/>
                    <a:pt x="4424" y="4434"/>
                    <a:pt x="5366" y="4546"/>
                  </a:cubicBezTo>
                  <a:cubicBezTo>
                    <a:pt x="5467" y="4558"/>
                    <a:pt x="5563" y="4564"/>
                    <a:pt x="5654" y="4564"/>
                  </a:cubicBezTo>
                  <a:cubicBezTo>
                    <a:pt x="6404" y="4564"/>
                    <a:pt x="6784" y="4183"/>
                    <a:pt x="6850" y="3966"/>
                  </a:cubicBezTo>
                  <a:cubicBezTo>
                    <a:pt x="6924" y="3722"/>
                    <a:pt x="6910" y="3277"/>
                    <a:pt x="6821" y="3008"/>
                  </a:cubicBezTo>
                  <a:cubicBezTo>
                    <a:pt x="6807" y="2965"/>
                    <a:pt x="6787" y="2923"/>
                    <a:pt x="6765" y="2885"/>
                  </a:cubicBezTo>
                  <a:cubicBezTo>
                    <a:pt x="6647" y="2682"/>
                    <a:pt x="6442" y="2545"/>
                    <a:pt x="6442" y="2545"/>
                  </a:cubicBezTo>
                  <a:cubicBezTo>
                    <a:pt x="6442" y="2545"/>
                    <a:pt x="4996" y="1781"/>
                    <a:pt x="3898" y="1213"/>
                  </a:cubicBezTo>
                  <a:cubicBezTo>
                    <a:pt x="3281" y="891"/>
                    <a:pt x="2775" y="630"/>
                    <a:pt x="2701" y="604"/>
                  </a:cubicBezTo>
                  <a:cubicBezTo>
                    <a:pt x="2531" y="541"/>
                    <a:pt x="2041" y="98"/>
                    <a:pt x="1617" y="15"/>
                  </a:cubicBezTo>
                  <a:cubicBezTo>
                    <a:pt x="1571" y="6"/>
                    <a:pt x="1525"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8"/>
            <p:cNvSpPr/>
            <p:nvPr/>
          </p:nvSpPr>
          <p:spPr>
            <a:xfrm>
              <a:off x="2915607" y="4476102"/>
              <a:ext cx="387191" cy="199530"/>
            </a:xfrm>
            <a:custGeom>
              <a:rect b="b" l="l" r="r" t="t"/>
              <a:pathLst>
                <a:path extrusionOk="0" h="4001" w="7764">
                  <a:moveTo>
                    <a:pt x="5293" y="1"/>
                  </a:moveTo>
                  <a:cubicBezTo>
                    <a:pt x="5113" y="1"/>
                    <a:pt x="4934" y="14"/>
                    <a:pt x="4763" y="46"/>
                  </a:cubicBezTo>
                  <a:cubicBezTo>
                    <a:pt x="4106" y="167"/>
                    <a:pt x="3364" y="292"/>
                    <a:pt x="2773" y="292"/>
                  </a:cubicBezTo>
                  <a:cubicBezTo>
                    <a:pt x="2592" y="292"/>
                    <a:pt x="2426" y="280"/>
                    <a:pt x="2280" y="253"/>
                  </a:cubicBezTo>
                  <a:cubicBezTo>
                    <a:pt x="2280" y="253"/>
                    <a:pt x="1352" y="167"/>
                    <a:pt x="876" y="167"/>
                  </a:cubicBezTo>
                  <a:cubicBezTo>
                    <a:pt x="767" y="167"/>
                    <a:pt x="682" y="171"/>
                    <a:pt x="637" y="183"/>
                  </a:cubicBezTo>
                  <a:cubicBezTo>
                    <a:pt x="397" y="244"/>
                    <a:pt x="0" y="441"/>
                    <a:pt x="53" y="1278"/>
                  </a:cubicBezTo>
                  <a:cubicBezTo>
                    <a:pt x="105" y="2113"/>
                    <a:pt x="751" y="2561"/>
                    <a:pt x="1451" y="2833"/>
                  </a:cubicBezTo>
                  <a:cubicBezTo>
                    <a:pt x="1982" y="3041"/>
                    <a:pt x="2072" y="3097"/>
                    <a:pt x="3180" y="3265"/>
                  </a:cubicBezTo>
                  <a:cubicBezTo>
                    <a:pt x="3574" y="3325"/>
                    <a:pt x="4132" y="3405"/>
                    <a:pt x="4480" y="3522"/>
                  </a:cubicBezTo>
                  <a:cubicBezTo>
                    <a:pt x="5100" y="3730"/>
                    <a:pt x="5460" y="3988"/>
                    <a:pt x="5904" y="3988"/>
                  </a:cubicBezTo>
                  <a:cubicBezTo>
                    <a:pt x="5909" y="3988"/>
                    <a:pt x="5914" y="3988"/>
                    <a:pt x="5919" y="3988"/>
                  </a:cubicBezTo>
                  <a:cubicBezTo>
                    <a:pt x="6499" y="3982"/>
                    <a:pt x="7136" y="4000"/>
                    <a:pt x="7450" y="3471"/>
                  </a:cubicBezTo>
                  <a:cubicBezTo>
                    <a:pt x="7764" y="2941"/>
                    <a:pt x="7641" y="2779"/>
                    <a:pt x="7625" y="2187"/>
                  </a:cubicBezTo>
                  <a:cubicBezTo>
                    <a:pt x="7593" y="870"/>
                    <a:pt x="7493" y="682"/>
                    <a:pt x="7039" y="403"/>
                  </a:cubicBezTo>
                  <a:cubicBezTo>
                    <a:pt x="6742" y="219"/>
                    <a:pt x="6011" y="1"/>
                    <a:pt x="529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a:off x="3175725" y="4319562"/>
              <a:ext cx="342806" cy="197236"/>
            </a:xfrm>
            <a:custGeom>
              <a:rect b="b" l="l" r="r" t="t"/>
              <a:pathLst>
                <a:path extrusionOk="0" h="3955" w="6874">
                  <a:moveTo>
                    <a:pt x="4144" y="0"/>
                  </a:moveTo>
                  <a:cubicBezTo>
                    <a:pt x="4140" y="0"/>
                    <a:pt x="4136" y="0"/>
                    <a:pt x="4132" y="1"/>
                  </a:cubicBezTo>
                  <a:cubicBezTo>
                    <a:pt x="4127" y="0"/>
                    <a:pt x="4122" y="0"/>
                    <a:pt x="4117" y="0"/>
                  </a:cubicBezTo>
                  <a:cubicBezTo>
                    <a:pt x="3892" y="0"/>
                    <a:pt x="3754" y="164"/>
                    <a:pt x="3472" y="181"/>
                  </a:cubicBezTo>
                  <a:cubicBezTo>
                    <a:pt x="3456" y="181"/>
                    <a:pt x="3435" y="181"/>
                    <a:pt x="3409" y="181"/>
                  </a:cubicBezTo>
                  <a:cubicBezTo>
                    <a:pt x="3396" y="181"/>
                    <a:pt x="3381" y="181"/>
                    <a:pt x="3366" y="181"/>
                  </a:cubicBezTo>
                  <a:cubicBezTo>
                    <a:pt x="3069" y="165"/>
                    <a:pt x="2366" y="85"/>
                    <a:pt x="1729" y="85"/>
                  </a:cubicBezTo>
                  <a:cubicBezTo>
                    <a:pt x="1723" y="85"/>
                    <a:pt x="1717" y="85"/>
                    <a:pt x="1711" y="85"/>
                  </a:cubicBezTo>
                  <a:cubicBezTo>
                    <a:pt x="1612" y="87"/>
                    <a:pt x="1516" y="88"/>
                    <a:pt x="1423" y="94"/>
                  </a:cubicBezTo>
                  <a:cubicBezTo>
                    <a:pt x="1088" y="111"/>
                    <a:pt x="797" y="161"/>
                    <a:pt x="625" y="268"/>
                  </a:cubicBezTo>
                  <a:cubicBezTo>
                    <a:pt x="171" y="548"/>
                    <a:pt x="0" y="1147"/>
                    <a:pt x="128" y="1562"/>
                  </a:cubicBezTo>
                  <a:cubicBezTo>
                    <a:pt x="164" y="1682"/>
                    <a:pt x="223" y="1785"/>
                    <a:pt x="310" y="1862"/>
                  </a:cubicBezTo>
                  <a:cubicBezTo>
                    <a:pt x="694" y="2203"/>
                    <a:pt x="2580" y="2517"/>
                    <a:pt x="3261" y="2689"/>
                  </a:cubicBezTo>
                  <a:cubicBezTo>
                    <a:pt x="3375" y="2717"/>
                    <a:pt x="3481" y="2762"/>
                    <a:pt x="3583" y="2817"/>
                  </a:cubicBezTo>
                  <a:cubicBezTo>
                    <a:pt x="4087" y="3086"/>
                    <a:pt x="4478" y="3623"/>
                    <a:pt x="5175" y="3869"/>
                  </a:cubicBezTo>
                  <a:cubicBezTo>
                    <a:pt x="5345" y="3930"/>
                    <a:pt x="5512" y="3955"/>
                    <a:pt x="5670" y="3955"/>
                  </a:cubicBezTo>
                  <a:cubicBezTo>
                    <a:pt x="6287" y="3955"/>
                    <a:pt x="6773" y="3574"/>
                    <a:pt x="6825" y="3435"/>
                  </a:cubicBezTo>
                  <a:cubicBezTo>
                    <a:pt x="6862" y="3334"/>
                    <a:pt x="6873" y="3198"/>
                    <a:pt x="6859" y="2957"/>
                  </a:cubicBezTo>
                  <a:cubicBezTo>
                    <a:pt x="6849" y="2785"/>
                    <a:pt x="6824" y="2560"/>
                    <a:pt x="6789" y="2257"/>
                  </a:cubicBezTo>
                  <a:cubicBezTo>
                    <a:pt x="6718" y="1650"/>
                    <a:pt x="6710" y="1483"/>
                    <a:pt x="6536" y="1125"/>
                  </a:cubicBezTo>
                  <a:cubicBezTo>
                    <a:pt x="6502" y="1056"/>
                    <a:pt x="6461" y="977"/>
                    <a:pt x="6413" y="887"/>
                  </a:cubicBezTo>
                  <a:cubicBezTo>
                    <a:pt x="6221" y="528"/>
                    <a:pt x="4492" y="59"/>
                    <a:pt x="4207" y="8"/>
                  </a:cubicBezTo>
                  <a:cubicBezTo>
                    <a:pt x="4186" y="3"/>
                    <a:pt x="4164" y="0"/>
                    <a:pt x="41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8"/>
            <p:cNvSpPr/>
            <p:nvPr/>
          </p:nvSpPr>
          <p:spPr>
            <a:xfrm>
              <a:off x="3087107" y="4476551"/>
              <a:ext cx="207659" cy="102283"/>
            </a:xfrm>
            <a:custGeom>
              <a:rect b="b" l="l" r="r" t="t"/>
              <a:pathLst>
                <a:path extrusionOk="0" h="2051" w="4164">
                  <a:moveTo>
                    <a:pt x="1952" y="1"/>
                  </a:moveTo>
                  <a:cubicBezTo>
                    <a:pt x="1502" y="1"/>
                    <a:pt x="1028" y="92"/>
                    <a:pt x="579" y="324"/>
                  </a:cubicBezTo>
                  <a:cubicBezTo>
                    <a:pt x="579" y="324"/>
                    <a:pt x="1" y="927"/>
                    <a:pt x="921" y="1469"/>
                  </a:cubicBezTo>
                  <a:cubicBezTo>
                    <a:pt x="1595" y="1865"/>
                    <a:pt x="2262" y="2050"/>
                    <a:pt x="2801" y="2050"/>
                  </a:cubicBezTo>
                  <a:cubicBezTo>
                    <a:pt x="2997" y="2050"/>
                    <a:pt x="3176" y="2026"/>
                    <a:pt x="3333" y="1978"/>
                  </a:cubicBezTo>
                  <a:cubicBezTo>
                    <a:pt x="3920" y="1796"/>
                    <a:pt x="4163" y="1598"/>
                    <a:pt x="4063" y="930"/>
                  </a:cubicBezTo>
                  <a:cubicBezTo>
                    <a:pt x="4005" y="551"/>
                    <a:pt x="3053" y="1"/>
                    <a:pt x="1952" y="1"/>
                  </a:cubicBezTo>
                  <a:close/>
                </a:path>
              </a:pathLst>
            </a:custGeom>
            <a:solidFill>
              <a:srgbClr val="312C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8"/>
            <p:cNvSpPr/>
            <p:nvPr/>
          </p:nvSpPr>
          <p:spPr>
            <a:xfrm>
              <a:off x="3334360" y="4326793"/>
              <a:ext cx="170406" cy="98094"/>
            </a:xfrm>
            <a:custGeom>
              <a:rect b="b" l="l" r="r" t="t"/>
              <a:pathLst>
                <a:path extrusionOk="0" h="1967" w="3417">
                  <a:moveTo>
                    <a:pt x="789" y="1"/>
                  </a:moveTo>
                  <a:cubicBezTo>
                    <a:pt x="665" y="1"/>
                    <a:pt x="617" y="16"/>
                    <a:pt x="617" y="16"/>
                  </a:cubicBezTo>
                  <a:cubicBezTo>
                    <a:pt x="142" y="154"/>
                    <a:pt x="0" y="619"/>
                    <a:pt x="257" y="851"/>
                  </a:cubicBezTo>
                  <a:cubicBezTo>
                    <a:pt x="514" y="1083"/>
                    <a:pt x="842" y="1391"/>
                    <a:pt x="1751" y="1775"/>
                  </a:cubicBezTo>
                  <a:cubicBezTo>
                    <a:pt x="2070" y="1911"/>
                    <a:pt x="2344" y="1967"/>
                    <a:pt x="2569" y="1967"/>
                  </a:cubicBezTo>
                  <a:cubicBezTo>
                    <a:pt x="2986" y="1967"/>
                    <a:pt x="3237" y="1774"/>
                    <a:pt x="3308" y="1537"/>
                  </a:cubicBezTo>
                  <a:cubicBezTo>
                    <a:pt x="3417" y="1169"/>
                    <a:pt x="3334" y="934"/>
                    <a:pt x="3101" y="715"/>
                  </a:cubicBezTo>
                  <a:cubicBezTo>
                    <a:pt x="2869" y="497"/>
                    <a:pt x="2539" y="325"/>
                    <a:pt x="1700" y="132"/>
                  </a:cubicBezTo>
                  <a:cubicBezTo>
                    <a:pt x="1231" y="25"/>
                    <a:pt x="948" y="1"/>
                    <a:pt x="7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8"/>
            <p:cNvSpPr/>
            <p:nvPr/>
          </p:nvSpPr>
          <p:spPr>
            <a:xfrm>
              <a:off x="3277658" y="3096813"/>
              <a:ext cx="285256" cy="1314424"/>
            </a:xfrm>
            <a:custGeom>
              <a:rect b="b" l="l" r="r" t="t"/>
              <a:pathLst>
                <a:path extrusionOk="0" h="26357" w="5720">
                  <a:moveTo>
                    <a:pt x="953" y="14730"/>
                  </a:moveTo>
                  <a:cubicBezTo>
                    <a:pt x="1479" y="16678"/>
                    <a:pt x="1364" y="24533"/>
                    <a:pt x="1364" y="24533"/>
                  </a:cubicBezTo>
                  <a:cubicBezTo>
                    <a:pt x="1364" y="24533"/>
                    <a:pt x="1325" y="24593"/>
                    <a:pt x="1322" y="24700"/>
                  </a:cubicBezTo>
                  <a:cubicBezTo>
                    <a:pt x="1314" y="24890"/>
                    <a:pt x="1416" y="25235"/>
                    <a:pt x="2036" y="25672"/>
                  </a:cubicBezTo>
                  <a:cubicBezTo>
                    <a:pt x="3006" y="26356"/>
                    <a:pt x="4162" y="26098"/>
                    <a:pt x="4489" y="25807"/>
                  </a:cubicBezTo>
                  <a:cubicBezTo>
                    <a:pt x="4488" y="25756"/>
                    <a:pt x="4489" y="25702"/>
                    <a:pt x="4492" y="25646"/>
                  </a:cubicBezTo>
                  <a:cubicBezTo>
                    <a:pt x="4534" y="24536"/>
                    <a:pt x="5049" y="20105"/>
                    <a:pt x="5057" y="17267"/>
                  </a:cubicBezTo>
                  <a:cubicBezTo>
                    <a:pt x="5065" y="14281"/>
                    <a:pt x="3912" y="13551"/>
                    <a:pt x="4566" y="9877"/>
                  </a:cubicBezTo>
                  <a:cubicBezTo>
                    <a:pt x="4635" y="9490"/>
                    <a:pt x="4655" y="9121"/>
                    <a:pt x="4765" y="8799"/>
                  </a:cubicBezTo>
                  <a:cubicBezTo>
                    <a:pt x="5200" y="7499"/>
                    <a:pt x="5720" y="6683"/>
                    <a:pt x="5663" y="4592"/>
                  </a:cubicBezTo>
                  <a:cubicBezTo>
                    <a:pt x="5661" y="4531"/>
                    <a:pt x="5658" y="4468"/>
                    <a:pt x="5655" y="4403"/>
                  </a:cubicBezTo>
                  <a:cubicBezTo>
                    <a:pt x="5643" y="4114"/>
                    <a:pt x="5620" y="3801"/>
                    <a:pt x="5586" y="3460"/>
                  </a:cubicBezTo>
                  <a:cubicBezTo>
                    <a:pt x="5578" y="3389"/>
                    <a:pt x="5571" y="3319"/>
                    <a:pt x="5561" y="3245"/>
                  </a:cubicBezTo>
                  <a:cubicBezTo>
                    <a:pt x="5543" y="3082"/>
                    <a:pt x="5521" y="2911"/>
                    <a:pt x="5497" y="2734"/>
                  </a:cubicBezTo>
                  <a:cubicBezTo>
                    <a:pt x="5125" y="39"/>
                    <a:pt x="3226" y="1"/>
                    <a:pt x="3226" y="1"/>
                  </a:cubicBezTo>
                  <a:cubicBezTo>
                    <a:pt x="3226" y="1"/>
                    <a:pt x="195" y="1566"/>
                    <a:pt x="22" y="4857"/>
                  </a:cubicBezTo>
                  <a:cubicBezTo>
                    <a:pt x="19" y="4894"/>
                    <a:pt x="18" y="4931"/>
                    <a:pt x="16" y="4967"/>
                  </a:cubicBezTo>
                  <a:cubicBezTo>
                    <a:pt x="8" y="5192"/>
                    <a:pt x="5" y="5421"/>
                    <a:pt x="4" y="5655"/>
                  </a:cubicBezTo>
                  <a:cubicBezTo>
                    <a:pt x="2" y="5712"/>
                    <a:pt x="2" y="5769"/>
                    <a:pt x="2" y="5826"/>
                  </a:cubicBezTo>
                  <a:cubicBezTo>
                    <a:pt x="1" y="6038"/>
                    <a:pt x="2" y="6252"/>
                    <a:pt x="5" y="6469"/>
                  </a:cubicBezTo>
                  <a:lnTo>
                    <a:pt x="10" y="6630"/>
                  </a:lnTo>
                  <a:cubicBezTo>
                    <a:pt x="70" y="9676"/>
                    <a:pt x="510" y="13089"/>
                    <a:pt x="953" y="1473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a:off x="3035443" y="3228918"/>
              <a:ext cx="374773" cy="1355666"/>
            </a:xfrm>
            <a:custGeom>
              <a:rect b="b" l="l" r="r" t="t"/>
              <a:pathLst>
                <a:path extrusionOk="0" h="27184" w="7515">
                  <a:moveTo>
                    <a:pt x="7511" y="3357"/>
                  </a:moveTo>
                  <a:cubicBezTo>
                    <a:pt x="7511" y="3406"/>
                    <a:pt x="7508" y="3454"/>
                    <a:pt x="7507" y="3501"/>
                  </a:cubicBezTo>
                  <a:cubicBezTo>
                    <a:pt x="7500" y="3791"/>
                    <a:pt x="7479" y="4092"/>
                    <a:pt x="7439" y="4404"/>
                  </a:cubicBezTo>
                  <a:cubicBezTo>
                    <a:pt x="7148" y="6753"/>
                    <a:pt x="5898" y="7056"/>
                    <a:pt x="5716" y="8937"/>
                  </a:cubicBezTo>
                  <a:cubicBezTo>
                    <a:pt x="5531" y="10819"/>
                    <a:pt x="4844" y="13200"/>
                    <a:pt x="5213" y="15369"/>
                  </a:cubicBezTo>
                  <a:cubicBezTo>
                    <a:pt x="5585" y="17536"/>
                    <a:pt x="5333" y="26427"/>
                    <a:pt x="5333" y="26427"/>
                  </a:cubicBezTo>
                  <a:cubicBezTo>
                    <a:pt x="5333" y="26427"/>
                    <a:pt x="5079" y="27184"/>
                    <a:pt x="3307" y="26930"/>
                  </a:cubicBezTo>
                  <a:cubicBezTo>
                    <a:pt x="2586" y="26828"/>
                    <a:pt x="2154" y="26636"/>
                    <a:pt x="1886" y="26419"/>
                  </a:cubicBezTo>
                  <a:cubicBezTo>
                    <a:pt x="1821" y="26368"/>
                    <a:pt x="1769" y="26314"/>
                    <a:pt x="1723" y="26261"/>
                  </a:cubicBezTo>
                  <a:cubicBezTo>
                    <a:pt x="1488" y="25991"/>
                    <a:pt x="1461" y="25713"/>
                    <a:pt x="1426" y="25550"/>
                  </a:cubicBezTo>
                  <a:cubicBezTo>
                    <a:pt x="1360" y="25222"/>
                    <a:pt x="1258" y="13675"/>
                    <a:pt x="1009" y="11960"/>
                  </a:cubicBezTo>
                  <a:cubicBezTo>
                    <a:pt x="769" y="10302"/>
                    <a:pt x="0" y="5981"/>
                    <a:pt x="309" y="3112"/>
                  </a:cubicBezTo>
                  <a:cubicBezTo>
                    <a:pt x="315" y="3055"/>
                    <a:pt x="323" y="3000"/>
                    <a:pt x="331" y="2946"/>
                  </a:cubicBezTo>
                  <a:cubicBezTo>
                    <a:pt x="334" y="2908"/>
                    <a:pt x="338" y="2871"/>
                    <a:pt x="345" y="2834"/>
                  </a:cubicBezTo>
                  <a:cubicBezTo>
                    <a:pt x="374" y="2625"/>
                    <a:pt x="432" y="2432"/>
                    <a:pt x="515" y="2254"/>
                  </a:cubicBezTo>
                  <a:cubicBezTo>
                    <a:pt x="534" y="2214"/>
                    <a:pt x="555" y="2174"/>
                    <a:pt x="577" y="2134"/>
                  </a:cubicBezTo>
                  <a:cubicBezTo>
                    <a:pt x="1752" y="0"/>
                    <a:pt x="6659" y="156"/>
                    <a:pt x="7051" y="300"/>
                  </a:cubicBezTo>
                  <a:cubicBezTo>
                    <a:pt x="7051" y="300"/>
                    <a:pt x="7388" y="1174"/>
                    <a:pt x="7485" y="2515"/>
                  </a:cubicBezTo>
                  <a:cubicBezTo>
                    <a:pt x="7490" y="2563"/>
                    <a:pt x="7493" y="2612"/>
                    <a:pt x="7496" y="2663"/>
                  </a:cubicBezTo>
                  <a:cubicBezTo>
                    <a:pt x="7508" y="2881"/>
                    <a:pt x="7514" y="3114"/>
                    <a:pt x="7511" y="3357"/>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a:off x="3444721" y="3363864"/>
              <a:ext cx="110711" cy="75802"/>
            </a:xfrm>
            <a:custGeom>
              <a:rect b="b" l="l" r="r" t="t"/>
              <a:pathLst>
                <a:path extrusionOk="0" h="1520" w="2220">
                  <a:moveTo>
                    <a:pt x="2207" y="0"/>
                  </a:moveTo>
                  <a:lnTo>
                    <a:pt x="1108" y="666"/>
                  </a:lnTo>
                  <a:lnTo>
                    <a:pt x="1" y="1065"/>
                  </a:lnTo>
                  <a:lnTo>
                    <a:pt x="15" y="1520"/>
                  </a:lnTo>
                  <a:lnTo>
                    <a:pt x="1079" y="1146"/>
                  </a:lnTo>
                  <a:lnTo>
                    <a:pt x="2219" y="383"/>
                  </a:lnTo>
                  <a:lnTo>
                    <a:pt x="22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a:off x="3205547" y="3442159"/>
              <a:ext cx="160332" cy="42190"/>
            </a:xfrm>
            <a:custGeom>
              <a:rect b="b" l="l" r="r" t="t"/>
              <a:pathLst>
                <a:path extrusionOk="0" h="846" w="3215">
                  <a:moveTo>
                    <a:pt x="3177" y="1"/>
                  </a:moveTo>
                  <a:cubicBezTo>
                    <a:pt x="2599" y="221"/>
                    <a:pt x="482" y="325"/>
                    <a:pt x="482" y="325"/>
                  </a:cubicBezTo>
                  <a:lnTo>
                    <a:pt x="1" y="341"/>
                  </a:lnTo>
                  <a:lnTo>
                    <a:pt x="16" y="845"/>
                  </a:lnTo>
                  <a:cubicBezTo>
                    <a:pt x="16" y="845"/>
                    <a:pt x="387" y="815"/>
                    <a:pt x="832" y="815"/>
                  </a:cubicBezTo>
                  <a:cubicBezTo>
                    <a:pt x="862" y="815"/>
                    <a:pt x="893" y="816"/>
                    <a:pt x="924" y="816"/>
                  </a:cubicBezTo>
                  <a:cubicBezTo>
                    <a:pt x="928" y="816"/>
                    <a:pt x="933" y="816"/>
                    <a:pt x="938" y="816"/>
                  </a:cubicBezTo>
                  <a:cubicBezTo>
                    <a:pt x="1443" y="816"/>
                    <a:pt x="3214" y="504"/>
                    <a:pt x="3214" y="504"/>
                  </a:cubicBezTo>
                  <a:lnTo>
                    <a:pt x="3205" y="242"/>
                  </a:lnTo>
                  <a:lnTo>
                    <a:pt x="31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a:off x="3035792" y="2349719"/>
              <a:ext cx="617141" cy="1059937"/>
            </a:xfrm>
            <a:custGeom>
              <a:rect b="b" l="l" r="r" t="t"/>
              <a:pathLst>
                <a:path extrusionOk="0" h="21254" w="12375">
                  <a:moveTo>
                    <a:pt x="9596" y="1"/>
                  </a:moveTo>
                  <a:cubicBezTo>
                    <a:pt x="9113" y="1"/>
                    <a:pt x="8693" y="46"/>
                    <a:pt x="8693" y="46"/>
                  </a:cubicBezTo>
                  <a:lnTo>
                    <a:pt x="5472" y="930"/>
                  </a:lnTo>
                  <a:cubicBezTo>
                    <a:pt x="5472" y="930"/>
                    <a:pt x="1476" y="2433"/>
                    <a:pt x="911" y="3311"/>
                  </a:cubicBezTo>
                  <a:cubicBezTo>
                    <a:pt x="522" y="3917"/>
                    <a:pt x="570" y="6243"/>
                    <a:pt x="604" y="8856"/>
                  </a:cubicBezTo>
                  <a:cubicBezTo>
                    <a:pt x="610" y="9433"/>
                    <a:pt x="616" y="10024"/>
                    <a:pt x="618" y="10613"/>
                  </a:cubicBezTo>
                  <a:cubicBezTo>
                    <a:pt x="619" y="10630"/>
                    <a:pt x="618" y="10648"/>
                    <a:pt x="618" y="10665"/>
                  </a:cubicBezTo>
                  <a:cubicBezTo>
                    <a:pt x="618" y="10932"/>
                    <a:pt x="619" y="11196"/>
                    <a:pt x="616" y="11461"/>
                  </a:cubicBezTo>
                  <a:cubicBezTo>
                    <a:pt x="616" y="11473"/>
                    <a:pt x="615" y="11487"/>
                    <a:pt x="615" y="11501"/>
                  </a:cubicBezTo>
                  <a:cubicBezTo>
                    <a:pt x="615" y="11647"/>
                    <a:pt x="613" y="11794"/>
                    <a:pt x="610" y="11939"/>
                  </a:cubicBezTo>
                  <a:cubicBezTo>
                    <a:pt x="608" y="12097"/>
                    <a:pt x="602" y="12256"/>
                    <a:pt x="599" y="12413"/>
                  </a:cubicBezTo>
                  <a:cubicBezTo>
                    <a:pt x="591" y="12724"/>
                    <a:pt x="579" y="13034"/>
                    <a:pt x="562" y="13346"/>
                  </a:cubicBezTo>
                  <a:cubicBezTo>
                    <a:pt x="538" y="13782"/>
                    <a:pt x="508" y="14217"/>
                    <a:pt x="473" y="14648"/>
                  </a:cubicBezTo>
                  <a:cubicBezTo>
                    <a:pt x="465" y="14749"/>
                    <a:pt x="456" y="14851"/>
                    <a:pt x="447" y="14952"/>
                  </a:cubicBezTo>
                  <a:cubicBezTo>
                    <a:pt x="438" y="15059"/>
                    <a:pt x="427" y="15163"/>
                    <a:pt x="418" y="15269"/>
                  </a:cubicBezTo>
                  <a:cubicBezTo>
                    <a:pt x="408" y="15372"/>
                    <a:pt x="399" y="15475"/>
                    <a:pt x="387" y="15580"/>
                  </a:cubicBezTo>
                  <a:cubicBezTo>
                    <a:pt x="319" y="16264"/>
                    <a:pt x="242" y="16921"/>
                    <a:pt x="164" y="17524"/>
                  </a:cubicBezTo>
                  <a:cubicBezTo>
                    <a:pt x="133" y="17753"/>
                    <a:pt x="98" y="17989"/>
                    <a:pt x="73" y="18223"/>
                  </a:cubicBezTo>
                  <a:cubicBezTo>
                    <a:pt x="8" y="18824"/>
                    <a:pt x="1" y="19435"/>
                    <a:pt x="244" y="19992"/>
                  </a:cubicBezTo>
                  <a:cubicBezTo>
                    <a:pt x="275" y="20062"/>
                    <a:pt x="310" y="20125"/>
                    <a:pt x="347" y="20182"/>
                  </a:cubicBezTo>
                  <a:cubicBezTo>
                    <a:pt x="376" y="20225"/>
                    <a:pt x="405" y="20264"/>
                    <a:pt x="439" y="20301"/>
                  </a:cubicBezTo>
                  <a:cubicBezTo>
                    <a:pt x="708" y="20601"/>
                    <a:pt x="1096" y="20688"/>
                    <a:pt x="1508" y="20845"/>
                  </a:cubicBezTo>
                  <a:cubicBezTo>
                    <a:pt x="2428" y="21196"/>
                    <a:pt x="3386" y="21154"/>
                    <a:pt x="4354" y="21217"/>
                  </a:cubicBezTo>
                  <a:cubicBezTo>
                    <a:pt x="4689" y="21241"/>
                    <a:pt x="5026" y="21253"/>
                    <a:pt x="5364" y="21253"/>
                  </a:cubicBezTo>
                  <a:cubicBezTo>
                    <a:pt x="6175" y="21253"/>
                    <a:pt x="6989" y="21181"/>
                    <a:pt x="7779" y="21008"/>
                  </a:cubicBezTo>
                  <a:cubicBezTo>
                    <a:pt x="8676" y="20811"/>
                    <a:pt x="9710" y="19975"/>
                    <a:pt x="10261" y="19186"/>
                  </a:cubicBezTo>
                  <a:cubicBezTo>
                    <a:pt x="10537" y="18399"/>
                    <a:pt x="10504" y="16037"/>
                    <a:pt x="10494" y="14008"/>
                  </a:cubicBezTo>
                  <a:cubicBezTo>
                    <a:pt x="10485" y="11979"/>
                    <a:pt x="10707" y="10393"/>
                    <a:pt x="11540" y="7341"/>
                  </a:cubicBezTo>
                  <a:cubicBezTo>
                    <a:pt x="12374" y="4290"/>
                    <a:pt x="12220" y="3891"/>
                    <a:pt x="12179" y="2542"/>
                  </a:cubicBezTo>
                  <a:cubicBezTo>
                    <a:pt x="12137" y="1190"/>
                    <a:pt x="11357" y="418"/>
                    <a:pt x="10744" y="153"/>
                  </a:cubicBezTo>
                  <a:cubicBezTo>
                    <a:pt x="10462" y="33"/>
                    <a:pt x="10007" y="1"/>
                    <a:pt x="95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a:off x="3035792" y="2675417"/>
              <a:ext cx="184220" cy="686710"/>
            </a:xfrm>
            <a:custGeom>
              <a:rect b="b" l="l" r="r" t="t"/>
              <a:pathLst>
                <a:path extrusionOk="0" h="13770" w="3694">
                  <a:moveTo>
                    <a:pt x="2653" y="0"/>
                  </a:moveTo>
                  <a:cubicBezTo>
                    <a:pt x="2171" y="0"/>
                    <a:pt x="1867" y="652"/>
                    <a:pt x="1867" y="652"/>
                  </a:cubicBezTo>
                  <a:cubicBezTo>
                    <a:pt x="1867" y="652"/>
                    <a:pt x="1157" y="1478"/>
                    <a:pt x="604" y="2325"/>
                  </a:cubicBezTo>
                  <a:cubicBezTo>
                    <a:pt x="610" y="2902"/>
                    <a:pt x="616" y="3491"/>
                    <a:pt x="619" y="4081"/>
                  </a:cubicBezTo>
                  <a:cubicBezTo>
                    <a:pt x="619" y="4099"/>
                    <a:pt x="618" y="4117"/>
                    <a:pt x="619" y="4134"/>
                  </a:cubicBezTo>
                  <a:cubicBezTo>
                    <a:pt x="618" y="4205"/>
                    <a:pt x="618" y="4274"/>
                    <a:pt x="618" y="4347"/>
                  </a:cubicBezTo>
                  <a:cubicBezTo>
                    <a:pt x="616" y="4542"/>
                    <a:pt x="618" y="4734"/>
                    <a:pt x="616" y="4928"/>
                  </a:cubicBezTo>
                  <a:cubicBezTo>
                    <a:pt x="616" y="4942"/>
                    <a:pt x="615" y="4956"/>
                    <a:pt x="615" y="4970"/>
                  </a:cubicBezTo>
                  <a:cubicBezTo>
                    <a:pt x="615" y="5116"/>
                    <a:pt x="613" y="5263"/>
                    <a:pt x="610" y="5408"/>
                  </a:cubicBezTo>
                  <a:cubicBezTo>
                    <a:pt x="608" y="5566"/>
                    <a:pt x="605" y="5725"/>
                    <a:pt x="599" y="5882"/>
                  </a:cubicBezTo>
                  <a:cubicBezTo>
                    <a:pt x="591" y="6191"/>
                    <a:pt x="579" y="6503"/>
                    <a:pt x="562" y="6815"/>
                  </a:cubicBezTo>
                  <a:cubicBezTo>
                    <a:pt x="539" y="7251"/>
                    <a:pt x="508" y="7686"/>
                    <a:pt x="473" y="8115"/>
                  </a:cubicBezTo>
                  <a:cubicBezTo>
                    <a:pt x="465" y="8218"/>
                    <a:pt x="456" y="8320"/>
                    <a:pt x="447" y="8421"/>
                  </a:cubicBezTo>
                  <a:cubicBezTo>
                    <a:pt x="438" y="8528"/>
                    <a:pt x="428" y="8632"/>
                    <a:pt x="418" y="8737"/>
                  </a:cubicBezTo>
                  <a:cubicBezTo>
                    <a:pt x="408" y="8841"/>
                    <a:pt x="399" y="8944"/>
                    <a:pt x="387" y="9049"/>
                  </a:cubicBezTo>
                  <a:cubicBezTo>
                    <a:pt x="319" y="9733"/>
                    <a:pt x="244" y="10390"/>
                    <a:pt x="165" y="10993"/>
                  </a:cubicBezTo>
                  <a:cubicBezTo>
                    <a:pt x="135" y="11235"/>
                    <a:pt x="104" y="11469"/>
                    <a:pt x="73" y="11692"/>
                  </a:cubicBezTo>
                  <a:cubicBezTo>
                    <a:pt x="10" y="12293"/>
                    <a:pt x="1" y="12904"/>
                    <a:pt x="244" y="13461"/>
                  </a:cubicBezTo>
                  <a:cubicBezTo>
                    <a:pt x="275" y="13531"/>
                    <a:pt x="308" y="13594"/>
                    <a:pt x="347" y="13651"/>
                  </a:cubicBezTo>
                  <a:cubicBezTo>
                    <a:pt x="375" y="13694"/>
                    <a:pt x="405" y="13733"/>
                    <a:pt x="439" y="13770"/>
                  </a:cubicBezTo>
                  <a:lnTo>
                    <a:pt x="1347" y="4837"/>
                  </a:lnTo>
                  <a:cubicBezTo>
                    <a:pt x="1877" y="3771"/>
                    <a:pt x="3694" y="1006"/>
                    <a:pt x="3694" y="1006"/>
                  </a:cubicBezTo>
                  <a:cubicBezTo>
                    <a:pt x="3301" y="239"/>
                    <a:pt x="2944" y="0"/>
                    <a:pt x="265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3051900" y="3258590"/>
              <a:ext cx="507826" cy="161778"/>
            </a:xfrm>
            <a:custGeom>
              <a:rect b="b" l="l" r="r" t="t"/>
              <a:pathLst>
                <a:path extrusionOk="0" h="3244" w="10183">
                  <a:moveTo>
                    <a:pt x="10088" y="1"/>
                  </a:moveTo>
                  <a:cubicBezTo>
                    <a:pt x="9602" y="836"/>
                    <a:pt x="8486" y="1497"/>
                    <a:pt x="7155" y="1920"/>
                  </a:cubicBezTo>
                  <a:cubicBezTo>
                    <a:pt x="6329" y="2180"/>
                    <a:pt x="5421" y="2351"/>
                    <a:pt x="4531" y="2411"/>
                  </a:cubicBezTo>
                  <a:cubicBezTo>
                    <a:pt x="4299" y="2426"/>
                    <a:pt x="4068" y="2434"/>
                    <a:pt x="3839" y="2434"/>
                  </a:cubicBezTo>
                  <a:cubicBezTo>
                    <a:pt x="3268" y="2434"/>
                    <a:pt x="2714" y="2386"/>
                    <a:pt x="2207" y="2283"/>
                  </a:cubicBezTo>
                  <a:cubicBezTo>
                    <a:pt x="1084" y="2059"/>
                    <a:pt x="525" y="1771"/>
                    <a:pt x="247" y="1539"/>
                  </a:cubicBezTo>
                  <a:cubicBezTo>
                    <a:pt x="225" y="1577"/>
                    <a:pt x="204" y="1619"/>
                    <a:pt x="185" y="1660"/>
                  </a:cubicBezTo>
                  <a:cubicBezTo>
                    <a:pt x="102" y="1837"/>
                    <a:pt x="44" y="2031"/>
                    <a:pt x="15" y="2240"/>
                  </a:cubicBezTo>
                  <a:cubicBezTo>
                    <a:pt x="10" y="2276"/>
                    <a:pt x="4" y="2313"/>
                    <a:pt x="1" y="2350"/>
                  </a:cubicBezTo>
                  <a:cubicBezTo>
                    <a:pt x="482" y="2656"/>
                    <a:pt x="1167" y="2899"/>
                    <a:pt x="2048" y="3074"/>
                  </a:cubicBezTo>
                  <a:cubicBezTo>
                    <a:pt x="2620" y="3189"/>
                    <a:pt x="3236" y="3244"/>
                    <a:pt x="3868" y="3244"/>
                  </a:cubicBezTo>
                  <a:cubicBezTo>
                    <a:pt x="3982" y="3244"/>
                    <a:pt x="4095" y="3242"/>
                    <a:pt x="4209" y="3239"/>
                  </a:cubicBezTo>
                  <a:cubicBezTo>
                    <a:pt x="4315" y="3236"/>
                    <a:pt x="4423" y="3231"/>
                    <a:pt x="4532" y="3223"/>
                  </a:cubicBezTo>
                  <a:cubicBezTo>
                    <a:pt x="5428" y="3172"/>
                    <a:pt x="6337" y="3014"/>
                    <a:pt x="7181" y="2762"/>
                  </a:cubicBezTo>
                  <a:cubicBezTo>
                    <a:pt x="8382" y="2405"/>
                    <a:pt x="9456" y="1859"/>
                    <a:pt x="10182" y="1159"/>
                  </a:cubicBezTo>
                  <a:cubicBezTo>
                    <a:pt x="10170" y="870"/>
                    <a:pt x="10147" y="557"/>
                    <a:pt x="10113" y="216"/>
                  </a:cubicBezTo>
                  <a:cubicBezTo>
                    <a:pt x="10105" y="145"/>
                    <a:pt x="10098" y="75"/>
                    <a:pt x="1008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a:off x="3050852" y="3269362"/>
              <a:ext cx="509223" cy="159385"/>
            </a:xfrm>
            <a:custGeom>
              <a:rect b="b" l="l" r="r" t="t"/>
              <a:pathLst>
                <a:path extrusionOk="0" h="3196" w="10211">
                  <a:moveTo>
                    <a:pt x="10134" y="0"/>
                  </a:moveTo>
                  <a:cubicBezTo>
                    <a:pt x="9637" y="758"/>
                    <a:pt x="8523" y="1417"/>
                    <a:pt x="7185" y="1850"/>
                  </a:cubicBezTo>
                  <a:cubicBezTo>
                    <a:pt x="6361" y="2117"/>
                    <a:pt x="5452" y="2300"/>
                    <a:pt x="4550" y="2366"/>
                  </a:cubicBezTo>
                  <a:cubicBezTo>
                    <a:pt x="4301" y="2384"/>
                    <a:pt x="4052" y="2393"/>
                    <a:pt x="3806" y="2393"/>
                  </a:cubicBezTo>
                  <a:cubicBezTo>
                    <a:pt x="3261" y="2393"/>
                    <a:pt x="2729" y="2347"/>
                    <a:pt x="2232" y="2249"/>
                  </a:cubicBezTo>
                  <a:cubicBezTo>
                    <a:pt x="1014" y="2004"/>
                    <a:pt x="457" y="1684"/>
                    <a:pt x="206" y="1444"/>
                  </a:cubicBezTo>
                  <a:cubicBezTo>
                    <a:pt x="123" y="1621"/>
                    <a:pt x="65" y="1815"/>
                    <a:pt x="36" y="2024"/>
                  </a:cubicBezTo>
                  <a:cubicBezTo>
                    <a:pt x="31" y="2060"/>
                    <a:pt x="25" y="2097"/>
                    <a:pt x="22" y="2134"/>
                  </a:cubicBezTo>
                  <a:cubicBezTo>
                    <a:pt x="14" y="2189"/>
                    <a:pt x="6" y="2244"/>
                    <a:pt x="0" y="2300"/>
                  </a:cubicBezTo>
                  <a:cubicBezTo>
                    <a:pt x="483" y="2612"/>
                    <a:pt x="1177" y="2861"/>
                    <a:pt x="2075" y="3040"/>
                  </a:cubicBezTo>
                  <a:cubicBezTo>
                    <a:pt x="2600" y="3145"/>
                    <a:pt x="3174" y="3196"/>
                    <a:pt x="3770" y="3196"/>
                  </a:cubicBezTo>
                  <a:cubicBezTo>
                    <a:pt x="3884" y="3196"/>
                    <a:pt x="4000" y="3194"/>
                    <a:pt x="4116" y="3190"/>
                  </a:cubicBezTo>
                  <a:cubicBezTo>
                    <a:pt x="4263" y="3187"/>
                    <a:pt x="4410" y="3179"/>
                    <a:pt x="4558" y="3169"/>
                  </a:cubicBezTo>
                  <a:cubicBezTo>
                    <a:pt x="5442" y="3107"/>
                    <a:pt x="6350" y="2944"/>
                    <a:pt x="7198" y="2692"/>
                  </a:cubicBezTo>
                  <a:cubicBezTo>
                    <a:pt x="8393" y="2337"/>
                    <a:pt x="9473" y="1804"/>
                    <a:pt x="10211" y="1131"/>
                  </a:cubicBezTo>
                  <a:cubicBezTo>
                    <a:pt x="10208" y="1071"/>
                    <a:pt x="10206" y="1008"/>
                    <a:pt x="10203" y="943"/>
                  </a:cubicBezTo>
                  <a:cubicBezTo>
                    <a:pt x="10191" y="654"/>
                    <a:pt x="10168" y="341"/>
                    <a:pt x="1013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a:off x="3535184" y="3278687"/>
              <a:ext cx="18402" cy="74256"/>
            </a:xfrm>
            <a:custGeom>
              <a:rect b="b" l="l" r="r" t="t"/>
              <a:pathLst>
                <a:path extrusionOk="0" h="1489" w="369">
                  <a:moveTo>
                    <a:pt x="262" y="1"/>
                  </a:moveTo>
                  <a:lnTo>
                    <a:pt x="1" y="25"/>
                  </a:lnTo>
                  <a:cubicBezTo>
                    <a:pt x="30" y="324"/>
                    <a:pt x="88" y="1157"/>
                    <a:pt x="25" y="1428"/>
                  </a:cubicBezTo>
                  <a:lnTo>
                    <a:pt x="280" y="1488"/>
                  </a:lnTo>
                  <a:cubicBezTo>
                    <a:pt x="368" y="1120"/>
                    <a:pt x="267" y="45"/>
                    <a:pt x="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a:off x="3417742" y="3350100"/>
              <a:ext cx="18402" cy="74306"/>
            </a:xfrm>
            <a:custGeom>
              <a:rect b="b" l="l" r="r" t="t"/>
              <a:pathLst>
                <a:path extrusionOk="0" h="1490" w="369">
                  <a:moveTo>
                    <a:pt x="262" y="1"/>
                  </a:moveTo>
                  <a:lnTo>
                    <a:pt x="1" y="27"/>
                  </a:lnTo>
                  <a:cubicBezTo>
                    <a:pt x="30" y="325"/>
                    <a:pt x="88" y="1159"/>
                    <a:pt x="25" y="1430"/>
                  </a:cubicBezTo>
                  <a:lnTo>
                    <a:pt x="280" y="1490"/>
                  </a:lnTo>
                  <a:cubicBezTo>
                    <a:pt x="368" y="1122"/>
                    <a:pt x="267" y="47"/>
                    <a:pt x="2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a:off x="3217167" y="3381269"/>
              <a:ext cx="22940" cy="64332"/>
            </a:xfrm>
            <a:custGeom>
              <a:rect b="b" l="l" r="r" t="t"/>
              <a:pathLst>
                <a:path extrusionOk="0" h="1290" w="460">
                  <a:moveTo>
                    <a:pt x="79" y="0"/>
                  </a:moveTo>
                  <a:lnTo>
                    <a:pt x="79" y="0"/>
                  </a:lnTo>
                  <a:cubicBezTo>
                    <a:pt x="71" y="93"/>
                    <a:pt x="0" y="917"/>
                    <a:pt x="165" y="1289"/>
                  </a:cubicBezTo>
                  <a:lnTo>
                    <a:pt x="460" y="1159"/>
                  </a:lnTo>
                  <a:cubicBezTo>
                    <a:pt x="349" y="908"/>
                    <a:pt x="380" y="259"/>
                    <a:pt x="400" y="29"/>
                  </a:cubicBezTo>
                  <a:lnTo>
                    <a:pt x="7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a:off x="3071648" y="3352394"/>
              <a:ext cx="26431" cy="64183"/>
            </a:xfrm>
            <a:custGeom>
              <a:rect b="b" l="l" r="r" t="t"/>
              <a:pathLst>
                <a:path extrusionOk="0" h="1287" w="530">
                  <a:moveTo>
                    <a:pt x="215" y="1"/>
                  </a:moveTo>
                  <a:cubicBezTo>
                    <a:pt x="192" y="92"/>
                    <a:pt x="0" y="896"/>
                    <a:pt x="106" y="1287"/>
                  </a:cubicBezTo>
                  <a:lnTo>
                    <a:pt x="108" y="1287"/>
                  </a:lnTo>
                  <a:lnTo>
                    <a:pt x="418" y="1202"/>
                  </a:lnTo>
                  <a:cubicBezTo>
                    <a:pt x="346" y="939"/>
                    <a:pt x="474" y="302"/>
                    <a:pt x="529" y="78"/>
                  </a:cubicBezTo>
                  <a:lnTo>
                    <a:pt x="21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a:off x="3159219" y="1918448"/>
              <a:ext cx="339515" cy="488826"/>
            </a:xfrm>
            <a:custGeom>
              <a:rect b="b" l="l" r="r" t="t"/>
              <a:pathLst>
                <a:path extrusionOk="0" h="9802" w="6808">
                  <a:moveTo>
                    <a:pt x="1506" y="0"/>
                  </a:moveTo>
                  <a:cubicBezTo>
                    <a:pt x="979" y="0"/>
                    <a:pt x="610" y="67"/>
                    <a:pt x="547" y="103"/>
                  </a:cubicBezTo>
                  <a:cubicBezTo>
                    <a:pt x="299" y="241"/>
                    <a:pt x="82" y="741"/>
                    <a:pt x="42" y="1732"/>
                  </a:cubicBezTo>
                  <a:cubicBezTo>
                    <a:pt x="1" y="2721"/>
                    <a:pt x="113" y="3362"/>
                    <a:pt x="210" y="3582"/>
                  </a:cubicBezTo>
                  <a:cubicBezTo>
                    <a:pt x="307" y="3801"/>
                    <a:pt x="296" y="4437"/>
                    <a:pt x="321" y="4548"/>
                  </a:cubicBezTo>
                  <a:cubicBezTo>
                    <a:pt x="345" y="4656"/>
                    <a:pt x="515" y="5600"/>
                    <a:pt x="594" y="6243"/>
                  </a:cubicBezTo>
                  <a:cubicBezTo>
                    <a:pt x="650" y="6679"/>
                    <a:pt x="618" y="7172"/>
                    <a:pt x="759" y="7478"/>
                  </a:cubicBezTo>
                  <a:cubicBezTo>
                    <a:pt x="825" y="7625"/>
                    <a:pt x="930" y="7726"/>
                    <a:pt x="1102" y="7761"/>
                  </a:cubicBezTo>
                  <a:cubicBezTo>
                    <a:pt x="1637" y="7866"/>
                    <a:pt x="2239" y="7875"/>
                    <a:pt x="2239" y="7875"/>
                  </a:cubicBezTo>
                  <a:cubicBezTo>
                    <a:pt x="2239" y="7875"/>
                    <a:pt x="2351" y="8503"/>
                    <a:pt x="2431" y="9801"/>
                  </a:cubicBezTo>
                  <a:cubicBezTo>
                    <a:pt x="3094" y="9529"/>
                    <a:pt x="3909" y="9706"/>
                    <a:pt x="5234" y="9450"/>
                  </a:cubicBezTo>
                  <a:cubicBezTo>
                    <a:pt x="6557" y="9195"/>
                    <a:pt x="6806" y="8729"/>
                    <a:pt x="6807" y="8581"/>
                  </a:cubicBezTo>
                  <a:cubicBezTo>
                    <a:pt x="6807" y="8435"/>
                    <a:pt x="6230" y="7765"/>
                    <a:pt x="6192" y="6931"/>
                  </a:cubicBezTo>
                  <a:cubicBezTo>
                    <a:pt x="6181" y="6720"/>
                    <a:pt x="6195" y="6434"/>
                    <a:pt x="6221" y="6125"/>
                  </a:cubicBezTo>
                  <a:cubicBezTo>
                    <a:pt x="6298" y="5222"/>
                    <a:pt x="6481" y="4125"/>
                    <a:pt x="6481" y="4125"/>
                  </a:cubicBezTo>
                  <a:cubicBezTo>
                    <a:pt x="5921" y="568"/>
                    <a:pt x="3042" y="0"/>
                    <a:pt x="1506"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a:off x="3120670" y="1842098"/>
              <a:ext cx="412425" cy="404845"/>
            </a:xfrm>
            <a:custGeom>
              <a:rect b="b" l="l" r="r" t="t"/>
              <a:pathLst>
                <a:path extrusionOk="0" h="8118" w="8270">
                  <a:moveTo>
                    <a:pt x="4496" y="1"/>
                  </a:moveTo>
                  <a:cubicBezTo>
                    <a:pt x="3628" y="1"/>
                    <a:pt x="2583" y="180"/>
                    <a:pt x="1727" y="597"/>
                  </a:cubicBezTo>
                  <a:cubicBezTo>
                    <a:pt x="1727" y="597"/>
                    <a:pt x="1547" y="684"/>
                    <a:pt x="1327" y="684"/>
                  </a:cubicBezTo>
                  <a:cubicBezTo>
                    <a:pt x="1231" y="684"/>
                    <a:pt x="1126" y="667"/>
                    <a:pt x="1026" y="619"/>
                  </a:cubicBezTo>
                  <a:cubicBezTo>
                    <a:pt x="984" y="599"/>
                    <a:pt x="943" y="590"/>
                    <a:pt x="903" y="590"/>
                  </a:cubicBezTo>
                  <a:cubicBezTo>
                    <a:pt x="625" y="590"/>
                    <a:pt x="388" y="1014"/>
                    <a:pt x="358" y="1218"/>
                  </a:cubicBezTo>
                  <a:lnTo>
                    <a:pt x="360" y="1218"/>
                  </a:lnTo>
                  <a:cubicBezTo>
                    <a:pt x="326" y="1451"/>
                    <a:pt x="0" y="1774"/>
                    <a:pt x="488" y="1972"/>
                  </a:cubicBezTo>
                  <a:cubicBezTo>
                    <a:pt x="585" y="2044"/>
                    <a:pt x="708" y="2129"/>
                    <a:pt x="812" y="2172"/>
                  </a:cubicBezTo>
                  <a:cubicBezTo>
                    <a:pt x="1017" y="2257"/>
                    <a:pt x="1129" y="2294"/>
                    <a:pt x="1129" y="2294"/>
                  </a:cubicBezTo>
                  <a:cubicBezTo>
                    <a:pt x="1129" y="2294"/>
                    <a:pt x="957" y="3257"/>
                    <a:pt x="969" y="3640"/>
                  </a:cubicBezTo>
                  <a:cubicBezTo>
                    <a:pt x="980" y="4023"/>
                    <a:pt x="931" y="4378"/>
                    <a:pt x="1089" y="4606"/>
                  </a:cubicBezTo>
                  <a:cubicBezTo>
                    <a:pt x="1248" y="4832"/>
                    <a:pt x="1481" y="4916"/>
                    <a:pt x="1538" y="5105"/>
                  </a:cubicBezTo>
                  <a:cubicBezTo>
                    <a:pt x="1592" y="5285"/>
                    <a:pt x="1629" y="5470"/>
                    <a:pt x="1672" y="5653"/>
                  </a:cubicBezTo>
                  <a:cubicBezTo>
                    <a:pt x="1698" y="5767"/>
                    <a:pt x="1724" y="5879"/>
                    <a:pt x="1751" y="5993"/>
                  </a:cubicBezTo>
                  <a:cubicBezTo>
                    <a:pt x="1760" y="6038"/>
                    <a:pt x="1763" y="6088"/>
                    <a:pt x="1797" y="6122"/>
                  </a:cubicBezTo>
                  <a:cubicBezTo>
                    <a:pt x="1834" y="6159"/>
                    <a:pt x="1895" y="6195"/>
                    <a:pt x="1940" y="6230"/>
                  </a:cubicBezTo>
                  <a:cubicBezTo>
                    <a:pt x="2007" y="6285"/>
                    <a:pt x="2095" y="6311"/>
                    <a:pt x="2178" y="6338"/>
                  </a:cubicBezTo>
                  <a:cubicBezTo>
                    <a:pt x="2186" y="6167"/>
                    <a:pt x="2167" y="5992"/>
                    <a:pt x="2230" y="5828"/>
                  </a:cubicBezTo>
                  <a:cubicBezTo>
                    <a:pt x="2297" y="5661"/>
                    <a:pt x="2438" y="5558"/>
                    <a:pt x="2610" y="5516"/>
                  </a:cubicBezTo>
                  <a:cubicBezTo>
                    <a:pt x="2642" y="5509"/>
                    <a:pt x="2674" y="5505"/>
                    <a:pt x="2706" y="5505"/>
                  </a:cubicBezTo>
                  <a:cubicBezTo>
                    <a:pt x="3310" y="5505"/>
                    <a:pt x="4034" y="6765"/>
                    <a:pt x="4107" y="6964"/>
                  </a:cubicBezTo>
                  <a:cubicBezTo>
                    <a:pt x="4184" y="7173"/>
                    <a:pt x="4492" y="7677"/>
                    <a:pt x="5025" y="7934"/>
                  </a:cubicBezTo>
                  <a:cubicBezTo>
                    <a:pt x="5310" y="8071"/>
                    <a:pt x="5616" y="8118"/>
                    <a:pt x="5885" y="8118"/>
                  </a:cubicBezTo>
                  <a:cubicBezTo>
                    <a:pt x="6120" y="8118"/>
                    <a:pt x="6327" y="8083"/>
                    <a:pt x="6471" y="8040"/>
                  </a:cubicBezTo>
                  <a:cubicBezTo>
                    <a:pt x="6780" y="7951"/>
                    <a:pt x="6982" y="7814"/>
                    <a:pt x="6982" y="7814"/>
                  </a:cubicBezTo>
                  <a:cubicBezTo>
                    <a:pt x="6982" y="7814"/>
                    <a:pt x="7706" y="6904"/>
                    <a:pt x="7988" y="6208"/>
                  </a:cubicBezTo>
                  <a:cubicBezTo>
                    <a:pt x="8269" y="5515"/>
                    <a:pt x="8125" y="2483"/>
                    <a:pt x="7857" y="1955"/>
                  </a:cubicBezTo>
                  <a:cubicBezTo>
                    <a:pt x="7588" y="1429"/>
                    <a:pt x="6767" y="316"/>
                    <a:pt x="5338" y="66"/>
                  </a:cubicBezTo>
                  <a:cubicBezTo>
                    <a:pt x="5090" y="24"/>
                    <a:pt x="4804" y="1"/>
                    <a:pt x="44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a:off x="3216992" y="2098869"/>
              <a:ext cx="43736" cy="103979"/>
            </a:xfrm>
            <a:custGeom>
              <a:rect b="b" l="l" r="r" t="t"/>
              <a:pathLst>
                <a:path extrusionOk="0" h="2085" w="877">
                  <a:moveTo>
                    <a:pt x="182" y="0"/>
                  </a:moveTo>
                  <a:cubicBezTo>
                    <a:pt x="16" y="0"/>
                    <a:pt x="1" y="232"/>
                    <a:pt x="1" y="232"/>
                  </a:cubicBezTo>
                  <a:cubicBezTo>
                    <a:pt x="1" y="232"/>
                    <a:pt x="133" y="591"/>
                    <a:pt x="136" y="701"/>
                  </a:cubicBezTo>
                  <a:cubicBezTo>
                    <a:pt x="139" y="814"/>
                    <a:pt x="155" y="1317"/>
                    <a:pt x="172" y="1518"/>
                  </a:cubicBezTo>
                  <a:cubicBezTo>
                    <a:pt x="187" y="1720"/>
                    <a:pt x="327" y="1967"/>
                    <a:pt x="472" y="2073"/>
                  </a:cubicBezTo>
                  <a:cubicBezTo>
                    <a:pt x="482" y="2081"/>
                    <a:pt x="493" y="2085"/>
                    <a:pt x="505" y="2085"/>
                  </a:cubicBezTo>
                  <a:cubicBezTo>
                    <a:pt x="653" y="2085"/>
                    <a:pt x="876" y="1495"/>
                    <a:pt x="858" y="1215"/>
                  </a:cubicBezTo>
                  <a:cubicBezTo>
                    <a:pt x="839" y="912"/>
                    <a:pt x="813" y="409"/>
                    <a:pt x="421" y="108"/>
                  </a:cubicBezTo>
                  <a:cubicBezTo>
                    <a:pt x="318" y="29"/>
                    <a:pt x="241" y="0"/>
                    <a:pt x="182" y="0"/>
                  </a:cubicBez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1" name="Google Shape;681;p38"/>
            <p:cNvGrpSpPr/>
            <p:nvPr/>
          </p:nvGrpSpPr>
          <p:grpSpPr>
            <a:xfrm>
              <a:off x="2562382" y="2497516"/>
              <a:ext cx="376455" cy="244409"/>
              <a:chOff x="537544" y="1962837"/>
              <a:chExt cx="1067050" cy="692768"/>
            </a:xfrm>
          </p:grpSpPr>
          <p:sp>
            <p:nvSpPr>
              <p:cNvPr id="682" name="Google Shape;682;p38"/>
              <p:cNvSpPr/>
              <p:nvPr/>
            </p:nvSpPr>
            <p:spPr>
              <a:xfrm>
                <a:off x="537544" y="2178035"/>
                <a:ext cx="535521" cy="477570"/>
              </a:xfrm>
              <a:custGeom>
                <a:rect b="b" l="l" r="r" t="t"/>
                <a:pathLst>
                  <a:path extrusionOk="0" h="13746" w="15414">
                    <a:moveTo>
                      <a:pt x="7689" y="0"/>
                    </a:moveTo>
                    <a:cubicBezTo>
                      <a:pt x="7014" y="373"/>
                      <a:pt x="6580" y="625"/>
                      <a:pt x="6580" y="625"/>
                    </a:cubicBezTo>
                    <a:cubicBezTo>
                      <a:pt x="6580" y="625"/>
                      <a:pt x="2105" y="1017"/>
                      <a:pt x="1721" y="2386"/>
                    </a:cubicBezTo>
                    <a:cubicBezTo>
                      <a:pt x="1601" y="2812"/>
                      <a:pt x="429" y="2843"/>
                      <a:pt x="267" y="3151"/>
                    </a:cubicBezTo>
                    <a:cubicBezTo>
                      <a:pt x="76" y="3514"/>
                      <a:pt x="1" y="3938"/>
                      <a:pt x="6" y="4214"/>
                    </a:cubicBezTo>
                    <a:cubicBezTo>
                      <a:pt x="23" y="5204"/>
                      <a:pt x="250" y="5549"/>
                      <a:pt x="267" y="5595"/>
                    </a:cubicBezTo>
                    <a:cubicBezTo>
                      <a:pt x="667" y="6736"/>
                      <a:pt x="3808" y="10420"/>
                      <a:pt x="7012" y="12474"/>
                    </a:cubicBezTo>
                    <a:cubicBezTo>
                      <a:pt x="8546" y="13457"/>
                      <a:pt x="9950" y="13745"/>
                      <a:pt x="11070" y="13745"/>
                    </a:cubicBezTo>
                    <a:cubicBezTo>
                      <a:pt x="12290" y="13745"/>
                      <a:pt x="13172" y="13403"/>
                      <a:pt x="13519" y="13244"/>
                    </a:cubicBezTo>
                    <a:cubicBezTo>
                      <a:pt x="14269" y="12901"/>
                      <a:pt x="15414" y="11780"/>
                      <a:pt x="14352" y="9017"/>
                    </a:cubicBezTo>
                    <a:cubicBezTo>
                      <a:pt x="14276" y="8819"/>
                      <a:pt x="14186" y="8673"/>
                      <a:pt x="14091" y="8567"/>
                    </a:cubicBezTo>
                    <a:cubicBezTo>
                      <a:pt x="13754" y="8592"/>
                      <a:pt x="13390" y="8620"/>
                      <a:pt x="13027" y="8620"/>
                    </a:cubicBezTo>
                    <a:cubicBezTo>
                      <a:pt x="12366" y="8620"/>
                      <a:pt x="11704" y="8528"/>
                      <a:pt x="11198" y="8161"/>
                    </a:cubicBezTo>
                    <a:cubicBezTo>
                      <a:pt x="10344" y="7542"/>
                      <a:pt x="10299" y="6216"/>
                      <a:pt x="10059" y="5293"/>
                    </a:cubicBezTo>
                    <a:cubicBezTo>
                      <a:pt x="9866" y="4552"/>
                      <a:pt x="9587" y="3837"/>
                      <a:pt x="9296" y="3129"/>
                    </a:cubicBezTo>
                    <a:cubicBezTo>
                      <a:pt x="9016" y="2443"/>
                      <a:pt x="8773" y="1711"/>
                      <a:pt x="8423" y="1059"/>
                    </a:cubicBezTo>
                    <a:cubicBezTo>
                      <a:pt x="8218" y="679"/>
                      <a:pt x="7964" y="331"/>
                      <a:pt x="76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a:off x="812049" y="2072729"/>
                <a:ext cx="792546" cy="396169"/>
              </a:xfrm>
              <a:custGeom>
                <a:rect b="b" l="l" r="r" t="t"/>
                <a:pathLst>
                  <a:path extrusionOk="0" h="11403" w="22812">
                    <a:moveTo>
                      <a:pt x="7103" y="1"/>
                    </a:moveTo>
                    <a:cubicBezTo>
                      <a:pt x="5559" y="1"/>
                      <a:pt x="1956" y="1846"/>
                      <a:pt x="0" y="2915"/>
                    </a:cubicBezTo>
                    <a:cubicBezTo>
                      <a:pt x="134" y="3075"/>
                      <a:pt x="263" y="3238"/>
                      <a:pt x="383" y="3408"/>
                    </a:cubicBezTo>
                    <a:cubicBezTo>
                      <a:pt x="1075" y="4390"/>
                      <a:pt x="1460" y="5626"/>
                      <a:pt x="1889" y="6740"/>
                    </a:cubicBezTo>
                    <a:cubicBezTo>
                      <a:pt x="2148" y="7406"/>
                      <a:pt x="2369" y="8084"/>
                      <a:pt x="2518" y="8784"/>
                    </a:cubicBezTo>
                    <a:cubicBezTo>
                      <a:pt x="2637" y="9337"/>
                      <a:pt x="2724" y="9936"/>
                      <a:pt x="2994" y="10443"/>
                    </a:cubicBezTo>
                    <a:cubicBezTo>
                      <a:pt x="3418" y="11236"/>
                      <a:pt x="4299" y="11403"/>
                      <a:pt x="5180" y="11403"/>
                    </a:cubicBezTo>
                    <a:cubicBezTo>
                      <a:pt x="5235" y="11403"/>
                      <a:pt x="5290" y="11402"/>
                      <a:pt x="5344" y="11401"/>
                    </a:cubicBezTo>
                    <a:cubicBezTo>
                      <a:pt x="6036" y="10990"/>
                      <a:pt x="8513" y="10304"/>
                      <a:pt x="9354" y="9820"/>
                    </a:cubicBezTo>
                    <a:cubicBezTo>
                      <a:pt x="10237" y="9309"/>
                      <a:pt x="11503" y="7757"/>
                      <a:pt x="12197" y="7449"/>
                    </a:cubicBezTo>
                    <a:cubicBezTo>
                      <a:pt x="12427" y="7348"/>
                      <a:pt x="12612" y="7302"/>
                      <a:pt x="12840" y="7302"/>
                    </a:cubicBezTo>
                    <a:cubicBezTo>
                      <a:pt x="13301" y="7302"/>
                      <a:pt x="13937" y="7487"/>
                      <a:pt x="15468" y="7772"/>
                    </a:cubicBezTo>
                    <a:cubicBezTo>
                      <a:pt x="16968" y="8051"/>
                      <a:pt x="18248" y="8231"/>
                      <a:pt x="19175" y="8231"/>
                    </a:cubicBezTo>
                    <a:cubicBezTo>
                      <a:pt x="19663" y="8231"/>
                      <a:pt x="20054" y="8181"/>
                      <a:pt x="20326" y="8069"/>
                    </a:cubicBezTo>
                    <a:cubicBezTo>
                      <a:pt x="21958" y="7395"/>
                      <a:pt x="22812" y="4165"/>
                      <a:pt x="19726" y="1184"/>
                    </a:cubicBezTo>
                    <a:cubicBezTo>
                      <a:pt x="19460" y="926"/>
                      <a:pt x="9265" y="243"/>
                      <a:pt x="7287" y="10"/>
                    </a:cubicBezTo>
                    <a:cubicBezTo>
                      <a:pt x="7229" y="4"/>
                      <a:pt x="7168" y="1"/>
                      <a:pt x="710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a:off x="545362" y="2122064"/>
                <a:ext cx="511027" cy="453251"/>
              </a:xfrm>
              <a:custGeom>
                <a:rect b="b" l="l" r="r" t="t"/>
                <a:pathLst>
                  <a:path extrusionOk="0" h="13046" w="14709">
                    <a:moveTo>
                      <a:pt x="13215" y="9041"/>
                    </a:moveTo>
                    <a:lnTo>
                      <a:pt x="13215" y="9041"/>
                    </a:lnTo>
                    <a:cubicBezTo>
                      <a:pt x="13216" y="9042"/>
                      <a:pt x="13216" y="9042"/>
                      <a:pt x="13216" y="9043"/>
                    </a:cubicBezTo>
                    <a:lnTo>
                      <a:pt x="13216" y="9043"/>
                    </a:lnTo>
                    <a:cubicBezTo>
                      <a:pt x="13217" y="9043"/>
                      <a:pt x="13217" y="9043"/>
                      <a:pt x="13217" y="9043"/>
                    </a:cubicBezTo>
                    <a:lnTo>
                      <a:pt x="13215" y="9041"/>
                    </a:lnTo>
                    <a:close/>
                    <a:moveTo>
                      <a:pt x="5866" y="1"/>
                    </a:moveTo>
                    <a:cubicBezTo>
                      <a:pt x="4637" y="535"/>
                      <a:pt x="1476" y="1998"/>
                      <a:pt x="820" y="3167"/>
                    </a:cubicBezTo>
                    <a:cubicBezTo>
                      <a:pt x="728" y="3333"/>
                      <a:pt x="1" y="4645"/>
                      <a:pt x="42" y="4762"/>
                    </a:cubicBezTo>
                    <a:cubicBezTo>
                      <a:pt x="442" y="5905"/>
                      <a:pt x="3583" y="9587"/>
                      <a:pt x="6787" y="11641"/>
                    </a:cubicBezTo>
                    <a:cubicBezTo>
                      <a:pt x="8528" y="12757"/>
                      <a:pt x="10118" y="13046"/>
                      <a:pt x="11321" y="13046"/>
                    </a:cubicBezTo>
                    <a:cubicBezTo>
                      <a:pt x="12331" y="13046"/>
                      <a:pt x="13067" y="12842"/>
                      <a:pt x="13389" y="12756"/>
                    </a:cubicBezTo>
                    <a:cubicBezTo>
                      <a:pt x="14095" y="12567"/>
                      <a:pt x="14709" y="11627"/>
                      <a:pt x="13969" y="10304"/>
                    </a:cubicBezTo>
                    <a:cubicBezTo>
                      <a:pt x="13709" y="9839"/>
                      <a:pt x="13438" y="9415"/>
                      <a:pt x="13216" y="9043"/>
                    </a:cubicBezTo>
                    <a:lnTo>
                      <a:pt x="13216" y="9043"/>
                    </a:lnTo>
                    <a:cubicBezTo>
                      <a:pt x="13056" y="9128"/>
                      <a:pt x="12876" y="9164"/>
                      <a:pt x="12686" y="9164"/>
                    </a:cubicBezTo>
                    <a:cubicBezTo>
                      <a:pt x="12093" y="9164"/>
                      <a:pt x="11412" y="8811"/>
                      <a:pt x="10977" y="8520"/>
                    </a:cubicBezTo>
                    <a:cubicBezTo>
                      <a:pt x="10457" y="8173"/>
                      <a:pt x="10144" y="7732"/>
                      <a:pt x="9880" y="7174"/>
                    </a:cubicBezTo>
                    <a:cubicBezTo>
                      <a:pt x="9594" y="6572"/>
                      <a:pt x="9118" y="6069"/>
                      <a:pt x="8888" y="5446"/>
                    </a:cubicBezTo>
                    <a:cubicBezTo>
                      <a:pt x="8873" y="5405"/>
                      <a:pt x="8882" y="5369"/>
                      <a:pt x="8904" y="5345"/>
                    </a:cubicBezTo>
                    <a:cubicBezTo>
                      <a:pt x="8047" y="3917"/>
                      <a:pt x="7187" y="2491"/>
                      <a:pt x="6410" y="1021"/>
                    </a:cubicBezTo>
                    <a:cubicBezTo>
                      <a:pt x="6232" y="682"/>
                      <a:pt x="6047" y="342"/>
                      <a:pt x="5866" y="1"/>
                    </a:cubicBezTo>
                    <a:close/>
                  </a:path>
                </a:pathLst>
              </a:custGeom>
              <a:gradFill>
                <a:gsLst>
                  <a:gs pos="0">
                    <a:schemeClr val="accent5"/>
                  </a:gs>
                  <a:gs pos="100000">
                    <a:schemeClr val="lt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a:off x="756738" y="1987852"/>
                <a:ext cx="800641" cy="444600"/>
              </a:xfrm>
              <a:custGeom>
                <a:rect b="b" l="l" r="r" t="t"/>
                <a:pathLst>
                  <a:path extrusionOk="0" h="12797" w="23045">
                    <a:moveTo>
                      <a:pt x="8696" y="1"/>
                    </a:moveTo>
                    <a:cubicBezTo>
                      <a:pt x="6521" y="1"/>
                      <a:pt x="271" y="3656"/>
                      <a:pt x="271" y="3656"/>
                    </a:cubicBezTo>
                    <a:cubicBezTo>
                      <a:pt x="271" y="3656"/>
                      <a:pt x="171" y="3698"/>
                      <a:pt x="0" y="3770"/>
                    </a:cubicBezTo>
                    <a:cubicBezTo>
                      <a:pt x="216" y="4173"/>
                      <a:pt x="435" y="4572"/>
                      <a:pt x="648" y="4967"/>
                    </a:cubicBezTo>
                    <a:cubicBezTo>
                      <a:pt x="1466" y="6494"/>
                      <a:pt x="2366" y="7976"/>
                      <a:pt x="3257" y="9460"/>
                    </a:cubicBezTo>
                    <a:cubicBezTo>
                      <a:pt x="3295" y="9523"/>
                      <a:pt x="3269" y="9581"/>
                      <a:pt x="3223" y="9615"/>
                    </a:cubicBezTo>
                    <a:cubicBezTo>
                      <a:pt x="3392" y="9897"/>
                      <a:pt x="3606" y="10151"/>
                      <a:pt x="3770" y="10438"/>
                    </a:cubicBezTo>
                    <a:cubicBezTo>
                      <a:pt x="3993" y="10831"/>
                      <a:pt x="4127" y="11263"/>
                      <a:pt x="4412" y="11618"/>
                    </a:cubicBezTo>
                    <a:cubicBezTo>
                      <a:pt x="4736" y="12025"/>
                      <a:pt x="5808" y="12797"/>
                      <a:pt x="6593" y="12797"/>
                    </a:cubicBezTo>
                    <a:cubicBezTo>
                      <a:pt x="6746" y="12797"/>
                      <a:pt x="6889" y="12767"/>
                      <a:pt x="7013" y="12699"/>
                    </a:cubicBezTo>
                    <a:cubicBezTo>
                      <a:pt x="6687" y="12123"/>
                      <a:pt x="6534" y="11692"/>
                      <a:pt x="6842" y="11460"/>
                    </a:cubicBezTo>
                    <a:cubicBezTo>
                      <a:pt x="7373" y="11060"/>
                      <a:pt x="10063" y="10329"/>
                      <a:pt x="10946" y="9818"/>
                    </a:cubicBezTo>
                    <a:cubicBezTo>
                      <a:pt x="11829" y="9309"/>
                      <a:pt x="13095" y="7756"/>
                      <a:pt x="13789" y="7450"/>
                    </a:cubicBezTo>
                    <a:cubicBezTo>
                      <a:pt x="13941" y="7382"/>
                      <a:pt x="14143" y="7353"/>
                      <a:pt x="14390" y="7353"/>
                    </a:cubicBezTo>
                    <a:cubicBezTo>
                      <a:pt x="15262" y="7353"/>
                      <a:pt x="16693" y="7719"/>
                      <a:pt x="18479" y="8053"/>
                    </a:cubicBezTo>
                    <a:cubicBezTo>
                      <a:pt x="19166" y="8180"/>
                      <a:pt x="19740" y="8233"/>
                      <a:pt x="20216" y="8233"/>
                    </a:cubicBezTo>
                    <a:cubicBezTo>
                      <a:pt x="21325" y="8233"/>
                      <a:pt x="21900" y="7947"/>
                      <a:pt x="22129" y="7662"/>
                    </a:cubicBezTo>
                    <a:cubicBezTo>
                      <a:pt x="22375" y="7356"/>
                      <a:pt x="23044" y="5645"/>
                      <a:pt x="22087" y="4422"/>
                    </a:cubicBezTo>
                    <a:lnTo>
                      <a:pt x="22089" y="4422"/>
                    </a:lnTo>
                    <a:cubicBezTo>
                      <a:pt x="21770" y="4016"/>
                      <a:pt x="21681" y="4367"/>
                      <a:pt x="20794" y="3906"/>
                    </a:cubicBezTo>
                    <a:cubicBezTo>
                      <a:pt x="17236" y="2055"/>
                      <a:pt x="10857" y="242"/>
                      <a:pt x="8879" y="11"/>
                    </a:cubicBezTo>
                    <a:cubicBezTo>
                      <a:pt x="8822" y="4"/>
                      <a:pt x="8760" y="1"/>
                      <a:pt x="8696" y="1"/>
                    </a:cubicBezTo>
                    <a:close/>
                  </a:path>
                </a:pathLst>
              </a:custGeom>
              <a:gradFill>
                <a:gsLst>
                  <a:gs pos="0">
                    <a:schemeClr val="accent5"/>
                  </a:gs>
                  <a:gs pos="100000">
                    <a:schemeClr val="lt1"/>
                  </a:gs>
                  <a:gs pos="100000">
                    <a:schemeClr val="accent6"/>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a:off x="573851" y="1962837"/>
                <a:ext cx="954585" cy="528503"/>
              </a:xfrm>
              <a:custGeom>
                <a:rect b="b" l="l" r="r" t="t"/>
                <a:pathLst>
                  <a:path extrusionOk="0" h="15212" w="27476">
                    <a:moveTo>
                      <a:pt x="13958" y="0"/>
                    </a:moveTo>
                    <a:cubicBezTo>
                      <a:pt x="12526" y="0"/>
                      <a:pt x="8268" y="2178"/>
                      <a:pt x="5913" y="3555"/>
                    </a:cubicBezTo>
                    <a:cubicBezTo>
                      <a:pt x="3346" y="5018"/>
                      <a:pt x="453" y="6996"/>
                      <a:pt x="0" y="7750"/>
                    </a:cubicBezTo>
                    <a:cubicBezTo>
                      <a:pt x="533" y="8840"/>
                      <a:pt x="3417" y="12203"/>
                      <a:pt x="6378" y="14101"/>
                    </a:cubicBezTo>
                    <a:cubicBezTo>
                      <a:pt x="7527" y="14838"/>
                      <a:pt x="8721" y="15211"/>
                      <a:pt x="9922" y="15211"/>
                    </a:cubicBezTo>
                    <a:cubicBezTo>
                      <a:pt x="10859" y="15211"/>
                      <a:pt x="11695" y="15151"/>
                      <a:pt x="12131" y="15018"/>
                    </a:cubicBezTo>
                    <a:cubicBezTo>
                      <a:pt x="12232" y="14987"/>
                      <a:pt x="12318" y="14961"/>
                      <a:pt x="12388" y="14942"/>
                    </a:cubicBezTo>
                    <a:cubicBezTo>
                      <a:pt x="12594" y="14887"/>
                      <a:pt x="12638" y="14624"/>
                      <a:pt x="12681" y="14524"/>
                    </a:cubicBezTo>
                    <a:cubicBezTo>
                      <a:pt x="12703" y="14472"/>
                      <a:pt x="12755" y="14261"/>
                      <a:pt x="12485" y="13776"/>
                    </a:cubicBezTo>
                    <a:cubicBezTo>
                      <a:pt x="12321" y="13484"/>
                      <a:pt x="12152" y="13209"/>
                      <a:pt x="11991" y="12943"/>
                    </a:cubicBezTo>
                    <a:cubicBezTo>
                      <a:pt x="11380" y="11944"/>
                      <a:pt x="10688" y="10814"/>
                      <a:pt x="11648" y="10089"/>
                    </a:cubicBezTo>
                    <a:cubicBezTo>
                      <a:pt x="11995" y="9828"/>
                      <a:pt x="12698" y="9575"/>
                      <a:pt x="13817" y="9185"/>
                    </a:cubicBezTo>
                    <a:cubicBezTo>
                      <a:pt x="14584" y="8916"/>
                      <a:pt x="15456" y="8611"/>
                      <a:pt x="15829" y="8397"/>
                    </a:cubicBezTo>
                    <a:cubicBezTo>
                      <a:pt x="16184" y="8191"/>
                      <a:pt x="16698" y="7700"/>
                      <a:pt x="17151" y="7268"/>
                    </a:cubicBezTo>
                    <a:cubicBezTo>
                      <a:pt x="17751" y="6694"/>
                      <a:pt x="18270" y="6201"/>
                      <a:pt x="18745" y="5990"/>
                    </a:cubicBezTo>
                    <a:cubicBezTo>
                      <a:pt x="18991" y="5881"/>
                      <a:pt x="19288" y="5828"/>
                      <a:pt x="19654" y="5828"/>
                    </a:cubicBezTo>
                    <a:cubicBezTo>
                      <a:pt x="20345" y="5828"/>
                      <a:pt x="21255" y="6015"/>
                      <a:pt x="22408" y="6248"/>
                    </a:cubicBezTo>
                    <a:cubicBezTo>
                      <a:pt x="22864" y="6342"/>
                      <a:pt x="23358" y="6444"/>
                      <a:pt x="23883" y="6541"/>
                    </a:cubicBezTo>
                    <a:cubicBezTo>
                      <a:pt x="24481" y="6651"/>
                      <a:pt x="25019" y="6708"/>
                      <a:pt x="25481" y="6708"/>
                    </a:cubicBezTo>
                    <a:cubicBezTo>
                      <a:pt x="26535" y="6708"/>
                      <a:pt x="26798" y="6425"/>
                      <a:pt x="26801" y="6422"/>
                    </a:cubicBezTo>
                    <a:cubicBezTo>
                      <a:pt x="26838" y="6376"/>
                      <a:pt x="26890" y="6318"/>
                      <a:pt x="26953" y="6250"/>
                    </a:cubicBezTo>
                    <a:cubicBezTo>
                      <a:pt x="27219" y="5961"/>
                      <a:pt x="27476" y="5652"/>
                      <a:pt x="27421" y="5335"/>
                    </a:cubicBezTo>
                    <a:cubicBezTo>
                      <a:pt x="27384" y="5129"/>
                      <a:pt x="27145" y="4566"/>
                      <a:pt x="25707" y="3818"/>
                    </a:cubicBezTo>
                    <a:cubicBezTo>
                      <a:pt x="22254" y="2023"/>
                      <a:pt x="15912" y="222"/>
                      <a:pt x="14054" y="5"/>
                    </a:cubicBezTo>
                    <a:cubicBezTo>
                      <a:pt x="14024" y="2"/>
                      <a:pt x="13992" y="0"/>
                      <a:pt x="139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a:off x="1008381" y="2022561"/>
                <a:ext cx="268490" cy="147447"/>
              </a:xfrm>
              <a:custGeom>
                <a:rect b="b" l="l" r="r" t="t"/>
                <a:pathLst>
                  <a:path extrusionOk="0" h="4244" w="7728">
                    <a:moveTo>
                      <a:pt x="3562" y="1"/>
                    </a:moveTo>
                    <a:cubicBezTo>
                      <a:pt x="2746" y="1"/>
                      <a:pt x="1951" y="174"/>
                      <a:pt x="1339" y="527"/>
                    </a:cubicBezTo>
                    <a:cubicBezTo>
                      <a:pt x="1" y="1301"/>
                      <a:pt x="47" y="2640"/>
                      <a:pt x="1442" y="3522"/>
                    </a:cubicBezTo>
                    <a:cubicBezTo>
                      <a:pt x="2198" y="3999"/>
                      <a:pt x="3197" y="4244"/>
                      <a:pt x="4165" y="4244"/>
                    </a:cubicBezTo>
                    <a:cubicBezTo>
                      <a:pt x="4982" y="4244"/>
                      <a:pt x="5777" y="4070"/>
                      <a:pt x="6389" y="3717"/>
                    </a:cubicBezTo>
                    <a:cubicBezTo>
                      <a:pt x="7727" y="2943"/>
                      <a:pt x="7682" y="1604"/>
                      <a:pt x="6287" y="722"/>
                    </a:cubicBezTo>
                    <a:cubicBezTo>
                      <a:pt x="5530" y="245"/>
                      <a:pt x="4531" y="1"/>
                      <a:pt x="35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a:off x="1053860" y="2052926"/>
                <a:ext cx="185004" cy="101622"/>
              </a:xfrm>
              <a:custGeom>
                <a:rect b="b" l="l" r="r" t="t"/>
                <a:pathLst>
                  <a:path extrusionOk="0" h="2925" w="5325">
                    <a:moveTo>
                      <a:pt x="2456" y="1"/>
                    </a:moveTo>
                    <a:cubicBezTo>
                      <a:pt x="1893" y="1"/>
                      <a:pt x="1344" y="120"/>
                      <a:pt x="922" y="364"/>
                    </a:cubicBezTo>
                    <a:cubicBezTo>
                      <a:pt x="1" y="896"/>
                      <a:pt x="31" y="1820"/>
                      <a:pt x="993" y="2426"/>
                    </a:cubicBezTo>
                    <a:cubicBezTo>
                      <a:pt x="1515" y="2756"/>
                      <a:pt x="2203" y="2925"/>
                      <a:pt x="2870" y="2925"/>
                    </a:cubicBezTo>
                    <a:cubicBezTo>
                      <a:pt x="3433" y="2925"/>
                      <a:pt x="3981" y="2805"/>
                      <a:pt x="4403" y="2562"/>
                    </a:cubicBezTo>
                    <a:cubicBezTo>
                      <a:pt x="5324" y="2028"/>
                      <a:pt x="5294" y="1105"/>
                      <a:pt x="4332" y="497"/>
                    </a:cubicBezTo>
                    <a:cubicBezTo>
                      <a:pt x="3811" y="169"/>
                      <a:pt x="3123" y="1"/>
                      <a:pt x="24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nvSpPr>
            <p:spPr>
              <a:xfrm>
                <a:off x="1103195" y="2074328"/>
                <a:ext cx="69277" cy="38043"/>
              </a:xfrm>
              <a:custGeom>
                <a:rect b="b" l="l" r="r" t="t"/>
                <a:pathLst>
                  <a:path extrusionOk="0" h="1095" w="1994">
                    <a:moveTo>
                      <a:pt x="920" y="0"/>
                    </a:moveTo>
                    <a:cubicBezTo>
                      <a:pt x="710" y="0"/>
                      <a:pt x="504" y="45"/>
                      <a:pt x="346" y="137"/>
                    </a:cubicBezTo>
                    <a:cubicBezTo>
                      <a:pt x="0" y="335"/>
                      <a:pt x="13" y="681"/>
                      <a:pt x="373" y="909"/>
                    </a:cubicBezTo>
                    <a:cubicBezTo>
                      <a:pt x="568" y="1032"/>
                      <a:pt x="825" y="1094"/>
                      <a:pt x="1075" y="1094"/>
                    </a:cubicBezTo>
                    <a:cubicBezTo>
                      <a:pt x="1286" y="1094"/>
                      <a:pt x="1491" y="1050"/>
                      <a:pt x="1649" y="958"/>
                    </a:cubicBezTo>
                    <a:cubicBezTo>
                      <a:pt x="1994" y="760"/>
                      <a:pt x="1982" y="414"/>
                      <a:pt x="1622" y="186"/>
                    </a:cubicBezTo>
                    <a:cubicBezTo>
                      <a:pt x="1427" y="63"/>
                      <a:pt x="1170" y="0"/>
                      <a:pt x="92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8"/>
              <p:cNvSpPr/>
              <p:nvPr/>
            </p:nvSpPr>
            <p:spPr>
              <a:xfrm>
                <a:off x="878964" y="2100385"/>
                <a:ext cx="67296" cy="35368"/>
              </a:xfrm>
              <a:custGeom>
                <a:rect b="b" l="l" r="r" t="t"/>
                <a:pathLst>
                  <a:path extrusionOk="0" h="1018" w="1937">
                    <a:moveTo>
                      <a:pt x="975" y="0"/>
                    </a:moveTo>
                    <a:cubicBezTo>
                      <a:pt x="748" y="0"/>
                      <a:pt x="521" y="51"/>
                      <a:pt x="348" y="151"/>
                    </a:cubicBezTo>
                    <a:cubicBezTo>
                      <a:pt x="2" y="350"/>
                      <a:pt x="0" y="671"/>
                      <a:pt x="343" y="870"/>
                    </a:cubicBezTo>
                    <a:cubicBezTo>
                      <a:pt x="514" y="968"/>
                      <a:pt x="738" y="1018"/>
                      <a:pt x="963" y="1018"/>
                    </a:cubicBezTo>
                    <a:cubicBezTo>
                      <a:pt x="1189" y="1018"/>
                      <a:pt x="1416" y="968"/>
                      <a:pt x="1589" y="868"/>
                    </a:cubicBezTo>
                    <a:cubicBezTo>
                      <a:pt x="1934" y="668"/>
                      <a:pt x="1937" y="347"/>
                      <a:pt x="1594" y="148"/>
                    </a:cubicBezTo>
                    <a:cubicBezTo>
                      <a:pt x="1423" y="50"/>
                      <a:pt x="1199" y="0"/>
                      <a:pt x="9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8"/>
              <p:cNvSpPr/>
              <p:nvPr/>
            </p:nvSpPr>
            <p:spPr>
              <a:xfrm>
                <a:off x="733738" y="2177201"/>
                <a:ext cx="260742" cy="159746"/>
              </a:xfrm>
              <a:custGeom>
                <a:rect b="b" l="l" r="r" t="t"/>
                <a:pathLst>
                  <a:path extrusionOk="0" h="4598" w="7505">
                    <a:moveTo>
                      <a:pt x="3773" y="0"/>
                    </a:moveTo>
                    <a:cubicBezTo>
                      <a:pt x="2896" y="0"/>
                      <a:pt x="2017" y="227"/>
                      <a:pt x="1345" y="678"/>
                    </a:cubicBezTo>
                    <a:cubicBezTo>
                      <a:pt x="8" y="1580"/>
                      <a:pt x="1" y="3035"/>
                      <a:pt x="1331" y="3928"/>
                    </a:cubicBezTo>
                    <a:cubicBezTo>
                      <a:pt x="1993" y="4374"/>
                      <a:pt x="2862" y="4597"/>
                      <a:pt x="3732" y="4597"/>
                    </a:cubicBezTo>
                    <a:cubicBezTo>
                      <a:pt x="4609" y="4597"/>
                      <a:pt x="5488" y="4371"/>
                      <a:pt x="6160" y="3919"/>
                    </a:cubicBezTo>
                    <a:cubicBezTo>
                      <a:pt x="7498" y="3019"/>
                      <a:pt x="7504" y="1564"/>
                      <a:pt x="6175" y="669"/>
                    </a:cubicBezTo>
                    <a:cubicBezTo>
                      <a:pt x="5512" y="223"/>
                      <a:pt x="4644" y="0"/>
                      <a:pt x="377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8"/>
              <p:cNvSpPr/>
              <p:nvPr/>
            </p:nvSpPr>
            <p:spPr>
              <a:xfrm>
                <a:off x="778001" y="2209478"/>
                <a:ext cx="179653" cy="110064"/>
              </a:xfrm>
              <a:custGeom>
                <a:rect b="b" l="l" r="r" t="t"/>
                <a:pathLst>
                  <a:path extrusionOk="0" h="3168" w="5171">
                    <a:moveTo>
                      <a:pt x="2600" y="1"/>
                    </a:moveTo>
                    <a:cubicBezTo>
                      <a:pt x="1995" y="1"/>
                      <a:pt x="1390" y="156"/>
                      <a:pt x="926" y="468"/>
                    </a:cubicBezTo>
                    <a:cubicBezTo>
                      <a:pt x="5" y="1087"/>
                      <a:pt x="0" y="2090"/>
                      <a:pt x="917" y="2707"/>
                    </a:cubicBezTo>
                    <a:cubicBezTo>
                      <a:pt x="1373" y="3014"/>
                      <a:pt x="1972" y="3168"/>
                      <a:pt x="2572" y="3168"/>
                    </a:cubicBezTo>
                    <a:cubicBezTo>
                      <a:pt x="3176" y="3168"/>
                      <a:pt x="3782" y="3012"/>
                      <a:pt x="4244" y="2701"/>
                    </a:cubicBezTo>
                    <a:cubicBezTo>
                      <a:pt x="5166" y="2080"/>
                      <a:pt x="5170" y="1077"/>
                      <a:pt x="4255" y="461"/>
                    </a:cubicBezTo>
                    <a:cubicBezTo>
                      <a:pt x="3798" y="154"/>
                      <a:pt x="3200" y="1"/>
                      <a:pt x="26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8"/>
              <p:cNvSpPr/>
              <p:nvPr/>
            </p:nvSpPr>
            <p:spPr>
              <a:xfrm>
                <a:off x="830115" y="2236716"/>
                <a:ext cx="67296" cy="41239"/>
              </a:xfrm>
              <a:custGeom>
                <a:rect b="b" l="l" r="r" t="t"/>
                <a:pathLst>
                  <a:path extrusionOk="0" h="1187" w="1937">
                    <a:moveTo>
                      <a:pt x="975" y="1"/>
                    </a:moveTo>
                    <a:cubicBezTo>
                      <a:pt x="748" y="1"/>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1"/>
                      <a:pt x="9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8"/>
              <p:cNvSpPr/>
              <p:nvPr/>
            </p:nvSpPr>
            <p:spPr>
              <a:xfrm>
                <a:off x="848807" y="2210034"/>
                <a:ext cx="29913" cy="54233"/>
              </a:xfrm>
              <a:custGeom>
                <a:rect b="b" l="l" r="r" t="t"/>
                <a:pathLst>
                  <a:path extrusionOk="0" h="1561" w="861">
                    <a:moveTo>
                      <a:pt x="1" y="1"/>
                    </a:moveTo>
                    <a:lnTo>
                      <a:pt x="1" y="1271"/>
                    </a:lnTo>
                    <a:cubicBezTo>
                      <a:pt x="1" y="1345"/>
                      <a:pt x="42" y="1419"/>
                      <a:pt x="125" y="1476"/>
                    </a:cubicBezTo>
                    <a:cubicBezTo>
                      <a:pt x="209" y="1532"/>
                      <a:pt x="318" y="1560"/>
                      <a:pt x="428" y="1560"/>
                    </a:cubicBezTo>
                    <a:cubicBezTo>
                      <a:pt x="539" y="1560"/>
                      <a:pt x="649" y="1532"/>
                      <a:pt x="734" y="1474"/>
                    </a:cubicBezTo>
                    <a:cubicBezTo>
                      <a:pt x="817" y="1419"/>
                      <a:pt x="859" y="1345"/>
                      <a:pt x="860" y="1271"/>
                    </a:cubicBezTo>
                    <a:lnTo>
                      <a:pt x="86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8"/>
              <p:cNvSpPr/>
              <p:nvPr/>
            </p:nvSpPr>
            <p:spPr>
              <a:xfrm>
                <a:off x="1123762" y="2041878"/>
                <a:ext cx="33596" cy="55345"/>
              </a:xfrm>
              <a:custGeom>
                <a:rect b="b" l="l" r="r" t="t"/>
                <a:pathLst>
                  <a:path extrusionOk="0" h="1593" w="967">
                    <a:moveTo>
                      <a:pt x="110" y="0"/>
                    </a:moveTo>
                    <a:lnTo>
                      <a:pt x="8" y="1268"/>
                    </a:lnTo>
                    <a:cubicBezTo>
                      <a:pt x="1" y="1341"/>
                      <a:pt x="36" y="1418"/>
                      <a:pt x="116" y="1481"/>
                    </a:cubicBezTo>
                    <a:cubicBezTo>
                      <a:pt x="207" y="1554"/>
                      <a:pt x="336" y="1592"/>
                      <a:pt x="462" y="1592"/>
                    </a:cubicBezTo>
                    <a:cubicBezTo>
                      <a:pt x="555" y="1592"/>
                      <a:pt x="647" y="1572"/>
                      <a:pt x="722" y="1529"/>
                    </a:cubicBezTo>
                    <a:cubicBezTo>
                      <a:pt x="810" y="1480"/>
                      <a:pt x="857" y="1409"/>
                      <a:pt x="865" y="1335"/>
                    </a:cubicBezTo>
                    <a:lnTo>
                      <a:pt x="967" y="69"/>
                    </a:lnTo>
                    <a:lnTo>
                      <a:pt x="1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8"/>
              <p:cNvSpPr/>
              <p:nvPr/>
            </p:nvSpPr>
            <p:spPr>
              <a:xfrm>
                <a:off x="1109657" y="2012520"/>
                <a:ext cx="65941" cy="58750"/>
              </a:xfrm>
              <a:custGeom>
                <a:rect b="b" l="l" r="r" t="t"/>
                <a:pathLst>
                  <a:path extrusionOk="0" h="1691" w="1898">
                    <a:moveTo>
                      <a:pt x="94" y="1"/>
                    </a:moveTo>
                    <a:lnTo>
                      <a:pt x="1" y="1100"/>
                    </a:lnTo>
                    <a:lnTo>
                      <a:pt x="7" y="1102"/>
                    </a:lnTo>
                    <a:cubicBezTo>
                      <a:pt x="21" y="1231"/>
                      <a:pt x="102" y="1362"/>
                      <a:pt x="262" y="1473"/>
                    </a:cubicBezTo>
                    <a:cubicBezTo>
                      <a:pt x="467" y="1616"/>
                      <a:pt x="749" y="1690"/>
                      <a:pt x="1018" y="1690"/>
                    </a:cubicBezTo>
                    <a:cubicBezTo>
                      <a:pt x="1207" y="1690"/>
                      <a:pt x="1390" y="1653"/>
                      <a:pt x="1536" y="1577"/>
                    </a:cubicBezTo>
                    <a:cubicBezTo>
                      <a:pt x="1723" y="1479"/>
                      <a:pt x="1809" y="1334"/>
                      <a:pt x="1797" y="1184"/>
                    </a:cubicBezTo>
                    <a:lnTo>
                      <a:pt x="1803" y="1182"/>
                    </a:lnTo>
                    <a:lnTo>
                      <a:pt x="1897" y="102"/>
                    </a:lnTo>
                    <a:lnTo>
                      <a:pt x="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8"/>
              <p:cNvSpPr/>
              <p:nvPr/>
            </p:nvSpPr>
            <p:spPr>
              <a:xfrm>
                <a:off x="833103" y="2176020"/>
                <a:ext cx="61286" cy="56387"/>
              </a:xfrm>
              <a:custGeom>
                <a:rect b="b" l="l" r="r" t="t"/>
                <a:pathLst>
                  <a:path extrusionOk="0" h="1623" w="1764">
                    <a:moveTo>
                      <a:pt x="2" y="0"/>
                    </a:moveTo>
                    <a:lnTo>
                      <a:pt x="2" y="1031"/>
                    </a:lnTo>
                    <a:cubicBezTo>
                      <a:pt x="0" y="1183"/>
                      <a:pt x="85" y="1335"/>
                      <a:pt x="257" y="1451"/>
                    </a:cubicBezTo>
                    <a:cubicBezTo>
                      <a:pt x="428" y="1565"/>
                      <a:pt x="652" y="1623"/>
                      <a:pt x="876" y="1623"/>
                    </a:cubicBezTo>
                    <a:cubicBezTo>
                      <a:pt x="1103" y="1623"/>
                      <a:pt x="1330" y="1564"/>
                      <a:pt x="1503" y="1447"/>
                    </a:cubicBezTo>
                    <a:cubicBezTo>
                      <a:pt x="1675" y="1332"/>
                      <a:pt x="1762" y="1181"/>
                      <a:pt x="1763" y="1031"/>
                    </a:cubicBezTo>
                    <a:lnTo>
                      <a:pt x="176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8"/>
              <p:cNvSpPr/>
              <p:nvPr/>
            </p:nvSpPr>
            <p:spPr>
              <a:xfrm>
                <a:off x="1109587" y="1995947"/>
                <a:ext cx="69242" cy="38078"/>
              </a:xfrm>
              <a:custGeom>
                <a:rect b="b" l="l" r="r" t="t"/>
                <a:pathLst>
                  <a:path extrusionOk="0" h="1096" w="1993">
                    <a:moveTo>
                      <a:pt x="919" y="1"/>
                    </a:moveTo>
                    <a:cubicBezTo>
                      <a:pt x="709" y="1"/>
                      <a:pt x="503" y="45"/>
                      <a:pt x="346" y="136"/>
                    </a:cubicBezTo>
                    <a:cubicBezTo>
                      <a:pt x="1" y="336"/>
                      <a:pt x="12" y="682"/>
                      <a:pt x="372" y="908"/>
                    </a:cubicBezTo>
                    <a:cubicBezTo>
                      <a:pt x="567" y="1032"/>
                      <a:pt x="825" y="1095"/>
                      <a:pt x="1075" y="1095"/>
                    </a:cubicBezTo>
                    <a:cubicBezTo>
                      <a:pt x="1286" y="1095"/>
                      <a:pt x="1491" y="1051"/>
                      <a:pt x="1648" y="959"/>
                    </a:cubicBezTo>
                    <a:cubicBezTo>
                      <a:pt x="1993" y="759"/>
                      <a:pt x="1982" y="415"/>
                      <a:pt x="1622" y="187"/>
                    </a:cubicBezTo>
                    <a:cubicBezTo>
                      <a:pt x="1427" y="63"/>
                      <a:pt x="1169" y="1"/>
                      <a:pt x="9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8"/>
              <p:cNvSpPr/>
              <p:nvPr/>
            </p:nvSpPr>
            <p:spPr>
              <a:xfrm>
                <a:off x="830115" y="2155383"/>
                <a:ext cx="67296" cy="41239"/>
              </a:xfrm>
              <a:custGeom>
                <a:rect b="b" l="l" r="r" t="t"/>
                <a:pathLst>
                  <a:path extrusionOk="0" h="1187" w="1937">
                    <a:moveTo>
                      <a:pt x="975" y="0"/>
                    </a:moveTo>
                    <a:cubicBezTo>
                      <a:pt x="748" y="0"/>
                      <a:pt x="521" y="59"/>
                      <a:pt x="348" y="176"/>
                    </a:cubicBezTo>
                    <a:cubicBezTo>
                      <a:pt x="3" y="408"/>
                      <a:pt x="0" y="783"/>
                      <a:pt x="343" y="1014"/>
                    </a:cubicBezTo>
                    <a:cubicBezTo>
                      <a:pt x="514" y="1129"/>
                      <a:pt x="738" y="1186"/>
                      <a:pt x="962" y="1186"/>
                    </a:cubicBezTo>
                    <a:cubicBezTo>
                      <a:pt x="1189" y="1186"/>
                      <a:pt x="1416" y="1128"/>
                      <a:pt x="1589" y="1011"/>
                    </a:cubicBezTo>
                    <a:cubicBezTo>
                      <a:pt x="1935" y="779"/>
                      <a:pt x="1937" y="403"/>
                      <a:pt x="1594" y="173"/>
                    </a:cubicBezTo>
                    <a:cubicBezTo>
                      <a:pt x="1423" y="58"/>
                      <a:pt x="1199" y="0"/>
                      <a:pt x="97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38"/>
            <p:cNvSpPr/>
            <p:nvPr/>
          </p:nvSpPr>
          <p:spPr>
            <a:xfrm>
              <a:off x="2583825" y="2641954"/>
              <a:ext cx="558843" cy="389784"/>
            </a:xfrm>
            <a:custGeom>
              <a:rect b="b" l="l" r="r" t="t"/>
              <a:pathLst>
                <a:path extrusionOk="0" h="7816" w="11206">
                  <a:moveTo>
                    <a:pt x="356" y="0"/>
                  </a:moveTo>
                  <a:cubicBezTo>
                    <a:pt x="356" y="0"/>
                    <a:pt x="148" y="157"/>
                    <a:pt x="139" y="200"/>
                  </a:cubicBezTo>
                  <a:cubicBezTo>
                    <a:pt x="130" y="238"/>
                    <a:pt x="1" y="608"/>
                    <a:pt x="47" y="817"/>
                  </a:cubicBezTo>
                  <a:cubicBezTo>
                    <a:pt x="93" y="1028"/>
                    <a:pt x="338" y="1392"/>
                    <a:pt x="338" y="1392"/>
                  </a:cubicBezTo>
                  <a:cubicBezTo>
                    <a:pt x="338" y="1392"/>
                    <a:pt x="227" y="1718"/>
                    <a:pt x="231" y="1910"/>
                  </a:cubicBezTo>
                  <a:cubicBezTo>
                    <a:pt x="238" y="2103"/>
                    <a:pt x="436" y="2298"/>
                    <a:pt x="436" y="2298"/>
                  </a:cubicBezTo>
                  <a:cubicBezTo>
                    <a:pt x="436" y="2298"/>
                    <a:pt x="433" y="2489"/>
                    <a:pt x="547" y="2627"/>
                  </a:cubicBezTo>
                  <a:cubicBezTo>
                    <a:pt x="662" y="2766"/>
                    <a:pt x="1287" y="3089"/>
                    <a:pt x="1645" y="3249"/>
                  </a:cubicBezTo>
                  <a:cubicBezTo>
                    <a:pt x="1819" y="3326"/>
                    <a:pt x="1996" y="3346"/>
                    <a:pt x="2132" y="3346"/>
                  </a:cubicBezTo>
                  <a:cubicBezTo>
                    <a:pt x="2276" y="3346"/>
                    <a:pt x="2374" y="3324"/>
                    <a:pt x="2374" y="3324"/>
                  </a:cubicBezTo>
                  <a:cubicBezTo>
                    <a:pt x="2374" y="3324"/>
                    <a:pt x="4541" y="6907"/>
                    <a:pt x="5054" y="7385"/>
                  </a:cubicBezTo>
                  <a:cubicBezTo>
                    <a:pt x="5198" y="7519"/>
                    <a:pt x="5616" y="7815"/>
                    <a:pt x="6203" y="7815"/>
                  </a:cubicBezTo>
                  <a:cubicBezTo>
                    <a:pt x="6309" y="7815"/>
                    <a:pt x="6421" y="7806"/>
                    <a:pt x="6538" y="7783"/>
                  </a:cubicBezTo>
                  <a:cubicBezTo>
                    <a:pt x="7301" y="7639"/>
                    <a:pt x="10041" y="4459"/>
                    <a:pt x="10041" y="4459"/>
                  </a:cubicBezTo>
                  <a:cubicBezTo>
                    <a:pt x="11206" y="1562"/>
                    <a:pt x="9225" y="1095"/>
                    <a:pt x="8541" y="1095"/>
                  </a:cubicBezTo>
                  <a:cubicBezTo>
                    <a:pt x="8431" y="1095"/>
                    <a:pt x="8355" y="1107"/>
                    <a:pt x="8330" y="1123"/>
                  </a:cubicBezTo>
                  <a:cubicBezTo>
                    <a:pt x="8289" y="1149"/>
                    <a:pt x="8178" y="1232"/>
                    <a:pt x="8035" y="1344"/>
                  </a:cubicBezTo>
                  <a:lnTo>
                    <a:pt x="8035" y="1346"/>
                  </a:lnTo>
                  <a:cubicBezTo>
                    <a:pt x="7569" y="1709"/>
                    <a:pt x="5887" y="4678"/>
                    <a:pt x="5887" y="4678"/>
                  </a:cubicBezTo>
                  <a:cubicBezTo>
                    <a:pt x="5887" y="4678"/>
                    <a:pt x="3346" y="2118"/>
                    <a:pt x="3271" y="1989"/>
                  </a:cubicBezTo>
                  <a:cubicBezTo>
                    <a:pt x="3254" y="1960"/>
                    <a:pt x="3240" y="1907"/>
                    <a:pt x="3229" y="1840"/>
                  </a:cubicBezTo>
                  <a:cubicBezTo>
                    <a:pt x="3186" y="1614"/>
                    <a:pt x="3148" y="1229"/>
                    <a:pt x="2940" y="1040"/>
                  </a:cubicBezTo>
                  <a:cubicBezTo>
                    <a:pt x="2669" y="797"/>
                    <a:pt x="2073" y="402"/>
                    <a:pt x="1750" y="380"/>
                  </a:cubicBezTo>
                  <a:cubicBezTo>
                    <a:pt x="1425" y="360"/>
                    <a:pt x="1199" y="248"/>
                    <a:pt x="937" y="214"/>
                  </a:cubicBezTo>
                  <a:cubicBezTo>
                    <a:pt x="902" y="210"/>
                    <a:pt x="871" y="208"/>
                    <a:pt x="844" y="208"/>
                  </a:cubicBezTo>
                  <a:cubicBezTo>
                    <a:pt x="669" y="208"/>
                    <a:pt x="656" y="283"/>
                    <a:pt x="656" y="283"/>
                  </a:cubicBezTo>
                  <a:lnTo>
                    <a:pt x="568" y="408"/>
                  </a:lnTo>
                  <a:lnTo>
                    <a:pt x="562" y="397"/>
                  </a:lnTo>
                  <a:lnTo>
                    <a:pt x="356" y="0"/>
                  </a:lnTo>
                  <a:close/>
                </a:path>
              </a:pathLst>
            </a:custGeom>
            <a:solidFill>
              <a:srgbClr val="F4C5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8"/>
            <p:cNvSpPr/>
            <p:nvPr/>
          </p:nvSpPr>
          <p:spPr>
            <a:xfrm>
              <a:off x="2925331" y="2508653"/>
              <a:ext cx="325103" cy="378713"/>
            </a:xfrm>
            <a:custGeom>
              <a:rect b="b" l="l" r="r" t="t"/>
              <a:pathLst>
                <a:path extrusionOk="0" h="7594" w="6519">
                  <a:moveTo>
                    <a:pt x="3459" y="0"/>
                  </a:moveTo>
                  <a:cubicBezTo>
                    <a:pt x="3266" y="0"/>
                    <a:pt x="3189" y="82"/>
                    <a:pt x="3126" y="124"/>
                  </a:cubicBezTo>
                  <a:cubicBezTo>
                    <a:pt x="2986" y="218"/>
                    <a:pt x="198" y="4613"/>
                    <a:pt x="198" y="4613"/>
                  </a:cubicBezTo>
                  <a:cubicBezTo>
                    <a:pt x="198" y="4613"/>
                    <a:pt x="1" y="5131"/>
                    <a:pt x="790" y="6234"/>
                  </a:cubicBezTo>
                  <a:cubicBezTo>
                    <a:pt x="1577" y="7337"/>
                    <a:pt x="2491" y="7592"/>
                    <a:pt x="2923" y="7594"/>
                  </a:cubicBezTo>
                  <a:cubicBezTo>
                    <a:pt x="2923" y="7594"/>
                    <a:pt x="2924" y="7594"/>
                    <a:pt x="2924" y="7594"/>
                  </a:cubicBezTo>
                  <a:cubicBezTo>
                    <a:pt x="3357" y="7594"/>
                    <a:pt x="5312" y="5340"/>
                    <a:pt x="5915" y="4691"/>
                  </a:cubicBezTo>
                  <a:cubicBezTo>
                    <a:pt x="6518" y="4044"/>
                    <a:pt x="6266" y="1435"/>
                    <a:pt x="4869" y="587"/>
                  </a:cubicBezTo>
                  <a:cubicBezTo>
                    <a:pt x="4102" y="122"/>
                    <a:pt x="3694" y="0"/>
                    <a:pt x="3459" y="0"/>
                  </a:cubicBez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38"/>
          <p:cNvGrpSpPr/>
          <p:nvPr/>
        </p:nvGrpSpPr>
        <p:grpSpPr>
          <a:xfrm>
            <a:off x="5169169" y="3318550"/>
            <a:ext cx="1759054" cy="1225138"/>
            <a:chOff x="5047469" y="3327650"/>
            <a:chExt cx="1759054" cy="1225138"/>
          </a:xfrm>
        </p:grpSpPr>
        <p:sp>
          <p:nvSpPr>
            <p:cNvPr id="703" name="Google Shape;703;p38"/>
            <p:cNvSpPr/>
            <p:nvPr/>
          </p:nvSpPr>
          <p:spPr>
            <a:xfrm>
              <a:off x="6050536" y="4425231"/>
              <a:ext cx="163076" cy="94228"/>
            </a:xfrm>
            <a:custGeom>
              <a:rect b="b" l="l" r="r" t="t"/>
              <a:pathLst>
                <a:path extrusionOk="0" h="1912" w="3309">
                  <a:moveTo>
                    <a:pt x="346" y="1"/>
                  </a:moveTo>
                  <a:lnTo>
                    <a:pt x="0" y="242"/>
                  </a:lnTo>
                  <a:lnTo>
                    <a:pt x="2920" y="1911"/>
                  </a:lnTo>
                  <a:lnTo>
                    <a:pt x="3309" y="1687"/>
                  </a:lnTo>
                  <a:lnTo>
                    <a:pt x="3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8"/>
            <p:cNvSpPr/>
            <p:nvPr/>
          </p:nvSpPr>
          <p:spPr>
            <a:xfrm>
              <a:off x="5641842" y="4421979"/>
              <a:ext cx="163125" cy="94228"/>
            </a:xfrm>
            <a:custGeom>
              <a:rect b="b" l="l" r="r" t="t"/>
              <a:pathLst>
                <a:path extrusionOk="0" h="1912" w="3310">
                  <a:moveTo>
                    <a:pt x="2963" y="1"/>
                  </a:moveTo>
                  <a:lnTo>
                    <a:pt x="1" y="1685"/>
                  </a:lnTo>
                  <a:lnTo>
                    <a:pt x="390" y="1911"/>
                  </a:lnTo>
                  <a:lnTo>
                    <a:pt x="3309" y="242"/>
                  </a:lnTo>
                  <a:lnTo>
                    <a:pt x="29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38"/>
            <p:cNvGrpSpPr/>
            <p:nvPr/>
          </p:nvGrpSpPr>
          <p:grpSpPr>
            <a:xfrm>
              <a:off x="5734554" y="4134667"/>
              <a:ext cx="380414" cy="418121"/>
              <a:chOff x="4930599" y="6239777"/>
              <a:chExt cx="907260" cy="997189"/>
            </a:xfrm>
          </p:grpSpPr>
          <p:sp>
            <p:nvSpPr>
              <p:cNvPr id="706" name="Google Shape;706;p38"/>
              <p:cNvSpPr/>
              <p:nvPr/>
            </p:nvSpPr>
            <p:spPr>
              <a:xfrm>
                <a:off x="4930599" y="6501649"/>
                <a:ext cx="453623" cy="735317"/>
              </a:xfrm>
              <a:custGeom>
                <a:rect b="b" l="l" r="r" t="t"/>
                <a:pathLst>
                  <a:path extrusionOk="0" h="18429" w="11369">
                    <a:moveTo>
                      <a:pt x="0" y="1"/>
                    </a:moveTo>
                    <a:lnTo>
                      <a:pt x="0" y="11865"/>
                    </a:lnTo>
                    <a:lnTo>
                      <a:pt x="11369" y="18429"/>
                    </a:lnTo>
                    <a:lnTo>
                      <a:pt x="11369" y="6564"/>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8"/>
              <p:cNvSpPr/>
              <p:nvPr/>
            </p:nvSpPr>
            <p:spPr>
              <a:xfrm>
                <a:off x="4930599" y="6239777"/>
                <a:ext cx="907246" cy="523807"/>
              </a:xfrm>
              <a:custGeom>
                <a:rect b="b" l="l" r="r" t="t"/>
                <a:pathLst>
                  <a:path extrusionOk="0" h="13128" w="22738">
                    <a:moveTo>
                      <a:pt x="11369" y="0"/>
                    </a:moveTo>
                    <a:lnTo>
                      <a:pt x="0" y="6564"/>
                    </a:lnTo>
                    <a:lnTo>
                      <a:pt x="11369" y="13127"/>
                    </a:lnTo>
                    <a:lnTo>
                      <a:pt x="22738" y="6564"/>
                    </a:lnTo>
                    <a:lnTo>
                      <a:pt x="1136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8"/>
              <p:cNvSpPr/>
              <p:nvPr/>
            </p:nvSpPr>
            <p:spPr>
              <a:xfrm>
                <a:off x="5135213" y="6342643"/>
                <a:ext cx="260148" cy="148149"/>
              </a:xfrm>
              <a:custGeom>
                <a:rect b="b" l="l" r="r" t="t"/>
                <a:pathLst>
                  <a:path extrusionOk="0" h="3713" w="6520">
                    <a:moveTo>
                      <a:pt x="1805" y="0"/>
                    </a:moveTo>
                    <a:lnTo>
                      <a:pt x="0" y="1042"/>
                    </a:lnTo>
                    <a:lnTo>
                      <a:pt x="4647" y="3712"/>
                    </a:lnTo>
                    <a:lnTo>
                      <a:pt x="6519" y="2635"/>
                    </a:lnTo>
                    <a:lnTo>
                      <a:pt x="18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8"/>
              <p:cNvSpPr/>
              <p:nvPr/>
            </p:nvSpPr>
            <p:spPr>
              <a:xfrm>
                <a:off x="5396047" y="6491155"/>
                <a:ext cx="344975" cy="195151"/>
              </a:xfrm>
              <a:custGeom>
                <a:rect b="b" l="l" r="r" t="t"/>
                <a:pathLst>
                  <a:path extrusionOk="0" h="4891" w="8646">
                    <a:moveTo>
                      <a:pt x="1925" y="1"/>
                    </a:moveTo>
                    <a:lnTo>
                      <a:pt x="1" y="1073"/>
                    </a:lnTo>
                    <a:lnTo>
                      <a:pt x="6647" y="4891"/>
                    </a:lnTo>
                    <a:lnTo>
                      <a:pt x="8646" y="3759"/>
                    </a:lnTo>
                    <a:lnTo>
                      <a:pt x="19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8"/>
              <p:cNvSpPr/>
              <p:nvPr/>
            </p:nvSpPr>
            <p:spPr>
              <a:xfrm>
                <a:off x="5320634" y="6447783"/>
                <a:ext cx="152258" cy="86224"/>
              </a:xfrm>
              <a:custGeom>
                <a:rect b="b" l="l" r="r" t="t"/>
                <a:pathLst>
                  <a:path extrusionOk="0" h="2161" w="3816">
                    <a:moveTo>
                      <a:pt x="1872" y="0"/>
                    </a:moveTo>
                    <a:lnTo>
                      <a:pt x="0" y="1077"/>
                    </a:lnTo>
                    <a:lnTo>
                      <a:pt x="1891" y="2160"/>
                    </a:lnTo>
                    <a:lnTo>
                      <a:pt x="3815" y="1088"/>
                    </a:lnTo>
                    <a:lnTo>
                      <a:pt x="18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8"/>
              <p:cNvSpPr/>
              <p:nvPr/>
            </p:nvSpPr>
            <p:spPr>
              <a:xfrm>
                <a:off x="5114943" y="6490756"/>
                <a:ext cx="281135" cy="159799"/>
              </a:xfrm>
              <a:custGeom>
                <a:rect b="b" l="l" r="r" t="t"/>
                <a:pathLst>
                  <a:path extrusionOk="0" h="4005" w="7046">
                    <a:moveTo>
                      <a:pt x="5155" y="0"/>
                    </a:moveTo>
                    <a:lnTo>
                      <a:pt x="1" y="2958"/>
                    </a:lnTo>
                    <a:lnTo>
                      <a:pt x="1807" y="4004"/>
                    </a:lnTo>
                    <a:lnTo>
                      <a:pt x="7046" y="1083"/>
                    </a:lnTo>
                    <a:lnTo>
                      <a:pt x="51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8"/>
              <p:cNvSpPr/>
              <p:nvPr/>
            </p:nvSpPr>
            <p:spPr>
              <a:xfrm>
                <a:off x="5395329" y="6348828"/>
                <a:ext cx="255599" cy="142363"/>
              </a:xfrm>
              <a:custGeom>
                <a:rect b="b" l="l" r="r" t="t"/>
                <a:pathLst>
                  <a:path extrusionOk="0" h="3568" w="6406">
                    <a:moveTo>
                      <a:pt x="4406" y="1"/>
                    </a:moveTo>
                    <a:lnTo>
                      <a:pt x="0" y="2480"/>
                    </a:lnTo>
                    <a:lnTo>
                      <a:pt x="1943" y="3568"/>
                    </a:lnTo>
                    <a:lnTo>
                      <a:pt x="6405" y="1134"/>
                    </a:lnTo>
                    <a:lnTo>
                      <a:pt x="44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
              <p:cNvSpPr/>
              <p:nvPr/>
            </p:nvSpPr>
            <p:spPr>
              <a:xfrm>
                <a:off x="5115023" y="6608824"/>
                <a:ext cx="72099" cy="520615"/>
              </a:xfrm>
              <a:custGeom>
                <a:rect b="b" l="l" r="r" t="t"/>
                <a:pathLst>
                  <a:path extrusionOk="0" h="13048" w="1807">
                    <a:moveTo>
                      <a:pt x="0" y="1"/>
                    </a:moveTo>
                    <a:lnTo>
                      <a:pt x="0" y="11903"/>
                    </a:lnTo>
                    <a:lnTo>
                      <a:pt x="1806" y="13048"/>
                    </a:lnTo>
                    <a:lnTo>
                      <a:pt x="1806" y="1044"/>
                    </a:lnTo>
                    <a:lnTo>
                      <a:pt x="0" y="1"/>
                    </a:lnTo>
                    <a:close/>
                  </a:path>
                </a:pathLst>
              </a:custGeom>
              <a:solidFill>
                <a:srgbClr val="F6F6F8">
                  <a:alpha val="46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8"/>
              <p:cNvSpPr/>
              <p:nvPr/>
            </p:nvSpPr>
            <p:spPr>
              <a:xfrm>
                <a:off x="5384196" y="6501649"/>
                <a:ext cx="453663" cy="735317"/>
              </a:xfrm>
              <a:custGeom>
                <a:rect b="b" l="l" r="r" t="t"/>
                <a:pathLst>
                  <a:path extrusionOk="0" h="18429" w="11370">
                    <a:moveTo>
                      <a:pt x="11370" y="1"/>
                    </a:moveTo>
                    <a:lnTo>
                      <a:pt x="1" y="6564"/>
                    </a:lnTo>
                    <a:lnTo>
                      <a:pt x="1" y="18429"/>
                    </a:lnTo>
                    <a:lnTo>
                      <a:pt x="11370" y="11865"/>
                    </a:lnTo>
                    <a:lnTo>
                      <a:pt x="1137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8"/>
              <p:cNvSpPr/>
              <p:nvPr/>
            </p:nvSpPr>
            <p:spPr>
              <a:xfrm>
                <a:off x="4961682" y="6549291"/>
                <a:ext cx="105416" cy="216019"/>
              </a:xfrm>
              <a:custGeom>
                <a:rect b="b" l="l" r="r" t="t"/>
                <a:pathLst>
                  <a:path extrusionOk="0" h="5414" w="2642">
                    <a:moveTo>
                      <a:pt x="244" y="421"/>
                    </a:moveTo>
                    <a:lnTo>
                      <a:pt x="2399" y="1666"/>
                    </a:lnTo>
                    <a:lnTo>
                      <a:pt x="2399" y="4994"/>
                    </a:lnTo>
                    <a:lnTo>
                      <a:pt x="244" y="3748"/>
                    </a:lnTo>
                    <a:lnTo>
                      <a:pt x="244" y="421"/>
                    </a:lnTo>
                    <a:close/>
                    <a:moveTo>
                      <a:pt x="1" y="1"/>
                    </a:moveTo>
                    <a:lnTo>
                      <a:pt x="1" y="3888"/>
                    </a:lnTo>
                    <a:lnTo>
                      <a:pt x="2642" y="5414"/>
                    </a:lnTo>
                    <a:lnTo>
                      <a:pt x="2642" y="1526"/>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8"/>
              <p:cNvSpPr/>
              <p:nvPr/>
            </p:nvSpPr>
            <p:spPr>
              <a:xfrm>
                <a:off x="4994361" y="6647129"/>
                <a:ext cx="35790" cy="63241"/>
              </a:xfrm>
              <a:custGeom>
                <a:rect b="b" l="l" r="r" t="t"/>
                <a:pathLst>
                  <a:path extrusionOk="0" h="1585" w="897">
                    <a:moveTo>
                      <a:pt x="0" y="0"/>
                    </a:moveTo>
                    <a:lnTo>
                      <a:pt x="0" y="1066"/>
                    </a:lnTo>
                    <a:lnTo>
                      <a:pt x="897" y="1585"/>
                    </a:lnTo>
                    <a:lnTo>
                      <a:pt x="897" y="51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8"/>
              <p:cNvSpPr/>
              <p:nvPr/>
            </p:nvSpPr>
            <p:spPr>
              <a:xfrm>
                <a:off x="4976845" y="6604235"/>
                <a:ext cx="70822" cy="74054"/>
              </a:xfrm>
              <a:custGeom>
                <a:rect b="b" l="l" r="r" t="t"/>
                <a:pathLst>
                  <a:path extrusionOk="0" h="1856" w="1775">
                    <a:moveTo>
                      <a:pt x="888" y="0"/>
                    </a:moveTo>
                    <a:lnTo>
                      <a:pt x="1" y="831"/>
                    </a:lnTo>
                    <a:lnTo>
                      <a:pt x="1774" y="1855"/>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8"/>
              <p:cNvSpPr/>
              <p:nvPr/>
            </p:nvSpPr>
            <p:spPr>
              <a:xfrm>
                <a:off x="5590437" y="6599010"/>
                <a:ext cx="77765" cy="521573"/>
              </a:xfrm>
              <a:custGeom>
                <a:rect b="b" l="l" r="r" t="t"/>
                <a:pathLst>
                  <a:path extrusionOk="0" h="13072" w="1949">
                    <a:moveTo>
                      <a:pt x="1948" y="0"/>
                    </a:moveTo>
                    <a:lnTo>
                      <a:pt x="1" y="1125"/>
                    </a:lnTo>
                    <a:lnTo>
                      <a:pt x="1" y="13072"/>
                    </a:lnTo>
                    <a:lnTo>
                      <a:pt x="1948" y="11947"/>
                    </a:lnTo>
                    <a:lnTo>
                      <a:pt x="1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9" name="Google Shape;719;p38"/>
            <p:cNvSpPr/>
            <p:nvPr/>
          </p:nvSpPr>
          <p:spPr>
            <a:xfrm>
              <a:off x="5636076" y="4164728"/>
              <a:ext cx="101029" cy="351483"/>
            </a:xfrm>
            <a:custGeom>
              <a:rect b="b" l="l" r="r" t="t"/>
              <a:pathLst>
                <a:path extrusionOk="0" h="7132" w="2050">
                  <a:moveTo>
                    <a:pt x="1689" y="1"/>
                  </a:moveTo>
                  <a:cubicBezTo>
                    <a:pt x="1328" y="1"/>
                    <a:pt x="736" y="258"/>
                    <a:pt x="736" y="258"/>
                  </a:cubicBezTo>
                  <a:cubicBezTo>
                    <a:pt x="736" y="258"/>
                    <a:pt x="268" y="2860"/>
                    <a:pt x="176" y="4072"/>
                  </a:cubicBezTo>
                  <a:cubicBezTo>
                    <a:pt x="108" y="4947"/>
                    <a:pt x="41" y="6128"/>
                    <a:pt x="12" y="6677"/>
                  </a:cubicBezTo>
                  <a:cubicBezTo>
                    <a:pt x="1" y="6862"/>
                    <a:pt x="95" y="7048"/>
                    <a:pt x="259" y="7131"/>
                  </a:cubicBezTo>
                  <a:lnTo>
                    <a:pt x="508" y="7131"/>
                  </a:lnTo>
                  <a:cubicBezTo>
                    <a:pt x="508" y="7131"/>
                    <a:pt x="1487" y="1281"/>
                    <a:pt x="1893" y="429"/>
                  </a:cubicBezTo>
                  <a:cubicBezTo>
                    <a:pt x="2050" y="101"/>
                    <a:pt x="1915" y="1"/>
                    <a:pt x="16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8"/>
            <p:cNvSpPr/>
            <p:nvPr/>
          </p:nvSpPr>
          <p:spPr>
            <a:xfrm>
              <a:off x="5624495" y="4161278"/>
              <a:ext cx="91665" cy="354933"/>
            </a:xfrm>
            <a:custGeom>
              <a:rect b="b" l="l" r="r" t="t"/>
              <a:pathLst>
                <a:path extrusionOk="0" h="7202" w="1860">
                  <a:moveTo>
                    <a:pt x="1531" y="0"/>
                  </a:moveTo>
                  <a:cubicBezTo>
                    <a:pt x="1225" y="0"/>
                    <a:pt x="736" y="227"/>
                    <a:pt x="736" y="227"/>
                  </a:cubicBezTo>
                  <a:cubicBezTo>
                    <a:pt x="736" y="227"/>
                    <a:pt x="268" y="2827"/>
                    <a:pt x="176" y="4039"/>
                  </a:cubicBezTo>
                  <a:cubicBezTo>
                    <a:pt x="108" y="4914"/>
                    <a:pt x="40" y="6095"/>
                    <a:pt x="11" y="6644"/>
                  </a:cubicBezTo>
                  <a:cubicBezTo>
                    <a:pt x="0" y="6829"/>
                    <a:pt x="100" y="7001"/>
                    <a:pt x="265" y="7086"/>
                  </a:cubicBezTo>
                  <a:lnTo>
                    <a:pt x="494" y="7201"/>
                  </a:lnTo>
                  <a:cubicBezTo>
                    <a:pt x="494" y="7201"/>
                    <a:pt x="1289" y="1298"/>
                    <a:pt x="1696" y="445"/>
                  </a:cubicBezTo>
                  <a:cubicBezTo>
                    <a:pt x="1859" y="103"/>
                    <a:pt x="1736"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8"/>
            <p:cNvSpPr/>
            <p:nvPr/>
          </p:nvSpPr>
          <p:spPr>
            <a:xfrm>
              <a:off x="6118052" y="4167980"/>
              <a:ext cx="101029" cy="351532"/>
            </a:xfrm>
            <a:custGeom>
              <a:rect b="b" l="l" r="r" t="t"/>
              <a:pathLst>
                <a:path extrusionOk="0" h="7133" w="2050">
                  <a:moveTo>
                    <a:pt x="362" y="1"/>
                  </a:moveTo>
                  <a:cubicBezTo>
                    <a:pt x="136" y="1"/>
                    <a:pt x="0" y="102"/>
                    <a:pt x="156" y="429"/>
                  </a:cubicBezTo>
                  <a:cubicBezTo>
                    <a:pt x="564" y="1282"/>
                    <a:pt x="1542" y="7133"/>
                    <a:pt x="1542" y="7133"/>
                  </a:cubicBezTo>
                  <a:lnTo>
                    <a:pt x="1791" y="7133"/>
                  </a:lnTo>
                  <a:cubicBezTo>
                    <a:pt x="1956" y="7048"/>
                    <a:pt x="2050" y="6862"/>
                    <a:pt x="2039" y="6678"/>
                  </a:cubicBezTo>
                  <a:cubicBezTo>
                    <a:pt x="2010" y="6130"/>
                    <a:pt x="1942" y="4949"/>
                    <a:pt x="1874" y="4072"/>
                  </a:cubicBezTo>
                  <a:cubicBezTo>
                    <a:pt x="1782" y="2860"/>
                    <a:pt x="1314" y="259"/>
                    <a:pt x="1314" y="259"/>
                  </a:cubicBezTo>
                  <a:cubicBezTo>
                    <a:pt x="1314" y="259"/>
                    <a:pt x="723" y="1"/>
                    <a:pt x="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8"/>
            <p:cNvSpPr/>
            <p:nvPr/>
          </p:nvSpPr>
          <p:spPr>
            <a:xfrm>
              <a:off x="6139046" y="4164531"/>
              <a:ext cx="91715" cy="354933"/>
            </a:xfrm>
            <a:custGeom>
              <a:rect b="b" l="l" r="r" t="t"/>
              <a:pathLst>
                <a:path extrusionOk="0" h="7202" w="1861">
                  <a:moveTo>
                    <a:pt x="329" y="1"/>
                  </a:moveTo>
                  <a:cubicBezTo>
                    <a:pt x="124" y="1"/>
                    <a:pt x="1" y="103"/>
                    <a:pt x="164" y="446"/>
                  </a:cubicBezTo>
                  <a:cubicBezTo>
                    <a:pt x="570" y="1298"/>
                    <a:pt x="1365" y="7201"/>
                    <a:pt x="1365" y="7201"/>
                  </a:cubicBezTo>
                  <a:lnTo>
                    <a:pt x="1594" y="7086"/>
                  </a:lnTo>
                  <a:cubicBezTo>
                    <a:pt x="1759" y="7001"/>
                    <a:pt x="1860" y="6831"/>
                    <a:pt x="1850" y="6646"/>
                  </a:cubicBezTo>
                  <a:cubicBezTo>
                    <a:pt x="1819" y="6097"/>
                    <a:pt x="1751" y="4916"/>
                    <a:pt x="1685" y="4040"/>
                  </a:cubicBezTo>
                  <a:cubicBezTo>
                    <a:pt x="1591" y="2828"/>
                    <a:pt x="1124" y="227"/>
                    <a:pt x="1124" y="227"/>
                  </a:cubicBezTo>
                  <a:cubicBezTo>
                    <a:pt x="1124" y="227"/>
                    <a:pt x="635"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8"/>
            <p:cNvSpPr/>
            <p:nvPr/>
          </p:nvSpPr>
          <p:spPr>
            <a:xfrm>
              <a:off x="5636076" y="3733414"/>
              <a:ext cx="101029" cy="351434"/>
            </a:xfrm>
            <a:custGeom>
              <a:rect b="b" l="l" r="r" t="t"/>
              <a:pathLst>
                <a:path extrusionOk="0" h="7131" w="2050">
                  <a:moveTo>
                    <a:pt x="1689" y="0"/>
                  </a:moveTo>
                  <a:cubicBezTo>
                    <a:pt x="1328" y="0"/>
                    <a:pt x="736" y="258"/>
                    <a:pt x="736" y="258"/>
                  </a:cubicBezTo>
                  <a:cubicBezTo>
                    <a:pt x="736" y="258"/>
                    <a:pt x="268" y="2859"/>
                    <a:pt x="176" y="4071"/>
                  </a:cubicBezTo>
                  <a:cubicBezTo>
                    <a:pt x="108" y="4947"/>
                    <a:pt x="41" y="6128"/>
                    <a:pt x="12" y="6677"/>
                  </a:cubicBezTo>
                  <a:cubicBezTo>
                    <a:pt x="1" y="6862"/>
                    <a:pt x="95" y="7046"/>
                    <a:pt x="259" y="7131"/>
                  </a:cubicBezTo>
                  <a:lnTo>
                    <a:pt x="508" y="7131"/>
                  </a:lnTo>
                  <a:cubicBezTo>
                    <a:pt x="508" y="7131"/>
                    <a:pt x="1487" y="1281"/>
                    <a:pt x="1893" y="429"/>
                  </a:cubicBezTo>
                  <a:cubicBezTo>
                    <a:pt x="2050" y="101"/>
                    <a:pt x="1915" y="0"/>
                    <a:pt x="1689"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8"/>
            <p:cNvSpPr/>
            <p:nvPr/>
          </p:nvSpPr>
          <p:spPr>
            <a:xfrm>
              <a:off x="5624495" y="3729915"/>
              <a:ext cx="91665" cy="354933"/>
            </a:xfrm>
            <a:custGeom>
              <a:rect b="b" l="l" r="r" t="t"/>
              <a:pathLst>
                <a:path extrusionOk="0" h="7202" w="1860">
                  <a:moveTo>
                    <a:pt x="1530" y="0"/>
                  </a:moveTo>
                  <a:cubicBezTo>
                    <a:pt x="1224" y="0"/>
                    <a:pt x="736" y="226"/>
                    <a:pt x="736" y="226"/>
                  </a:cubicBezTo>
                  <a:cubicBezTo>
                    <a:pt x="736" y="226"/>
                    <a:pt x="268" y="2827"/>
                    <a:pt x="176" y="4039"/>
                  </a:cubicBezTo>
                  <a:cubicBezTo>
                    <a:pt x="108" y="4914"/>
                    <a:pt x="40" y="6096"/>
                    <a:pt x="11" y="6645"/>
                  </a:cubicBezTo>
                  <a:cubicBezTo>
                    <a:pt x="0" y="6830"/>
                    <a:pt x="100" y="7002"/>
                    <a:pt x="265" y="7086"/>
                  </a:cubicBezTo>
                  <a:lnTo>
                    <a:pt x="494" y="7202"/>
                  </a:lnTo>
                  <a:cubicBezTo>
                    <a:pt x="494" y="7202"/>
                    <a:pt x="1289" y="1298"/>
                    <a:pt x="1696" y="446"/>
                  </a:cubicBezTo>
                  <a:cubicBezTo>
                    <a:pt x="1860" y="103"/>
                    <a:pt x="1736" y="0"/>
                    <a:pt x="15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8"/>
            <p:cNvSpPr/>
            <p:nvPr/>
          </p:nvSpPr>
          <p:spPr>
            <a:xfrm>
              <a:off x="6118052" y="3736667"/>
              <a:ext cx="101029" cy="351434"/>
            </a:xfrm>
            <a:custGeom>
              <a:rect b="b" l="l" r="r" t="t"/>
              <a:pathLst>
                <a:path extrusionOk="0" h="7131" w="2050">
                  <a:moveTo>
                    <a:pt x="362" y="0"/>
                  </a:moveTo>
                  <a:cubicBezTo>
                    <a:pt x="136" y="0"/>
                    <a:pt x="0" y="101"/>
                    <a:pt x="156" y="429"/>
                  </a:cubicBezTo>
                  <a:cubicBezTo>
                    <a:pt x="564" y="1281"/>
                    <a:pt x="1542" y="7131"/>
                    <a:pt x="1542" y="7131"/>
                  </a:cubicBezTo>
                  <a:lnTo>
                    <a:pt x="1791" y="7131"/>
                  </a:lnTo>
                  <a:cubicBezTo>
                    <a:pt x="1956" y="7048"/>
                    <a:pt x="2050" y="6862"/>
                    <a:pt x="2039" y="6677"/>
                  </a:cubicBezTo>
                  <a:cubicBezTo>
                    <a:pt x="2010" y="6130"/>
                    <a:pt x="1942" y="4947"/>
                    <a:pt x="1874" y="4071"/>
                  </a:cubicBezTo>
                  <a:cubicBezTo>
                    <a:pt x="1782" y="2859"/>
                    <a:pt x="1314" y="258"/>
                    <a:pt x="1314" y="258"/>
                  </a:cubicBezTo>
                  <a:cubicBezTo>
                    <a:pt x="1314" y="258"/>
                    <a:pt x="723" y="0"/>
                    <a:pt x="362"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8"/>
            <p:cNvSpPr/>
            <p:nvPr/>
          </p:nvSpPr>
          <p:spPr>
            <a:xfrm>
              <a:off x="6139046" y="3733217"/>
              <a:ext cx="91715" cy="354883"/>
            </a:xfrm>
            <a:custGeom>
              <a:rect b="b" l="l" r="r" t="t"/>
              <a:pathLst>
                <a:path extrusionOk="0" h="7201" w="1861">
                  <a:moveTo>
                    <a:pt x="331" y="0"/>
                  </a:moveTo>
                  <a:cubicBezTo>
                    <a:pt x="124" y="0"/>
                    <a:pt x="0" y="103"/>
                    <a:pt x="164" y="445"/>
                  </a:cubicBezTo>
                  <a:cubicBezTo>
                    <a:pt x="570" y="1297"/>
                    <a:pt x="1365" y="7201"/>
                    <a:pt x="1365" y="7201"/>
                  </a:cubicBezTo>
                  <a:lnTo>
                    <a:pt x="1594" y="7086"/>
                  </a:lnTo>
                  <a:cubicBezTo>
                    <a:pt x="1759" y="7003"/>
                    <a:pt x="1860" y="6830"/>
                    <a:pt x="1850" y="6646"/>
                  </a:cubicBezTo>
                  <a:cubicBezTo>
                    <a:pt x="1819" y="6097"/>
                    <a:pt x="1751" y="4914"/>
                    <a:pt x="1685" y="4038"/>
                  </a:cubicBezTo>
                  <a:cubicBezTo>
                    <a:pt x="1591" y="2828"/>
                    <a:pt x="1124" y="227"/>
                    <a:pt x="1124" y="227"/>
                  </a:cubicBezTo>
                  <a:lnTo>
                    <a:pt x="1124" y="225"/>
                  </a:lnTo>
                  <a:cubicBezTo>
                    <a:pt x="1124" y="225"/>
                    <a:pt x="636" y="0"/>
                    <a:pt x="3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8"/>
            <p:cNvSpPr/>
            <p:nvPr/>
          </p:nvSpPr>
          <p:spPr>
            <a:xfrm>
              <a:off x="5689547" y="4069713"/>
              <a:ext cx="475133" cy="147749"/>
            </a:xfrm>
            <a:custGeom>
              <a:rect b="b" l="l" r="r" t="t"/>
              <a:pathLst>
                <a:path extrusionOk="0" h="2998" w="9641">
                  <a:moveTo>
                    <a:pt x="9106" y="2050"/>
                  </a:moveTo>
                  <a:lnTo>
                    <a:pt x="7985" y="1602"/>
                  </a:lnTo>
                  <a:lnTo>
                    <a:pt x="8200" y="1"/>
                  </a:lnTo>
                  <a:lnTo>
                    <a:pt x="1398" y="1"/>
                  </a:lnTo>
                  <a:lnTo>
                    <a:pt x="1617" y="1617"/>
                  </a:lnTo>
                  <a:lnTo>
                    <a:pt x="534" y="2050"/>
                  </a:lnTo>
                  <a:lnTo>
                    <a:pt x="0" y="2270"/>
                  </a:lnTo>
                  <a:lnTo>
                    <a:pt x="232" y="2402"/>
                  </a:lnTo>
                  <a:cubicBezTo>
                    <a:pt x="423" y="2510"/>
                    <a:pt x="654" y="2526"/>
                    <a:pt x="859" y="2446"/>
                  </a:cubicBezTo>
                  <a:lnTo>
                    <a:pt x="1685" y="2125"/>
                  </a:lnTo>
                  <a:lnTo>
                    <a:pt x="1718" y="2373"/>
                  </a:lnTo>
                  <a:cubicBezTo>
                    <a:pt x="1766" y="2729"/>
                    <a:pt x="2071" y="2997"/>
                    <a:pt x="2432" y="2997"/>
                  </a:cubicBezTo>
                  <a:lnTo>
                    <a:pt x="7167" y="2997"/>
                  </a:lnTo>
                  <a:cubicBezTo>
                    <a:pt x="7527" y="2997"/>
                    <a:pt x="7833" y="2729"/>
                    <a:pt x="7880" y="2373"/>
                  </a:cubicBezTo>
                  <a:lnTo>
                    <a:pt x="7916" y="2110"/>
                  </a:lnTo>
                  <a:lnTo>
                    <a:pt x="8782" y="2448"/>
                  </a:lnTo>
                  <a:cubicBezTo>
                    <a:pt x="8986" y="2526"/>
                    <a:pt x="9216" y="2510"/>
                    <a:pt x="9406" y="2402"/>
                  </a:cubicBezTo>
                  <a:lnTo>
                    <a:pt x="9640" y="2270"/>
                  </a:lnTo>
                  <a:lnTo>
                    <a:pt x="9105" y="205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8"/>
            <p:cNvSpPr/>
            <p:nvPr/>
          </p:nvSpPr>
          <p:spPr>
            <a:xfrm>
              <a:off x="5299728" y="3972332"/>
              <a:ext cx="1255570" cy="388001"/>
            </a:xfrm>
            <a:custGeom>
              <a:rect b="b" l="l" r="r" t="t"/>
              <a:pathLst>
                <a:path extrusionOk="0" h="7873" w="25477">
                  <a:moveTo>
                    <a:pt x="25477" y="4813"/>
                  </a:moveTo>
                  <a:lnTo>
                    <a:pt x="25476" y="4830"/>
                  </a:lnTo>
                  <a:lnTo>
                    <a:pt x="25476" y="4830"/>
                  </a:lnTo>
                  <a:cubicBezTo>
                    <a:pt x="25477" y="4824"/>
                    <a:pt x="25477" y="4819"/>
                    <a:pt x="25477" y="4813"/>
                  </a:cubicBezTo>
                  <a:close/>
                  <a:moveTo>
                    <a:pt x="12725" y="0"/>
                  </a:moveTo>
                  <a:cubicBezTo>
                    <a:pt x="11060" y="0"/>
                    <a:pt x="9542" y="319"/>
                    <a:pt x="8338" y="900"/>
                  </a:cubicBezTo>
                  <a:lnTo>
                    <a:pt x="4095" y="2950"/>
                  </a:lnTo>
                  <a:lnTo>
                    <a:pt x="4094" y="3767"/>
                  </a:lnTo>
                  <a:cubicBezTo>
                    <a:pt x="3805" y="4236"/>
                    <a:pt x="3033" y="4572"/>
                    <a:pt x="2122" y="4572"/>
                  </a:cubicBezTo>
                  <a:cubicBezTo>
                    <a:pt x="1540" y="4572"/>
                    <a:pt x="1013" y="4436"/>
                    <a:pt x="631" y="4216"/>
                  </a:cubicBezTo>
                  <a:cubicBezTo>
                    <a:pt x="597" y="4197"/>
                    <a:pt x="565" y="4188"/>
                    <a:pt x="533" y="4188"/>
                  </a:cubicBezTo>
                  <a:cubicBezTo>
                    <a:pt x="254" y="4188"/>
                    <a:pt x="71" y="4874"/>
                    <a:pt x="24" y="4874"/>
                  </a:cubicBezTo>
                  <a:cubicBezTo>
                    <a:pt x="16" y="4874"/>
                    <a:pt x="12" y="4855"/>
                    <a:pt x="12" y="4812"/>
                  </a:cubicBezTo>
                  <a:lnTo>
                    <a:pt x="1" y="6653"/>
                  </a:lnTo>
                  <a:cubicBezTo>
                    <a:pt x="4" y="6991"/>
                    <a:pt x="239" y="7296"/>
                    <a:pt x="621" y="7516"/>
                  </a:cubicBezTo>
                  <a:cubicBezTo>
                    <a:pt x="1004" y="7736"/>
                    <a:pt x="1530" y="7873"/>
                    <a:pt x="2111" y="7873"/>
                  </a:cubicBezTo>
                  <a:cubicBezTo>
                    <a:pt x="3214" y="7873"/>
                    <a:pt x="4115" y="7380"/>
                    <a:pt x="4200" y="6756"/>
                  </a:cubicBezTo>
                  <a:lnTo>
                    <a:pt x="4202" y="6756"/>
                  </a:lnTo>
                  <a:cubicBezTo>
                    <a:pt x="4202" y="6756"/>
                    <a:pt x="4197" y="6239"/>
                    <a:pt x="4888" y="5862"/>
                  </a:cubicBezTo>
                  <a:lnTo>
                    <a:pt x="8329" y="4199"/>
                  </a:lnTo>
                  <a:cubicBezTo>
                    <a:pt x="9531" y="3620"/>
                    <a:pt x="11051" y="3301"/>
                    <a:pt x="12716" y="3301"/>
                  </a:cubicBezTo>
                  <a:cubicBezTo>
                    <a:pt x="14286" y="3301"/>
                    <a:pt x="15809" y="3620"/>
                    <a:pt x="17018" y="4201"/>
                  </a:cubicBezTo>
                  <a:lnTo>
                    <a:pt x="20842" y="6041"/>
                  </a:lnTo>
                  <a:cubicBezTo>
                    <a:pt x="21265" y="6384"/>
                    <a:pt x="21263" y="6757"/>
                    <a:pt x="21263" y="6757"/>
                  </a:cubicBezTo>
                  <a:lnTo>
                    <a:pt x="21268" y="6744"/>
                  </a:lnTo>
                  <a:cubicBezTo>
                    <a:pt x="21306" y="7044"/>
                    <a:pt x="21533" y="7314"/>
                    <a:pt x="21880" y="7516"/>
                  </a:cubicBezTo>
                  <a:cubicBezTo>
                    <a:pt x="22263" y="7737"/>
                    <a:pt x="22789" y="7873"/>
                    <a:pt x="23371" y="7873"/>
                  </a:cubicBezTo>
                  <a:cubicBezTo>
                    <a:pt x="24534" y="7873"/>
                    <a:pt x="25472" y="7328"/>
                    <a:pt x="25467" y="6654"/>
                  </a:cubicBezTo>
                  <a:lnTo>
                    <a:pt x="25476" y="4830"/>
                  </a:lnTo>
                  <a:lnTo>
                    <a:pt x="25476" y="4830"/>
                  </a:lnTo>
                  <a:cubicBezTo>
                    <a:pt x="25474" y="4998"/>
                    <a:pt x="25407" y="5060"/>
                    <a:pt x="25289" y="5060"/>
                  </a:cubicBezTo>
                  <a:cubicBezTo>
                    <a:pt x="24960" y="5060"/>
                    <a:pt x="24230" y="4573"/>
                    <a:pt x="23380" y="4573"/>
                  </a:cubicBezTo>
                  <a:lnTo>
                    <a:pt x="23382" y="4573"/>
                  </a:lnTo>
                  <a:cubicBezTo>
                    <a:pt x="22800" y="4573"/>
                    <a:pt x="22274" y="4436"/>
                    <a:pt x="21891" y="4216"/>
                  </a:cubicBezTo>
                  <a:cubicBezTo>
                    <a:pt x="21650" y="4076"/>
                    <a:pt x="21466" y="3903"/>
                    <a:pt x="21363" y="3709"/>
                  </a:cubicBezTo>
                  <a:lnTo>
                    <a:pt x="21365" y="2987"/>
                  </a:lnTo>
                  <a:lnTo>
                    <a:pt x="17029" y="901"/>
                  </a:lnTo>
                  <a:cubicBezTo>
                    <a:pt x="15818" y="319"/>
                    <a:pt x="14297" y="0"/>
                    <a:pt x="12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8"/>
            <p:cNvSpPr/>
            <p:nvPr/>
          </p:nvSpPr>
          <p:spPr>
            <a:xfrm>
              <a:off x="6163687" y="3582760"/>
              <a:ext cx="388248" cy="411065"/>
            </a:xfrm>
            <a:custGeom>
              <a:rect b="b" l="l" r="r" t="t"/>
              <a:pathLst>
                <a:path extrusionOk="0" h="8341" w="7878">
                  <a:moveTo>
                    <a:pt x="7878" y="669"/>
                  </a:moveTo>
                  <a:lnTo>
                    <a:pt x="7878" y="685"/>
                  </a:lnTo>
                  <a:lnTo>
                    <a:pt x="7878" y="685"/>
                  </a:lnTo>
                  <a:cubicBezTo>
                    <a:pt x="7878" y="680"/>
                    <a:pt x="7878" y="675"/>
                    <a:pt x="7878" y="669"/>
                  </a:cubicBezTo>
                  <a:close/>
                  <a:moveTo>
                    <a:pt x="5188" y="0"/>
                  </a:moveTo>
                  <a:lnTo>
                    <a:pt x="1540" y="2557"/>
                  </a:lnTo>
                  <a:cubicBezTo>
                    <a:pt x="547" y="3255"/>
                    <a:pt x="5" y="4133"/>
                    <a:pt x="10" y="5041"/>
                  </a:cubicBezTo>
                  <a:lnTo>
                    <a:pt x="1" y="8297"/>
                  </a:lnTo>
                  <a:lnTo>
                    <a:pt x="1" y="8297"/>
                  </a:lnTo>
                  <a:cubicBezTo>
                    <a:pt x="12" y="7407"/>
                    <a:pt x="552" y="6544"/>
                    <a:pt x="1531" y="5858"/>
                  </a:cubicBezTo>
                  <a:lnTo>
                    <a:pt x="4617" y="3694"/>
                  </a:lnTo>
                  <a:cubicBezTo>
                    <a:pt x="4950" y="3460"/>
                    <a:pt x="5350" y="3350"/>
                    <a:pt x="5756" y="3350"/>
                  </a:cubicBezTo>
                  <a:cubicBezTo>
                    <a:pt x="5759" y="3350"/>
                    <a:pt x="5762" y="3350"/>
                    <a:pt x="5764" y="3350"/>
                  </a:cubicBezTo>
                  <a:lnTo>
                    <a:pt x="5771" y="3350"/>
                  </a:lnTo>
                  <a:cubicBezTo>
                    <a:pt x="6932" y="3350"/>
                    <a:pt x="7870" y="2804"/>
                    <a:pt x="7869" y="2131"/>
                  </a:cubicBezTo>
                  <a:lnTo>
                    <a:pt x="7878" y="685"/>
                  </a:lnTo>
                  <a:lnTo>
                    <a:pt x="7878" y="685"/>
                  </a:lnTo>
                  <a:cubicBezTo>
                    <a:pt x="7876" y="813"/>
                    <a:pt x="7836" y="864"/>
                    <a:pt x="7765" y="864"/>
                  </a:cubicBezTo>
                  <a:cubicBezTo>
                    <a:pt x="7483" y="864"/>
                    <a:pt x="6701" y="51"/>
                    <a:pt x="5780" y="51"/>
                  </a:cubicBezTo>
                  <a:lnTo>
                    <a:pt x="5780" y="50"/>
                  </a:lnTo>
                  <a:cubicBezTo>
                    <a:pt x="5574" y="50"/>
                    <a:pt x="5375" y="33"/>
                    <a:pt x="5188" y="0"/>
                  </a:cubicBezTo>
                  <a:close/>
                  <a:moveTo>
                    <a:pt x="1" y="8297"/>
                  </a:moveTo>
                  <a:cubicBezTo>
                    <a:pt x="1" y="8312"/>
                    <a:pt x="1" y="8326"/>
                    <a:pt x="1" y="8340"/>
                  </a:cubicBezTo>
                  <a:lnTo>
                    <a:pt x="1" y="829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8"/>
            <p:cNvSpPr/>
            <p:nvPr/>
          </p:nvSpPr>
          <p:spPr>
            <a:xfrm>
              <a:off x="5296427" y="3583598"/>
              <a:ext cx="388937" cy="412593"/>
            </a:xfrm>
            <a:custGeom>
              <a:rect b="b" l="l" r="r" t="t"/>
              <a:pathLst>
                <a:path extrusionOk="0" h="8372" w="7892">
                  <a:moveTo>
                    <a:pt x="2590" y="0"/>
                  </a:moveTo>
                  <a:cubicBezTo>
                    <a:pt x="2438" y="22"/>
                    <a:pt x="2281" y="33"/>
                    <a:pt x="2120" y="33"/>
                  </a:cubicBezTo>
                  <a:cubicBezTo>
                    <a:pt x="1574" y="33"/>
                    <a:pt x="1075" y="1524"/>
                    <a:pt x="701" y="1524"/>
                  </a:cubicBezTo>
                  <a:cubicBezTo>
                    <a:pt x="676" y="1524"/>
                    <a:pt x="652" y="1518"/>
                    <a:pt x="629" y="1505"/>
                  </a:cubicBezTo>
                  <a:cubicBezTo>
                    <a:pt x="248" y="1283"/>
                    <a:pt x="11" y="978"/>
                    <a:pt x="9" y="642"/>
                  </a:cubicBezTo>
                  <a:lnTo>
                    <a:pt x="0" y="2114"/>
                  </a:lnTo>
                  <a:cubicBezTo>
                    <a:pt x="2" y="2451"/>
                    <a:pt x="238" y="2755"/>
                    <a:pt x="620" y="2975"/>
                  </a:cubicBezTo>
                  <a:cubicBezTo>
                    <a:pt x="1003" y="3195"/>
                    <a:pt x="1529" y="3332"/>
                    <a:pt x="2110" y="3332"/>
                  </a:cubicBezTo>
                  <a:lnTo>
                    <a:pt x="2115" y="3332"/>
                  </a:lnTo>
                  <a:cubicBezTo>
                    <a:pt x="2437" y="3332"/>
                    <a:pt x="2752" y="3420"/>
                    <a:pt x="3018" y="3603"/>
                  </a:cubicBezTo>
                  <a:lnTo>
                    <a:pt x="6307" y="5876"/>
                  </a:lnTo>
                  <a:cubicBezTo>
                    <a:pt x="7320" y="6576"/>
                    <a:pt x="7877" y="7457"/>
                    <a:pt x="7882" y="8371"/>
                  </a:cubicBezTo>
                  <a:lnTo>
                    <a:pt x="7891" y="5072"/>
                  </a:lnTo>
                  <a:cubicBezTo>
                    <a:pt x="7886" y="4158"/>
                    <a:pt x="7328" y="3275"/>
                    <a:pt x="6316" y="2577"/>
                  </a:cubicBezTo>
                  <a:lnTo>
                    <a:pt x="6316" y="2575"/>
                  </a:lnTo>
                  <a:lnTo>
                    <a:pt x="2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8"/>
            <p:cNvSpPr/>
            <p:nvPr/>
          </p:nvSpPr>
          <p:spPr>
            <a:xfrm>
              <a:off x="5296624" y="3556295"/>
              <a:ext cx="1258921" cy="713315"/>
            </a:xfrm>
            <a:custGeom>
              <a:rect b="b" l="l" r="r" t="t"/>
              <a:pathLst>
                <a:path extrusionOk="0" h="14474" w="25545">
                  <a:moveTo>
                    <a:pt x="23360" y="0"/>
                  </a:moveTo>
                  <a:cubicBezTo>
                    <a:pt x="22197" y="2"/>
                    <a:pt x="21259" y="547"/>
                    <a:pt x="21262" y="1220"/>
                  </a:cubicBezTo>
                  <a:cubicBezTo>
                    <a:pt x="21265" y="1362"/>
                    <a:pt x="21309" y="1499"/>
                    <a:pt x="21386" y="1625"/>
                  </a:cubicBezTo>
                  <a:cubicBezTo>
                    <a:pt x="21386" y="1625"/>
                    <a:pt x="18455" y="2326"/>
                    <a:pt x="17464" y="2505"/>
                  </a:cubicBezTo>
                  <a:cubicBezTo>
                    <a:pt x="15995" y="2769"/>
                    <a:pt x="14286" y="2814"/>
                    <a:pt x="12705" y="2814"/>
                  </a:cubicBezTo>
                  <a:cubicBezTo>
                    <a:pt x="11127" y="2814"/>
                    <a:pt x="9970" y="2723"/>
                    <a:pt x="8641" y="2505"/>
                  </a:cubicBezTo>
                  <a:cubicBezTo>
                    <a:pt x="7207" y="2268"/>
                    <a:pt x="4066" y="1669"/>
                    <a:pt x="4066" y="1669"/>
                  </a:cubicBezTo>
                  <a:cubicBezTo>
                    <a:pt x="4162" y="1529"/>
                    <a:pt x="4212" y="1377"/>
                    <a:pt x="4212" y="1220"/>
                  </a:cubicBezTo>
                  <a:cubicBezTo>
                    <a:pt x="4211" y="883"/>
                    <a:pt x="3972" y="579"/>
                    <a:pt x="3591" y="359"/>
                  </a:cubicBezTo>
                  <a:cubicBezTo>
                    <a:pt x="3209" y="137"/>
                    <a:pt x="2682" y="2"/>
                    <a:pt x="2100" y="2"/>
                  </a:cubicBezTo>
                  <a:cubicBezTo>
                    <a:pt x="941" y="2"/>
                    <a:pt x="1" y="547"/>
                    <a:pt x="5" y="1220"/>
                  </a:cubicBezTo>
                  <a:cubicBezTo>
                    <a:pt x="7" y="1557"/>
                    <a:pt x="244" y="1862"/>
                    <a:pt x="625" y="2082"/>
                  </a:cubicBezTo>
                  <a:cubicBezTo>
                    <a:pt x="1007" y="2302"/>
                    <a:pt x="1534" y="2438"/>
                    <a:pt x="2116" y="2438"/>
                  </a:cubicBezTo>
                  <a:lnTo>
                    <a:pt x="2156" y="2438"/>
                  </a:lnTo>
                  <a:cubicBezTo>
                    <a:pt x="2491" y="2438"/>
                    <a:pt x="2823" y="2502"/>
                    <a:pt x="3134" y="2628"/>
                  </a:cubicBezTo>
                  <a:cubicBezTo>
                    <a:pt x="3708" y="2857"/>
                    <a:pt x="4688" y="3251"/>
                    <a:pt x="5409" y="3541"/>
                  </a:cubicBezTo>
                  <a:cubicBezTo>
                    <a:pt x="5977" y="3769"/>
                    <a:pt x="6526" y="4047"/>
                    <a:pt x="7043" y="4377"/>
                  </a:cubicBezTo>
                  <a:cubicBezTo>
                    <a:pt x="7590" y="4724"/>
                    <a:pt x="7884" y="4963"/>
                    <a:pt x="7887" y="5624"/>
                  </a:cubicBezTo>
                  <a:cubicBezTo>
                    <a:pt x="7892" y="6538"/>
                    <a:pt x="7393" y="7452"/>
                    <a:pt x="6566" y="8358"/>
                  </a:cubicBezTo>
                  <a:cubicBezTo>
                    <a:pt x="5857" y="9134"/>
                    <a:pt x="4055" y="10843"/>
                    <a:pt x="3200" y="11648"/>
                  </a:cubicBezTo>
                  <a:cubicBezTo>
                    <a:pt x="2926" y="11906"/>
                    <a:pt x="2562" y="12035"/>
                    <a:pt x="2184" y="12035"/>
                  </a:cubicBezTo>
                  <a:cubicBezTo>
                    <a:pt x="2182" y="12035"/>
                    <a:pt x="2179" y="12035"/>
                    <a:pt x="2177" y="12035"/>
                  </a:cubicBezTo>
                  <a:lnTo>
                    <a:pt x="2171" y="12035"/>
                  </a:lnTo>
                  <a:cubicBezTo>
                    <a:pt x="1010" y="12035"/>
                    <a:pt x="70" y="12581"/>
                    <a:pt x="75" y="13254"/>
                  </a:cubicBezTo>
                  <a:cubicBezTo>
                    <a:pt x="76" y="13592"/>
                    <a:pt x="313" y="13897"/>
                    <a:pt x="696" y="14117"/>
                  </a:cubicBezTo>
                  <a:cubicBezTo>
                    <a:pt x="1076" y="14337"/>
                    <a:pt x="1603" y="14473"/>
                    <a:pt x="2185" y="14473"/>
                  </a:cubicBezTo>
                  <a:cubicBezTo>
                    <a:pt x="3348" y="14473"/>
                    <a:pt x="4286" y="13927"/>
                    <a:pt x="4282" y="13254"/>
                  </a:cubicBezTo>
                  <a:lnTo>
                    <a:pt x="4282" y="13251"/>
                  </a:lnTo>
                  <a:cubicBezTo>
                    <a:pt x="4280" y="12937"/>
                    <a:pt x="4418" y="12637"/>
                    <a:pt x="4660" y="12437"/>
                  </a:cubicBezTo>
                  <a:lnTo>
                    <a:pt x="6913" y="10573"/>
                  </a:lnTo>
                  <a:cubicBezTo>
                    <a:pt x="8544" y="9224"/>
                    <a:pt x="10587" y="8457"/>
                    <a:pt x="12702" y="8444"/>
                  </a:cubicBezTo>
                  <a:cubicBezTo>
                    <a:pt x="12731" y="8442"/>
                    <a:pt x="12760" y="8442"/>
                    <a:pt x="12789" y="8442"/>
                  </a:cubicBezTo>
                  <a:lnTo>
                    <a:pt x="12836" y="8442"/>
                  </a:lnTo>
                  <a:cubicBezTo>
                    <a:pt x="14923" y="8451"/>
                    <a:pt x="16936" y="9216"/>
                    <a:pt x="18553" y="10537"/>
                  </a:cubicBezTo>
                  <a:lnTo>
                    <a:pt x="20996" y="12534"/>
                  </a:lnTo>
                  <a:cubicBezTo>
                    <a:pt x="21211" y="12709"/>
                    <a:pt x="21334" y="12974"/>
                    <a:pt x="21333" y="13251"/>
                  </a:cubicBezTo>
                  <a:lnTo>
                    <a:pt x="21333" y="13254"/>
                  </a:lnTo>
                  <a:cubicBezTo>
                    <a:pt x="21334" y="13590"/>
                    <a:pt x="21573" y="13895"/>
                    <a:pt x="21954" y="14117"/>
                  </a:cubicBezTo>
                  <a:cubicBezTo>
                    <a:pt x="22337" y="14337"/>
                    <a:pt x="22863" y="14473"/>
                    <a:pt x="23445" y="14473"/>
                  </a:cubicBezTo>
                  <a:cubicBezTo>
                    <a:pt x="24606" y="14473"/>
                    <a:pt x="25544" y="13927"/>
                    <a:pt x="25541" y="13255"/>
                  </a:cubicBezTo>
                  <a:cubicBezTo>
                    <a:pt x="25540" y="12918"/>
                    <a:pt x="25301" y="12614"/>
                    <a:pt x="24920" y="12392"/>
                  </a:cubicBezTo>
                  <a:cubicBezTo>
                    <a:pt x="24537" y="12172"/>
                    <a:pt x="24011" y="12035"/>
                    <a:pt x="23429" y="12035"/>
                  </a:cubicBezTo>
                  <a:lnTo>
                    <a:pt x="23391" y="12035"/>
                  </a:lnTo>
                  <a:cubicBezTo>
                    <a:pt x="22991" y="12035"/>
                    <a:pt x="22605" y="11885"/>
                    <a:pt x="22309" y="11612"/>
                  </a:cubicBezTo>
                  <a:cubicBezTo>
                    <a:pt x="21414" y="10786"/>
                    <a:pt x="19605" y="9110"/>
                    <a:pt x="18931" y="8442"/>
                  </a:cubicBezTo>
                  <a:cubicBezTo>
                    <a:pt x="18050" y="7571"/>
                    <a:pt x="17607" y="6549"/>
                    <a:pt x="17604" y="5578"/>
                  </a:cubicBezTo>
                  <a:cubicBezTo>
                    <a:pt x="17601" y="4973"/>
                    <a:pt x="17841" y="4724"/>
                    <a:pt x="18295" y="4420"/>
                  </a:cubicBezTo>
                  <a:cubicBezTo>
                    <a:pt x="18848" y="4049"/>
                    <a:pt x="19444" y="3743"/>
                    <a:pt x="20062" y="3492"/>
                  </a:cubicBezTo>
                  <a:lnTo>
                    <a:pt x="22005" y="2705"/>
                  </a:lnTo>
                  <a:cubicBezTo>
                    <a:pt x="22439" y="2529"/>
                    <a:pt x="22900" y="2440"/>
                    <a:pt x="23368" y="2440"/>
                  </a:cubicBezTo>
                  <a:lnTo>
                    <a:pt x="23374" y="2440"/>
                  </a:lnTo>
                  <a:cubicBezTo>
                    <a:pt x="24535" y="2440"/>
                    <a:pt x="25475" y="1894"/>
                    <a:pt x="25472" y="1220"/>
                  </a:cubicBezTo>
                  <a:cubicBezTo>
                    <a:pt x="25469" y="883"/>
                    <a:pt x="25233" y="579"/>
                    <a:pt x="24850" y="357"/>
                  </a:cubicBezTo>
                  <a:cubicBezTo>
                    <a:pt x="24469" y="137"/>
                    <a:pt x="23941" y="0"/>
                    <a:pt x="233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8"/>
            <p:cNvSpPr/>
            <p:nvPr/>
          </p:nvSpPr>
          <p:spPr>
            <a:xfrm>
              <a:off x="5302488" y="3969227"/>
              <a:ext cx="1250543" cy="320287"/>
            </a:xfrm>
            <a:custGeom>
              <a:rect b="b" l="l" r="r" t="t"/>
              <a:pathLst>
                <a:path extrusionOk="0" h="6499" w="25375">
                  <a:moveTo>
                    <a:pt x="12606" y="0"/>
                  </a:moveTo>
                  <a:cubicBezTo>
                    <a:pt x="12453" y="0"/>
                    <a:pt x="12303" y="6"/>
                    <a:pt x="12154" y="12"/>
                  </a:cubicBezTo>
                  <a:cubicBezTo>
                    <a:pt x="10169" y="106"/>
                    <a:pt x="8331" y="923"/>
                    <a:pt x="6794" y="2194"/>
                  </a:cubicBezTo>
                  <a:lnTo>
                    <a:pt x="4541" y="4058"/>
                  </a:lnTo>
                  <a:cubicBezTo>
                    <a:pt x="4299" y="4258"/>
                    <a:pt x="4159" y="4558"/>
                    <a:pt x="4163" y="4872"/>
                  </a:cubicBezTo>
                  <a:lnTo>
                    <a:pt x="4163" y="4875"/>
                  </a:lnTo>
                  <a:cubicBezTo>
                    <a:pt x="4166" y="5548"/>
                    <a:pt x="3227" y="6094"/>
                    <a:pt x="2066" y="6094"/>
                  </a:cubicBezTo>
                  <a:cubicBezTo>
                    <a:pt x="1484" y="6094"/>
                    <a:pt x="957" y="5959"/>
                    <a:pt x="575" y="5738"/>
                  </a:cubicBezTo>
                  <a:cubicBezTo>
                    <a:pt x="371" y="5619"/>
                    <a:pt x="211" y="5476"/>
                    <a:pt x="103" y="5318"/>
                  </a:cubicBezTo>
                  <a:cubicBezTo>
                    <a:pt x="60" y="5382"/>
                    <a:pt x="26" y="5448"/>
                    <a:pt x="0" y="5518"/>
                  </a:cubicBezTo>
                  <a:cubicBezTo>
                    <a:pt x="83" y="5759"/>
                    <a:pt x="286" y="5976"/>
                    <a:pt x="575" y="6142"/>
                  </a:cubicBezTo>
                  <a:cubicBezTo>
                    <a:pt x="957" y="6362"/>
                    <a:pt x="1484" y="6499"/>
                    <a:pt x="2066" y="6499"/>
                  </a:cubicBezTo>
                  <a:cubicBezTo>
                    <a:pt x="3229" y="6499"/>
                    <a:pt x="4167" y="5953"/>
                    <a:pt x="4163" y="5281"/>
                  </a:cubicBezTo>
                  <a:lnTo>
                    <a:pt x="4163" y="5276"/>
                  </a:lnTo>
                  <a:cubicBezTo>
                    <a:pt x="4159" y="4961"/>
                    <a:pt x="4299" y="4662"/>
                    <a:pt x="4541" y="4462"/>
                  </a:cubicBezTo>
                  <a:lnTo>
                    <a:pt x="6794" y="2598"/>
                  </a:lnTo>
                  <a:cubicBezTo>
                    <a:pt x="8331" y="1328"/>
                    <a:pt x="10232" y="574"/>
                    <a:pt x="12217" y="478"/>
                  </a:cubicBezTo>
                  <a:cubicBezTo>
                    <a:pt x="12338" y="474"/>
                    <a:pt x="12461" y="469"/>
                    <a:pt x="12583" y="469"/>
                  </a:cubicBezTo>
                  <a:cubicBezTo>
                    <a:pt x="12612" y="468"/>
                    <a:pt x="12640" y="468"/>
                    <a:pt x="12669" y="468"/>
                  </a:cubicBezTo>
                  <a:lnTo>
                    <a:pt x="12717" y="468"/>
                  </a:lnTo>
                  <a:cubicBezTo>
                    <a:pt x="12850" y="469"/>
                    <a:pt x="12984" y="472"/>
                    <a:pt x="13118" y="480"/>
                  </a:cubicBezTo>
                  <a:cubicBezTo>
                    <a:pt x="15061" y="578"/>
                    <a:pt x="16920" y="1326"/>
                    <a:pt x="18434" y="2563"/>
                  </a:cubicBezTo>
                  <a:lnTo>
                    <a:pt x="20877" y="4559"/>
                  </a:lnTo>
                  <a:cubicBezTo>
                    <a:pt x="21091" y="4735"/>
                    <a:pt x="21215" y="4999"/>
                    <a:pt x="21214" y="5276"/>
                  </a:cubicBezTo>
                  <a:lnTo>
                    <a:pt x="21214" y="5281"/>
                  </a:lnTo>
                  <a:cubicBezTo>
                    <a:pt x="21215" y="5616"/>
                    <a:pt x="21452" y="5922"/>
                    <a:pt x="21835" y="6142"/>
                  </a:cubicBezTo>
                  <a:cubicBezTo>
                    <a:pt x="22216" y="6362"/>
                    <a:pt x="22743" y="6499"/>
                    <a:pt x="23324" y="6499"/>
                  </a:cubicBezTo>
                  <a:cubicBezTo>
                    <a:pt x="24341" y="6499"/>
                    <a:pt x="25182" y="6081"/>
                    <a:pt x="25374" y="5527"/>
                  </a:cubicBezTo>
                  <a:cubicBezTo>
                    <a:pt x="25350" y="5458"/>
                    <a:pt x="25316" y="5391"/>
                    <a:pt x="25273" y="5327"/>
                  </a:cubicBezTo>
                  <a:cubicBezTo>
                    <a:pt x="24967" y="5776"/>
                    <a:pt x="24212" y="6094"/>
                    <a:pt x="23324" y="6094"/>
                  </a:cubicBezTo>
                  <a:cubicBezTo>
                    <a:pt x="22743" y="6094"/>
                    <a:pt x="22216" y="5958"/>
                    <a:pt x="21835" y="5738"/>
                  </a:cubicBezTo>
                  <a:cubicBezTo>
                    <a:pt x="21452" y="5516"/>
                    <a:pt x="21215" y="5211"/>
                    <a:pt x="21214" y="4875"/>
                  </a:cubicBezTo>
                  <a:lnTo>
                    <a:pt x="21214" y="4872"/>
                  </a:lnTo>
                  <a:cubicBezTo>
                    <a:pt x="21215" y="4595"/>
                    <a:pt x="21091" y="4330"/>
                    <a:pt x="20877" y="4155"/>
                  </a:cubicBezTo>
                  <a:lnTo>
                    <a:pt x="18434" y="2158"/>
                  </a:lnTo>
                  <a:cubicBezTo>
                    <a:pt x="16920" y="921"/>
                    <a:pt x="14998" y="111"/>
                    <a:pt x="13055" y="12"/>
                  </a:cubicBezTo>
                  <a:cubicBezTo>
                    <a:pt x="12906" y="6"/>
                    <a:pt x="12756" y="0"/>
                    <a:pt x="126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8"/>
            <p:cNvSpPr/>
            <p:nvPr/>
          </p:nvSpPr>
          <p:spPr>
            <a:xfrm>
              <a:off x="6294135" y="3607302"/>
              <a:ext cx="66039" cy="42432"/>
            </a:xfrm>
            <a:custGeom>
              <a:rect b="b" l="l" r="r" t="t"/>
              <a:pathLst>
                <a:path extrusionOk="0" h="861" w="1340">
                  <a:moveTo>
                    <a:pt x="1044" y="1"/>
                  </a:moveTo>
                  <a:cubicBezTo>
                    <a:pt x="1044" y="1"/>
                    <a:pt x="849" y="430"/>
                    <a:pt x="1" y="861"/>
                  </a:cubicBezTo>
                  <a:lnTo>
                    <a:pt x="1339" y="728"/>
                  </a:lnTo>
                  <a:lnTo>
                    <a:pt x="10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8"/>
            <p:cNvSpPr/>
            <p:nvPr/>
          </p:nvSpPr>
          <p:spPr>
            <a:xfrm>
              <a:off x="5488428" y="3607302"/>
              <a:ext cx="65940" cy="42432"/>
            </a:xfrm>
            <a:custGeom>
              <a:rect b="b" l="l" r="r" t="t"/>
              <a:pathLst>
                <a:path extrusionOk="0" h="861" w="1338">
                  <a:moveTo>
                    <a:pt x="296" y="1"/>
                  </a:moveTo>
                  <a:lnTo>
                    <a:pt x="0" y="728"/>
                  </a:lnTo>
                  <a:lnTo>
                    <a:pt x="1337" y="861"/>
                  </a:lnTo>
                  <a:cubicBezTo>
                    <a:pt x="491" y="430"/>
                    <a:pt x="296" y="1"/>
                    <a:pt x="2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8"/>
            <p:cNvSpPr/>
            <p:nvPr/>
          </p:nvSpPr>
          <p:spPr>
            <a:xfrm>
              <a:off x="6255499" y="4065770"/>
              <a:ext cx="107633" cy="168103"/>
            </a:xfrm>
            <a:custGeom>
              <a:rect b="b" l="l" r="r" t="t"/>
              <a:pathLst>
                <a:path extrusionOk="0" h="3411" w="2184">
                  <a:moveTo>
                    <a:pt x="1479" y="1"/>
                  </a:moveTo>
                  <a:lnTo>
                    <a:pt x="1479" y="1"/>
                  </a:lnTo>
                  <a:cubicBezTo>
                    <a:pt x="1259" y="30"/>
                    <a:pt x="1048" y="107"/>
                    <a:pt x="862" y="228"/>
                  </a:cubicBezTo>
                  <a:lnTo>
                    <a:pt x="542" y="439"/>
                  </a:lnTo>
                  <a:cubicBezTo>
                    <a:pt x="204" y="662"/>
                    <a:pt x="0" y="1041"/>
                    <a:pt x="0" y="1445"/>
                  </a:cubicBezTo>
                  <a:lnTo>
                    <a:pt x="0" y="2633"/>
                  </a:lnTo>
                  <a:cubicBezTo>
                    <a:pt x="0" y="2833"/>
                    <a:pt x="114" y="3014"/>
                    <a:pt x="294" y="3100"/>
                  </a:cubicBezTo>
                  <a:lnTo>
                    <a:pt x="937" y="3411"/>
                  </a:lnTo>
                  <a:lnTo>
                    <a:pt x="937" y="1899"/>
                  </a:lnTo>
                  <a:cubicBezTo>
                    <a:pt x="937" y="1493"/>
                    <a:pt x="1143" y="1113"/>
                    <a:pt x="1485" y="891"/>
                  </a:cubicBezTo>
                  <a:lnTo>
                    <a:pt x="1485" y="891"/>
                  </a:lnTo>
                  <a:cubicBezTo>
                    <a:pt x="1674" y="768"/>
                    <a:pt x="1888" y="690"/>
                    <a:pt x="2112" y="664"/>
                  </a:cubicBezTo>
                  <a:lnTo>
                    <a:pt x="2183" y="656"/>
                  </a:lnTo>
                  <a:lnTo>
                    <a:pt x="14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8"/>
            <p:cNvSpPr/>
            <p:nvPr/>
          </p:nvSpPr>
          <p:spPr>
            <a:xfrm>
              <a:off x="6181527" y="4018164"/>
              <a:ext cx="127790" cy="180275"/>
            </a:xfrm>
            <a:custGeom>
              <a:rect b="b" l="l" r="r" t="t"/>
              <a:pathLst>
                <a:path extrusionOk="0" h="3658" w="2593">
                  <a:moveTo>
                    <a:pt x="1948" y="1"/>
                  </a:moveTo>
                  <a:lnTo>
                    <a:pt x="1935" y="1"/>
                  </a:lnTo>
                  <a:cubicBezTo>
                    <a:pt x="1728" y="18"/>
                    <a:pt x="1528" y="84"/>
                    <a:pt x="1351" y="195"/>
                  </a:cubicBezTo>
                  <a:lnTo>
                    <a:pt x="725" y="590"/>
                  </a:lnTo>
                  <a:cubicBezTo>
                    <a:pt x="272" y="873"/>
                    <a:pt x="0" y="1368"/>
                    <a:pt x="0" y="1902"/>
                  </a:cubicBezTo>
                  <a:lnTo>
                    <a:pt x="0" y="2880"/>
                  </a:lnTo>
                  <a:cubicBezTo>
                    <a:pt x="0" y="3080"/>
                    <a:pt x="114" y="3263"/>
                    <a:pt x="296" y="3349"/>
                  </a:cubicBezTo>
                  <a:cubicBezTo>
                    <a:pt x="572" y="3480"/>
                    <a:pt x="942" y="3657"/>
                    <a:pt x="942" y="3657"/>
                  </a:cubicBezTo>
                  <a:lnTo>
                    <a:pt x="942" y="2334"/>
                  </a:lnTo>
                  <a:cubicBezTo>
                    <a:pt x="942" y="1810"/>
                    <a:pt x="1208" y="1320"/>
                    <a:pt x="1646" y="1034"/>
                  </a:cubicBezTo>
                  <a:lnTo>
                    <a:pt x="1992" y="810"/>
                  </a:lnTo>
                  <a:cubicBezTo>
                    <a:pt x="2172" y="693"/>
                    <a:pt x="2378" y="624"/>
                    <a:pt x="2592" y="607"/>
                  </a:cubicBezTo>
                  <a:lnTo>
                    <a:pt x="2592" y="607"/>
                  </a:lnTo>
                  <a:lnTo>
                    <a:pt x="19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8"/>
            <p:cNvSpPr/>
            <p:nvPr/>
          </p:nvSpPr>
          <p:spPr>
            <a:xfrm>
              <a:off x="5487886" y="4065770"/>
              <a:ext cx="107633" cy="168103"/>
            </a:xfrm>
            <a:custGeom>
              <a:rect b="b" l="l" r="r" t="t"/>
              <a:pathLst>
                <a:path extrusionOk="0" h="3411" w="2184">
                  <a:moveTo>
                    <a:pt x="705" y="1"/>
                  </a:moveTo>
                  <a:lnTo>
                    <a:pt x="705" y="1"/>
                  </a:lnTo>
                  <a:cubicBezTo>
                    <a:pt x="925" y="30"/>
                    <a:pt x="1136" y="107"/>
                    <a:pt x="1320" y="228"/>
                  </a:cubicBezTo>
                  <a:lnTo>
                    <a:pt x="1640" y="439"/>
                  </a:lnTo>
                  <a:cubicBezTo>
                    <a:pt x="1979" y="662"/>
                    <a:pt x="2183" y="1041"/>
                    <a:pt x="2183" y="1445"/>
                  </a:cubicBezTo>
                  <a:lnTo>
                    <a:pt x="2183" y="2633"/>
                  </a:lnTo>
                  <a:cubicBezTo>
                    <a:pt x="2183" y="2833"/>
                    <a:pt x="2069" y="3014"/>
                    <a:pt x="1890" y="3100"/>
                  </a:cubicBezTo>
                  <a:lnTo>
                    <a:pt x="1245" y="3411"/>
                  </a:lnTo>
                  <a:lnTo>
                    <a:pt x="1245" y="1899"/>
                  </a:lnTo>
                  <a:cubicBezTo>
                    <a:pt x="1245" y="1493"/>
                    <a:pt x="1040" y="1113"/>
                    <a:pt x="699" y="891"/>
                  </a:cubicBezTo>
                  <a:lnTo>
                    <a:pt x="699" y="891"/>
                  </a:lnTo>
                  <a:cubicBezTo>
                    <a:pt x="510" y="768"/>
                    <a:pt x="294" y="690"/>
                    <a:pt x="71" y="664"/>
                  </a:cubicBezTo>
                  <a:lnTo>
                    <a:pt x="1" y="656"/>
                  </a:lnTo>
                  <a:lnTo>
                    <a:pt x="7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8"/>
            <p:cNvSpPr/>
            <p:nvPr/>
          </p:nvSpPr>
          <p:spPr>
            <a:xfrm>
              <a:off x="5540568" y="4018164"/>
              <a:ext cx="127888" cy="180275"/>
            </a:xfrm>
            <a:custGeom>
              <a:rect b="b" l="l" r="r" t="t"/>
              <a:pathLst>
                <a:path extrusionOk="0" h="3658" w="2595">
                  <a:moveTo>
                    <a:pt x="624" y="1"/>
                  </a:moveTo>
                  <a:lnTo>
                    <a:pt x="657" y="1"/>
                  </a:lnTo>
                  <a:cubicBezTo>
                    <a:pt x="865" y="18"/>
                    <a:pt x="1065" y="84"/>
                    <a:pt x="1240" y="195"/>
                  </a:cubicBezTo>
                  <a:lnTo>
                    <a:pt x="1870" y="590"/>
                  </a:lnTo>
                  <a:cubicBezTo>
                    <a:pt x="2320" y="873"/>
                    <a:pt x="2594" y="1368"/>
                    <a:pt x="2594" y="1902"/>
                  </a:cubicBezTo>
                  <a:lnTo>
                    <a:pt x="2594" y="2880"/>
                  </a:lnTo>
                  <a:cubicBezTo>
                    <a:pt x="2594" y="3080"/>
                    <a:pt x="2479" y="3263"/>
                    <a:pt x="2297" y="3349"/>
                  </a:cubicBezTo>
                  <a:cubicBezTo>
                    <a:pt x="2020" y="3480"/>
                    <a:pt x="1651" y="3657"/>
                    <a:pt x="1651" y="3657"/>
                  </a:cubicBezTo>
                  <a:lnTo>
                    <a:pt x="1651" y="2334"/>
                  </a:lnTo>
                  <a:cubicBezTo>
                    <a:pt x="1651" y="1810"/>
                    <a:pt x="1385" y="1320"/>
                    <a:pt x="945" y="1034"/>
                  </a:cubicBezTo>
                  <a:lnTo>
                    <a:pt x="601" y="810"/>
                  </a:lnTo>
                  <a:cubicBezTo>
                    <a:pt x="421" y="693"/>
                    <a:pt x="214" y="624"/>
                    <a:pt x="1" y="607"/>
                  </a:cubicBezTo>
                  <a:lnTo>
                    <a:pt x="1" y="60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8"/>
            <p:cNvSpPr/>
            <p:nvPr/>
          </p:nvSpPr>
          <p:spPr>
            <a:xfrm>
              <a:off x="5902493" y="3809554"/>
              <a:ext cx="50958" cy="29471"/>
            </a:xfrm>
            <a:custGeom>
              <a:rect b="b" l="l" r="r" t="t"/>
              <a:pathLst>
                <a:path extrusionOk="0" h="598" w="1034">
                  <a:moveTo>
                    <a:pt x="512" y="1"/>
                  </a:moveTo>
                  <a:cubicBezTo>
                    <a:pt x="380" y="1"/>
                    <a:pt x="248" y="30"/>
                    <a:pt x="148" y="88"/>
                  </a:cubicBezTo>
                  <a:cubicBezTo>
                    <a:pt x="49" y="147"/>
                    <a:pt x="0" y="222"/>
                    <a:pt x="0" y="299"/>
                  </a:cubicBezTo>
                  <a:cubicBezTo>
                    <a:pt x="0" y="304"/>
                    <a:pt x="0" y="308"/>
                    <a:pt x="0" y="313"/>
                  </a:cubicBezTo>
                  <a:lnTo>
                    <a:pt x="0" y="314"/>
                  </a:lnTo>
                  <a:cubicBezTo>
                    <a:pt x="2" y="319"/>
                    <a:pt x="2" y="322"/>
                    <a:pt x="2" y="327"/>
                  </a:cubicBezTo>
                  <a:cubicBezTo>
                    <a:pt x="2" y="331"/>
                    <a:pt x="3" y="337"/>
                    <a:pt x="6" y="342"/>
                  </a:cubicBezTo>
                  <a:cubicBezTo>
                    <a:pt x="6" y="347"/>
                    <a:pt x="8" y="351"/>
                    <a:pt x="9" y="356"/>
                  </a:cubicBezTo>
                  <a:cubicBezTo>
                    <a:pt x="11" y="361"/>
                    <a:pt x="12" y="365"/>
                    <a:pt x="15" y="371"/>
                  </a:cubicBezTo>
                  <a:cubicBezTo>
                    <a:pt x="17" y="374"/>
                    <a:pt x="19" y="379"/>
                    <a:pt x="20" y="384"/>
                  </a:cubicBezTo>
                  <a:cubicBezTo>
                    <a:pt x="23" y="388"/>
                    <a:pt x="26" y="393"/>
                    <a:pt x="31" y="399"/>
                  </a:cubicBezTo>
                  <a:cubicBezTo>
                    <a:pt x="32" y="402"/>
                    <a:pt x="34" y="407"/>
                    <a:pt x="37" y="411"/>
                  </a:cubicBezTo>
                  <a:cubicBezTo>
                    <a:pt x="42" y="416"/>
                    <a:pt x="46" y="421"/>
                    <a:pt x="49" y="427"/>
                  </a:cubicBezTo>
                  <a:cubicBezTo>
                    <a:pt x="52" y="430"/>
                    <a:pt x="55" y="434"/>
                    <a:pt x="59" y="437"/>
                  </a:cubicBezTo>
                  <a:cubicBezTo>
                    <a:pt x="63" y="442"/>
                    <a:pt x="69" y="448"/>
                    <a:pt x="74" y="453"/>
                  </a:cubicBezTo>
                  <a:cubicBezTo>
                    <a:pt x="77" y="456"/>
                    <a:pt x="82" y="461"/>
                    <a:pt x="85" y="464"/>
                  </a:cubicBezTo>
                  <a:cubicBezTo>
                    <a:pt x="91" y="468"/>
                    <a:pt x="97" y="473"/>
                    <a:pt x="105" y="477"/>
                  </a:cubicBezTo>
                  <a:cubicBezTo>
                    <a:pt x="108" y="481"/>
                    <a:pt x="111" y="484"/>
                    <a:pt x="115" y="487"/>
                  </a:cubicBezTo>
                  <a:cubicBezTo>
                    <a:pt x="126" y="494"/>
                    <a:pt x="138" y="502"/>
                    <a:pt x="151" y="510"/>
                  </a:cubicBezTo>
                  <a:cubicBezTo>
                    <a:pt x="252" y="568"/>
                    <a:pt x="383" y="597"/>
                    <a:pt x="515" y="597"/>
                  </a:cubicBezTo>
                  <a:cubicBezTo>
                    <a:pt x="647" y="597"/>
                    <a:pt x="778" y="568"/>
                    <a:pt x="878" y="510"/>
                  </a:cubicBezTo>
                  <a:cubicBezTo>
                    <a:pt x="891" y="502"/>
                    <a:pt x="903" y="494"/>
                    <a:pt x="914" y="487"/>
                  </a:cubicBezTo>
                  <a:cubicBezTo>
                    <a:pt x="917" y="485"/>
                    <a:pt x="918" y="484"/>
                    <a:pt x="921" y="481"/>
                  </a:cubicBezTo>
                  <a:cubicBezTo>
                    <a:pt x="929" y="474"/>
                    <a:pt x="937" y="470"/>
                    <a:pt x="943" y="464"/>
                  </a:cubicBezTo>
                  <a:cubicBezTo>
                    <a:pt x="948" y="461"/>
                    <a:pt x="949" y="457"/>
                    <a:pt x="952" y="454"/>
                  </a:cubicBezTo>
                  <a:cubicBezTo>
                    <a:pt x="958" y="448"/>
                    <a:pt x="965" y="444"/>
                    <a:pt x="969" y="437"/>
                  </a:cubicBezTo>
                  <a:cubicBezTo>
                    <a:pt x="972" y="434"/>
                    <a:pt x="974" y="431"/>
                    <a:pt x="977" y="428"/>
                  </a:cubicBezTo>
                  <a:cubicBezTo>
                    <a:pt x="981" y="422"/>
                    <a:pt x="986" y="417"/>
                    <a:pt x="991" y="411"/>
                  </a:cubicBezTo>
                  <a:cubicBezTo>
                    <a:pt x="994" y="407"/>
                    <a:pt x="994" y="404"/>
                    <a:pt x="997" y="399"/>
                  </a:cubicBezTo>
                  <a:cubicBezTo>
                    <a:pt x="1000" y="394"/>
                    <a:pt x="1003" y="390"/>
                    <a:pt x="1006" y="384"/>
                  </a:cubicBezTo>
                  <a:cubicBezTo>
                    <a:pt x="1009" y="381"/>
                    <a:pt x="1011" y="376"/>
                    <a:pt x="1012" y="371"/>
                  </a:cubicBezTo>
                  <a:cubicBezTo>
                    <a:pt x="1014" y="367"/>
                    <a:pt x="1017" y="362"/>
                    <a:pt x="1018" y="356"/>
                  </a:cubicBezTo>
                  <a:cubicBezTo>
                    <a:pt x="1020" y="351"/>
                    <a:pt x="1020" y="348"/>
                    <a:pt x="1021" y="344"/>
                  </a:cubicBezTo>
                  <a:cubicBezTo>
                    <a:pt x="1023" y="339"/>
                    <a:pt x="1024" y="333"/>
                    <a:pt x="1024" y="328"/>
                  </a:cubicBezTo>
                  <a:cubicBezTo>
                    <a:pt x="1026" y="324"/>
                    <a:pt x="1026" y="319"/>
                    <a:pt x="1026" y="314"/>
                  </a:cubicBezTo>
                  <a:cubicBezTo>
                    <a:pt x="1034" y="233"/>
                    <a:pt x="983" y="150"/>
                    <a:pt x="875" y="88"/>
                  </a:cubicBezTo>
                  <a:cubicBezTo>
                    <a:pt x="775" y="30"/>
                    <a:pt x="643" y="1"/>
                    <a:pt x="5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8"/>
            <p:cNvSpPr/>
            <p:nvPr/>
          </p:nvSpPr>
          <p:spPr>
            <a:xfrm>
              <a:off x="6472683" y="4106329"/>
              <a:ext cx="7491" cy="11039"/>
            </a:xfrm>
            <a:custGeom>
              <a:rect b="b" l="l" r="r" t="t"/>
              <a:pathLst>
                <a:path extrusionOk="0" h="224" w="152">
                  <a:moveTo>
                    <a:pt x="151" y="1"/>
                  </a:moveTo>
                  <a:lnTo>
                    <a:pt x="0" y="59"/>
                  </a:lnTo>
                  <a:lnTo>
                    <a:pt x="0" y="224"/>
                  </a:lnTo>
                  <a:lnTo>
                    <a:pt x="151" y="167"/>
                  </a:lnTo>
                  <a:lnTo>
                    <a:pt x="151" y="1"/>
                  </a:ln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8"/>
            <p:cNvSpPr/>
            <p:nvPr/>
          </p:nvSpPr>
          <p:spPr>
            <a:xfrm>
              <a:off x="6463911" y="4104161"/>
              <a:ext cx="8822" cy="13208"/>
            </a:xfrm>
            <a:custGeom>
              <a:rect b="b" l="l" r="r" t="t"/>
              <a:pathLst>
                <a:path extrusionOk="0" h="268" w="179">
                  <a:moveTo>
                    <a:pt x="0" y="0"/>
                  </a:moveTo>
                  <a:lnTo>
                    <a:pt x="0" y="165"/>
                  </a:lnTo>
                  <a:lnTo>
                    <a:pt x="178" y="268"/>
                  </a:lnTo>
                  <a:lnTo>
                    <a:pt x="178" y="103"/>
                  </a:lnTo>
                  <a:lnTo>
                    <a:pt x="0" y="0"/>
                  </a:ln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8"/>
            <p:cNvSpPr/>
            <p:nvPr/>
          </p:nvSpPr>
          <p:spPr>
            <a:xfrm>
              <a:off x="6445233" y="3968734"/>
              <a:ext cx="13996" cy="125375"/>
            </a:xfrm>
            <a:custGeom>
              <a:rect b="b" l="l" r="r" t="t"/>
              <a:pathLst>
                <a:path extrusionOk="0" h="2544" w="284">
                  <a:moveTo>
                    <a:pt x="139" y="1"/>
                  </a:moveTo>
                  <a:cubicBezTo>
                    <a:pt x="62" y="2"/>
                    <a:pt x="1" y="52"/>
                    <a:pt x="1" y="115"/>
                  </a:cubicBezTo>
                  <a:lnTo>
                    <a:pt x="8" y="2543"/>
                  </a:lnTo>
                  <a:cubicBezTo>
                    <a:pt x="8" y="2482"/>
                    <a:pt x="70" y="2431"/>
                    <a:pt x="147" y="2431"/>
                  </a:cubicBezTo>
                  <a:cubicBezTo>
                    <a:pt x="222" y="2431"/>
                    <a:pt x="283" y="2480"/>
                    <a:pt x="284" y="2543"/>
                  </a:cubicBezTo>
                  <a:lnTo>
                    <a:pt x="284" y="2543"/>
                  </a:lnTo>
                  <a:lnTo>
                    <a:pt x="278" y="113"/>
                  </a:lnTo>
                  <a:cubicBezTo>
                    <a:pt x="278" y="52"/>
                    <a:pt x="214" y="1"/>
                    <a:pt x="139" y="1"/>
                  </a:cubicBezTo>
                  <a:close/>
                  <a:moveTo>
                    <a:pt x="284" y="2543"/>
                  </a:moveTo>
                  <a:lnTo>
                    <a:pt x="284" y="2543"/>
                  </a:lnTo>
                  <a:cubicBezTo>
                    <a:pt x="284" y="2543"/>
                    <a:pt x="284" y="2543"/>
                    <a:pt x="284" y="2543"/>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3" name="Google Shape;743;p38"/>
            <p:cNvGrpSpPr/>
            <p:nvPr/>
          </p:nvGrpSpPr>
          <p:grpSpPr>
            <a:xfrm>
              <a:off x="5047469" y="3327650"/>
              <a:ext cx="708503" cy="475145"/>
              <a:chOff x="445502" y="2262069"/>
              <a:chExt cx="1007254" cy="675498"/>
            </a:xfrm>
          </p:grpSpPr>
          <p:sp>
            <p:nvSpPr>
              <p:cNvPr id="744" name="Google Shape;744;p38"/>
              <p:cNvSpPr/>
              <p:nvPr/>
            </p:nvSpPr>
            <p:spPr>
              <a:xfrm>
                <a:off x="475070" y="2601326"/>
                <a:ext cx="427677" cy="19828"/>
              </a:xfrm>
              <a:custGeom>
                <a:rect b="b" l="l" r="r" t="t"/>
                <a:pathLst>
                  <a:path extrusionOk="0" h="283" w="6104">
                    <a:moveTo>
                      <a:pt x="5994" y="1"/>
                    </a:moveTo>
                    <a:cubicBezTo>
                      <a:pt x="5993" y="1"/>
                      <a:pt x="5992" y="1"/>
                      <a:pt x="5991" y="1"/>
                    </a:cubicBezTo>
                    <a:lnTo>
                      <a:pt x="0" y="7"/>
                    </a:lnTo>
                    <a:cubicBezTo>
                      <a:pt x="63" y="7"/>
                      <a:pt x="114" y="69"/>
                      <a:pt x="114" y="146"/>
                    </a:cubicBezTo>
                    <a:cubicBezTo>
                      <a:pt x="114" y="221"/>
                      <a:pt x="63" y="282"/>
                      <a:pt x="2" y="282"/>
                    </a:cubicBezTo>
                    <a:lnTo>
                      <a:pt x="2" y="282"/>
                    </a:lnTo>
                    <a:lnTo>
                      <a:pt x="5991" y="276"/>
                    </a:lnTo>
                    <a:cubicBezTo>
                      <a:pt x="6054" y="276"/>
                      <a:pt x="6104" y="213"/>
                      <a:pt x="6104" y="138"/>
                    </a:cubicBezTo>
                    <a:cubicBezTo>
                      <a:pt x="6104" y="62"/>
                      <a:pt x="6054" y="1"/>
                      <a:pt x="5994" y="1"/>
                    </a:cubicBezTo>
                    <a:close/>
                    <a:moveTo>
                      <a:pt x="2" y="282"/>
                    </a:moveTo>
                    <a:lnTo>
                      <a:pt x="2" y="282"/>
                    </a:lnTo>
                    <a:cubicBezTo>
                      <a:pt x="2" y="282"/>
                      <a:pt x="2" y="282"/>
                      <a:pt x="2"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8"/>
              <p:cNvSpPr/>
              <p:nvPr/>
            </p:nvSpPr>
            <p:spPr>
              <a:xfrm>
                <a:off x="467152" y="2601816"/>
                <a:ext cx="15905" cy="19338"/>
              </a:xfrm>
              <a:custGeom>
                <a:rect b="b" l="l" r="r" t="t"/>
                <a:pathLst>
                  <a:path extrusionOk="0" h="276" w="227">
                    <a:moveTo>
                      <a:pt x="113" y="0"/>
                    </a:moveTo>
                    <a:cubicBezTo>
                      <a:pt x="52" y="0"/>
                      <a:pt x="1" y="63"/>
                      <a:pt x="1" y="139"/>
                    </a:cubicBezTo>
                    <a:cubicBezTo>
                      <a:pt x="1" y="214"/>
                      <a:pt x="52" y="275"/>
                      <a:pt x="115" y="275"/>
                    </a:cubicBezTo>
                    <a:cubicBezTo>
                      <a:pt x="176" y="275"/>
                      <a:pt x="227" y="214"/>
                      <a:pt x="227" y="139"/>
                    </a:cubicBezTo>
                    <a:cubicBezTo>
                      <a:pt x="227" y="62"/>
                      <a:pt x="176"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8"/>
              <p:cNvSpPr/>
              <p:nvPr/>
            </p:nvSpPr>
            <p:spPr>
              <a:xfrm>
                <a:off x="994534" y="2601326"/>
                <a:ext cx="427677" cy="19828"/>
              </a:xfrm>
              <a:custGeom>
                <a:rect b="b" l="l" r="r" t="t"/>
                <a:pathLst>
                  <a:path extrusionOk="0" h="283" w="6104">
                    <a:moveTo>
                      <a:pt x="5992" y="1"/>
                    </a:moveTo>
                    <a:cubicBezTo>
                      <a:pt x="5992" y="1"/>
                      <a:pt x="5991" y="1"/>
                      <a:pt x="5990" y="1"/>
                    </a:cubicBezTo>
                    <a:lnTo>
                      <a:pt x="0" y="7"/>
                    </a:lnTo>
                    <a:cubicBezTo>
                      <a:pt x="62" y="7"/>
                      <a:pt x="113" y="69"/>
                      <a:pt x="113" y="146"/>
                    </a:cubicBezTo>
                    <a:cubicBezTo>
                      <a:pt x="113" y="221"/>
                      <a:pt x="63" y="282"/>
                      <a:pt x="0" y="282"/>
                    </a:cubicBezTo>
                    <a:lnTo>
                      <a:pt x="0" y="282"/>
                    </a:lnTo>
                    <a:lnTo>
                      <a:pt x="5990" y="276"/>
                    </a:lnTo>
                    <a:lnTo>
                      <a:pt x="5992" y="276"/>
                    </a:lnTo>
                    <a:cubicBezTo>
                      <a:pt x="6053" y="276"/>
                      <a:pt x="6104" y="213"/>
                      <a:pt x="6104" y="138"/>
                    </a:cubicBezTo>
                    <a:cubicBezTo>
                      <a:pt x="6104" y="62"/>
                      <a:pt x="6054" y="1"/>
                      <a:pt x="5992" y="1"/>
                    </a:cubicBezTo>
                    <a:close/>
                    <a:moveTo>
                      <a:pt x="0" y="282"/>
                    </a:moveTo>
                    <a:lnTo>
                      <a:pt x="0" y="282"/>
                    </a:lnTo>
                    <a:cubicBezTo>
                      <a:pt x="0" y="282"/>
                      <a:pt x="0" y="282"/>
                      <a:pt x="0"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8"/>
              <p:cNvSpPr/>
              <p:nvPr/>
            </p:nvSpPr>
            <p:spPr>
              <a:xfrm>
                <a:off x="986617" y="2601816"/>
                <a:ext cx="15835" cy="19338"/>
              </a:xfrm>
              <a:custGeom>
                <a:rect b="b" l="l" r="r" t="t"/>
                <a:pathLst>
                  <a:path extrusionOk="0" h="276" w="226">
                    <a:moveTo>
                      <a:pt x="113" y="0"/>
                    </a:moveTo>
                    <a:cubicBezTo>
                      <a:pt x="52" y="0"/>
                      <a:pt x="1" y="63"/>
                      <a:pt x="1" y="139"/>
                    </a:cubicBezTo>
                    <a:cubicBezTo>
                      <a:pt x="1" y="214"/>
                      <a:pt x="52" y="275"/>
                      <a:pt x="113" y="275"/>
                    </a:cubicBezTo>
                    <a:cubicBezTo>
                      <a:pt x="176" y="275"/>
                      <a:pt x="226" y="214"/>
                      <a:pt x="226" y="139"/>
                    </a:cubicBezTo>
                    <a:cubicBezTo>
                      <a:pt x="226" y="62"/>
                      <a:pt x="175"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8"/>
              <p:cNvSpPr/>
              <p:nvPr/>
            </p:nvSpPr>
            <p:spPr>
              <a:xfrm>
                <a:off x="489714" y="2262069"/>
                <a:ext cx="916240" cy="339325"/>
              </a:xfrm>
              <a:custGeom>
                <a:rect b="b" l="l" r="r" t="t"/>
                <a:pathLst>
                  <a:path extrusionOk="0" h="4843" w="13077">
                    <a:moveTo>
                      <a:pt x="13067" y="3977"/>
                    </a:moveTo>
                    <a:cubicBezTo>
                      <a:pt x="13067" y="3968"/>
                      <a:pt x="13066" y="3958"/>
                      <a:pt x="13064" y="3951"/>
                    </a:cubicBezTo>
                    <a:cubicBezTo>
                      <a:pt x="12977" y="3049"/>
                      <a:pt x="12338" y="2163"/>
                      <a:pt x="11149" y="1476"/>
                    </a:cubicBezTo>
                    <a:cubicBezTo>
                      <a:pt x="8593" y="1"/>
                      <a:pt x="4444" y="1"/>
                      <a:pt x="1903" y="1477"/>
                    </a:cubicBezTo>
                    <a:cubicBezTo>
                      <a:pt x="716" y="2166"/>
                      <a:pt x="86" y="3060"/>
                      <a:pt x="14" y="3965"/>
                    </a:cubicBezTo>
                    <a:cubicBezTo>
                      <a:pt x="13" y="3992"/>
                      <a:pt x="13" y="4018"/>
                      <a:pt x="11" y="4045"/>
                    </a:cubicBezTo>
                    <a:cubicBezTo>
                      <a:pt x="0" y="4298"/>
                      <a:pt x="33" y="4552"/>
                      <a:pt x="109" y="4803"/>
                    </a:cubicBezTo>
                    <a:cubicBezTo>
                      <a:pt x="336" y="4074"/>
                      <a:pt x="931" y="3376"/>
                      <a:pt x="1900" y="2814"/>
                    </a:cubicBezTo>
                    <a:cubicBezTo>
                      <a:pt x="4441" y="1337"/>
                      <a:pt x="8590" y="1336"/>
                      <a:pt x="11146" y="2813"/>
                    </a:cubicBezTo>
                    <a:cubicBezTo>
                      <a:pt x="12138" y="3386"/>
                      <a:pt x="12746" y="4098"/>
                      <a:pt x="12972" y="4843"/>
                    </a:cubicBezTo>
                    <a:cubicBezTo>
                      <a:pt x="13040" y="4618"/>
                      <a:pt x="13077" y="4391"/>
                      <a:pt x="13075" y="4163"/>
                    </a:cubicBezTo>
                    <a:cubicBezTo>
                      <a:pt x="13075" y="4135"/>
                      <a:pt x="13073" y="4106"/>
                      <a:pt x="13072" y="4077"/>
                    </a:cubicBezTo>
                    <a:cubicBezTo>
                      <a:pt x="13070" y="4043"/>
                      <a:pt x="13070" y="4011"/>
                      <a:pt x="13069" y="39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8"/>
              <p:cNvSpPr/>
              <p:nvPr/>
            </p:nvSpPr>
            <p:spPr>
              <a:xfrm>
                <a:off x="445502" y="2551579"/>
                <a:ext cx="1004522" cy="385988"/>
              </a:xfrm>
              <a:custGeom>
                <a:rect b="b" l="l" r="r" t="t"/>
                <a:pathLst>
                  <a:path extrusionOk="0" h="5509" w="14337">
                    <a:moveTo>
                      <a:pt x="14337" y="43"/>
                    </a:moveTo>
                    <a:lnTo>
                      <a:pt x="14337" y="46"/>
                    </a:lnTo>
                    <a:lnTo>
                      <a:pt x="14337" y="46"/>
                    </a:lnTo>
                    <a:cubicBezTo>
                      <a:pt x="14337" y="45"/>
                      <a:pt x="14337" y="44"/>
                      <a:pt x="14337" y="43"/>
                    </a:cubicBezTo>
                    <a:close/>
                    <a:moveTo>
                      <a:pt x="7" y="0"/>
                    </a:moveTo>
                    <a:lnTo>
                      <a:pt x="4" y="1337"/>
                    </a:lnTo>
                    <a:cubicBezTo>
                      <a:pt x="1" y="2408"/>
                      <a:pt x="705" y="3480"/>
                      <a:pt x="2116" y="4295"/>
                    </a:cubicBezTo>
                    <a:cubicBezTo>
                      <a:pt x="3518" y="5104"/>
                      <a:pt x="5356" y="5509"/>
                      <a:pt x="7192" y="5509"/>
                    </a:cubicBezTo>
                    <a:cubicBezTo>
                      <a:pt x="9027" y="5509"/>
                      <a:pt x="10860" y="5104"/>
                      <a:pt x="12252" y="4295"/>
                    </a:cubicBezTo>
                    <a:cubicBezTo>
                      <a:pt x="13637" y="3490"/>
                      <a:pt x="14331" y="2435"/>
                      <a:pt x="14332" y="1379"/>
                    </a:cubicBezTo>
                    <a:lnTo>
                      <a:pt x="14337" y="46"/>
                    </a:lnTo>
                    <a:lnTo>
                      <a:pt x="14337" y="46"/>
                    </a:lnTo>
                    <a:cubicBezTo>
                      <a:pt x="14336" y="74"/>
                      <a:pt x="14334" y="101"/>
                      <a:pt x="14332" y="131"/>
                    </a:cubicBezTo>
                    <a:cubicBezTo>
                      <a:pt x="14332" y="165"/>
                      <a:pt x="14331" y="199"/>
                      <a:pt x="14329" y="233"/>
                    </a:cubicBezTo>
                    <a:cubicBezTo>
                      <a:pt x="14326" y="248"/>
                      <a:pt x="14324" y="262"/>
                      <a:pt x="14323" y="276"/>
                    </a:cubicBezTo>
                    <a:cubicBezTo>
                      <a:pt x="14226" y="1254"/>
                      <a:pt x="13538" y="2214"/>
                      <a:pt x="12257" y="2958"/>
                    </a:cubicBezTo>
                    <a:cubicBezTo>
                      <a:pt x="10865" y="3768"/>
                      <a:pt x="9032" y="4172"/>
                      <a:pt x="7197" y="4172"/>
                    </a:cubicBezTo>
                    <a:cubicBezTo>
                      <a:pt x="5361" y="4172"/>
                      <a:pt x="3523" y="3768"/>
                      <a:pt x="2120" y="2958"/>
                    </a:cubicBezTo>
                    <a:cubicBezTo>
                      <a:pt x="799" y="2195"/>
                      <a:pt x="97" y="1208"/>
                      <a:pt x="16" y="206"/>
                    </a:cubicBezTo>
                    <a:cubicBezTo>
                      <a:pt x="13" y="179"/>
                      <a:pt x="13" y="150"/>
                      <a:pt x="11" y="122"/>
                    </a:cubicBezTo>
                    <a:cubicBezTo>
                      <a:pt x="10" y="85"/>
                      <a:pt x="8" y="48"/>
                      <a:pt x="7" y="11"/>
                    </a:cubicBezTo>
                    <a:cubicBezTo>
                      <a:pt x="7" y="8"/>
                      <a:pt x="7" y="5"/>
                      <a:pt x="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8"/>
              <p:cNvSpPr/>
              <p:nvPr/>
            </p:nvSpPr>
            <p:spPr>
              <a:xfrm>
                <a:off x="445853" y="2262350"/>
                <a:ext cx="1006904" cy="581540"/>
              </a:xfrm>
              <a:custGeom>
                <a:rect b="b" l="l" r="r" t="t"/>
                <a:pathLst>
                  <a:path extrusionOk="0" h="8300" w="14371">
                    <a:moveTo>
                      <a:pt x="7146" y="366"/>
                    </a:moveTo>
                    <a:cubicBezTo>
                      <a:pt x="8820" y="366"/>
                      <a:pt x="10495" y="735"/>
                      <a:pt x="11774" y="1473"/>
                    </a:cubicBezTo>
                    <a:cubicBezTo>
                      <a:pt x="12964" y="2159"/>
                      <a:pt x="13603" y="3045"/>
                      <a:pt x="13690" y="3947"/>
                    </a:cubicBezTo>
                    <a:cubicBezTo>
                      <a:pt x="13692" y="3954"/>
                      <a:pt x="13692" y="3964"/>
                      <a:pt x="13693" y="3973"/>
                    </a:cubicBezTo>
                    <a:cubicBezTo>
                      <a:pt x="13696" y="4007"/>
                      <a:pt x="13696" y="4039"/>
                      <a:pt x="13698" y="4073"/>
                    </a:cubicBezTo>
                    <a:cubicBezTo>
                      <a:pt x="13699" y="4102"/>
                      <a:pt x="13701" y="4130"/>
                      <a:pt x="13701" y="4159"/>
                    </a:cubicBezTo>
                    <a:cubicBezTo>
                      <a:pt x="13701" y="4387"/>
                      <a:pt x="13666" y="4614"/>
                      <a:pt x="13596" y="4839"/>
                    </a:cubicBezTo>
                    <a:cubicBezTo>
                      <a:pt x="13370" y="5568"/>
                      <a:pt x="12773" y="6265"/>
                      <a:pt x="11804" y="6828"/>
                    </a:cubicBezTo>
                    <a:cubicBezTo>
                      <a:pt x="10535" y="7566"/>
                      <a:pt x="8863" y="7935"/>
                      <a:pt x="7188" y="7935"/>
                    </a:cubicBezTo>
                    <a:cubicBezTo>
                      <a:pt x="5514" y="7935"/>
                      <a:pt x="3838" y="7566"/>
                      <a:pt x="2560" y="6828"/>
                    </a:cubicBezTo>
                    <a:cubicBezTo>
                      <a:pt x="1568" y="6256"/>
                      <a:pt x="960" y="5543"/>
                      <a:pt x="734" y="4799"/>
                    </a:cubicBezTo>
                    <a:cubicBezTo>
                      <a:pt x="657" y="4548"/>
                      <a:pt x="625" y="4294"/>
                      <a:pt x="637" y="4042"/>
                    </a:cubicBezTo>
                    <a:cubicBezTo>
                      <a:pt x="637" y="4014"/>
                      <a:pt x="637" y="3988"/>
                      <a:pt x="640" y="3962"/>
                    </a:cubicBezTo>
                    <a:cubicBezTo>
                      <a:pt x="711" y="3056"/>
                      <a:pt x="1342" y="2162"/>
                      <a:pt x="2529" y="1473"/>
                    </a:cubicBezTo>
                    <a:cubicBezTo>
                      <a:pt x="3800" y="735"/>
                      <a:pt x="5472" y="366"/>
                      <a:pt x="7146" y="366"/>
                    </a:cubicBezTo>
                    <a:close/>
                    <a:moveTo>
                      <a:pt x="7143" y="0"/>
                    </a:moveTo>
                    <a:cubicBezTo>
                      <a:pt x="5307" y="0"/>
                      <a:pt x="3474" y="405"/>
                      <a:pt x="2081" y="1215"/>
                    </a:cubicBezTo>
                    <a:cubicBezTo>
                      <a:pt x="692" y="2021"/>
                      <a:pt x="0" y="3079"/>
                      <a:pt x="2" y="4139"/>
                    </a:cubicBezTo>
                    <a:cubicBezTo>
                      <a:pt x="3" y="4176"/>
                      <a:pt x="5" y="4213"/>
                      <a:pt x="6" y="4248"/>
                    </a:cubicBezTo>
                    <a:lnTo>
                      <a:pt x="6" y="4250"/>
                    </a:lnTo>
                    <a:cubicBezTo>
                      <a:pt x="8" y="4278"/>
                      <a:pt x="8" y="4307"/>
                      <a:pt x="11" y="4334"/>
                    </a:cubicBezTo>
                    <a:cubicBezTo>
                      <a:pt x="92" y="5336"/>
                      <a:pt x="794" y="6323"/>
                      <a:pt x="2115" y="7086"/>
                    </a:cubicBezTo>
                    <a:cubicBezTo>
                      <a:pt x="3517" y="7895"/>
                      <a:pt x="5355" y="8300"/>
                      <a:pt x="7191" y="8300"/>
                    </a:cubicBezTo>
                    <a:cubicBezTo>
                      <a:pt x="9026" y="8300"/>
                      <a:pt x="10859" y="7895"/>
                      <a:pt x="12252" y="7086"/>
                    </a:cubicBezTo>
                    <a:cubicBezTo>
                      <a:pt x="13533" y="6342"/>
                      <a:pt x="14221" y="5382"/>
                      <a:pt x="14318" y="4404"/>
                    </a:cubicBezTo>
                    <a:cubicBezTo>
                      <a:pt x="14319" y="4390"/>
                      <a:pt x="14322" y="4376"/>
                      <a:pt x="14322" y="4361"/>
                    </a:cubicBezTo>
                    <a:cubicBezTo>
                      <a:pt x="14326" y="4327"/>
                      <a:pt x="14326" y="4293"/>
                      <a:pt x="14327" y="4259"/>
                    </a:cubicBezTo>
                    <a:cubicBezTo>
                      <a:pt x="14370" y="3159"/>
                      <a:pt x="13669" y="2052"/>
                      <a:pt x="12220" y="1215"/>
                    </a:cubicBezTo>
                    <a:cubicBezTo>
                      <a:pt x="10817" y="405"/>
                      <a:pt x="8979" y="0"/>
                      <a:pt x="7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8"/>
              <p:cNvSpPr/>
              <p:nvPr/>
            </p:nvSpPr>
            <p:spPr>
              <a:xfrm>
                <a:off x="937921" y="2330313"/>
                <a:ext cx="19898" cy="178245"/>
              </a:xfrm>
              <a:custGeom>
                <a:rect b="b" l="l" r="r" t="t"/>
                <a:pathLst>
                  <a:path extrusionOk="0" h="2544" w="284">
                    <a:moveTo>
                      <a:pt x="284" y="2541"/>
                    </a:moveTo>
                    <a:lnTo>
                      <a:pt x="284" y="2541"/>
                    </a:lnTo>
                    <a:cubicBezTo>
                      <a:pt x="284" y="2541"/>
                      <a:pt x="284" y="2541"/>
                      <a:pt x="284" y="2541"/>
                    </a:cubicBezTo>
                    <a:close/>
                    <a:moveTo>
                      <a:pt x="138" y="0"/>
                    </a:moveTo>
                    <a:cubicBezTo>
                      <a:pt x="62" y="0"/>
                      <a:pt x="1" y="51"/>
                      <a:pt x="1" y="114"/>
                    </a:cubicBezTo>
                    <a:lnTo>
                      <a:pt x="8" y="2543"/>
                    </a:lnTo>
                    <a:cubicBezTo>
                      <a:pt x="8" y="2480"/>
                      <a:pt x="70" y="2431"/>
                      <a:pt x="145" y="2429"/>
                    </a:cubicBezTo>
                    <a:cubicBezTo>
                      <a:pt x="222" y="2429"/>
                      <a:pt x="283" y="2480"/>
                      <a:pt x="284" y="2541"/>
                    </a:cubicBezTo>
                    <a:lnTo>
                      <a:pt x="284" y="2541"/>
                    </a:lnTo>
                    <a:lnTo>
                      <a:pt x="276" y="113"/>
                    </a:lnTo>
                    <a:cubicBezTo>
                      <a:pt x="276" y="50"/>
                      <a:pt x="214" y="0"/>
                      <a:pt x="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8"/>
              <p:cNvSpPr/>
              <p:nvPr/>
            </p:nvSpPr>
            <p:spPr>
              <a:xfrm>
                <a:off x="938482" y="2500572"/>
                <a:ext cx="19338" cy="15695"/>
              </a:xfrm>
              <a:custGeom>
                <a:rect b="b" l="l" r="r" t="t"/>
                <a:pathLst>
                  <a:path extrusionOk="0" h="224" w="276">
                    <a:moveTo>
                      <a:pt x="141" y="1"/>
                    </a:moveTo>
                    <a:cubicBezTo>
                      <a:pt x="140" y="1"/>
                      <a:pt x="138" y="1"/>
                      <a:pt x="137" y="1"/>
                    </a:cubicBezTo>
                    <a:cubicBezTo>
                      <a:pt x="62" y="1"/>
                      <a:pt x="0" y="50"/>
                      <a:pt x="0" y="113"/>
                    </a:cubicBezTo>
                    <a:cubicBezTo>
                      <a:pt x="0" y="174"/>
                      <a:pt x="60" y="224"/>
                      <a:pt x="134" y="224"/>
                    </a:cubicBezTo>
                    <a:cubicBezTo>
                      <a:pt x="135" y="224"/>
                      <a:pt x="136" y="224"/>
                      <a:pt x="137" y="224"/>
                    </a:cubicBezTo>
                    <a:cubicBezTo>
                      <a:pt x="214" y="224"/>
                      <a:pt x="276" y="173"/>
                      <a:pt x="276" y="111"/>
                    </a:cubicBezTo>
                    <a:cubicBezTo>
                      <a:pt x="276" y="51"/>
                      <a:pt x="216" y="1"/>
                      <a:pt x="141"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8"/>
              <p:cNvSpPr/>
              <p:nvPr/>
            </p:nvSpPr>
            <p:spPr>
              <a:xfrm>
                <a:off x="889646" y="2556764"/>
                <a:ext cx="119040" cy="137327"/>
              </a:xfrm>
              <a:custGeom>
                <a:rect b="b" l="l" r="r" t="t"/>
                <a:pathLst>
                  <a:path extrusionOk="0" h="1960" w="1699">
                    <a:moveTo>
                      <a:pt x="1696" y="51"/>
                    </a:moveTo>
                    <a:cubicBezTo>
                      <a:pt x="1694" y="59"/>
                      <a:pt x="1691" y="66"/>
                      <a:pt x="1690" y="76"/>
                    </a:cubicBezTo>
                    <a:cubicBezTo>
                      <a:pt x="1688" y="82"/>
                      <a:pt x="1686" y="89"/>
                      <a:pt x="1683" y="97"/>
                    </a:cubicBezTo>
                    <a:cubicBezTo>
                      <a:pt x="1680" y="105"/>
                      <a:pt x="1677" y="112"/>
                      <a:pt x="1673" y="122"/>
                    </a:cubicBezTo>
                    <a:cubicBezTo>
                      <a:pt x="1670" y="129"/>
                      <a:pt x="1668" y="135"/>
                      <a:pt x="1665" y="143"/>
                    </a:cubicBezTo>
                    <a:cubicBezTo>
                      <a:pt x="1660" y="151"/>
                      <a:pt x="1654" y="160"/>
                      <a:pt x="1650" y="168"/>
                    </a:cubicBezTo>
                    <a:cubicBezTo>
                      <a:pt x="1645" y="174"/>
                      <a:pt x="1642" y="182"/>
                      <a:pt x="1637" y="188"/>
                    </a:cubicBezTo>
                    <a:cubicBezTo>
                      <a:pt x="1631" y="195"/>
                      <a:pt x="1623" y="205"/>
                      <a:pt x="1616" y="214"/>
                    </a:cubicBezTo>
                    <a:cubicBezTo>
                      <a:pt x="1611" y="220"/>
                      <a:pt x="1608" y="225"/>
                      <a:pt x="1603" y="231"/>
                    </a:cubicBezTo>
                    <a:cubicBezTo>
                      <a:pt x="1594" y="240"/>
                      <a:pt x="1585" y="248"/>
                      <a:pt x="1574" y="259"/>
                    </a:cubicBezTo>
                    <a:cubicBezTo>
                      <a:pt x="1570" y="263"/>
                      <a:pt x="1565" y="268"/>
                      <a:pt x="1560" y="272"/>
                    </a:cubicBezTo>
                    <a:cubicBezTo>
                      <a:pt x="1550" y="282"/>
                      <a:pt x="1537" y="291"/>
                      <a:pt x="1523" y="302"/>
                    </a:cubicBezTo>
                    <a:cubicBezTo>
                      <a:pt x="1519" y="305"/>
                      <a:pt x="1514" y="308"/>
                      <a:pt x="1510" y="311"/>
                    </a:cubicBezTo>
                    <a:cubicBezTo>
                      <a:pt x="1493" y="325"/>
                      <a:pt x="1474" y="337"/>
                      <a:pt x="1453" y="349"/>
                    </a:cubicBezTo>
                    <a:cubicBezTo>
                      <a:pt x="1123" y="540"/>
                      <a:pt x="588" y="540"/>
                      <a:pt x="256" y="349"/>
                    </a:cubicBezTo>
                    <a:cubicBezTo>
                      <a:pt x="236" y="337"/>
                      <a:pt x="216" y="325"/>
                      <a:pt x="199" y="311"/>
                    </a:cubicBezTo>
                    <a:cubicBezTo>
                      <a:pt x="191" y="306"/>
                      <a:pt x="185" y="302"/>
                      <a:pt x="179" y="297"/>
                    </a:cubicBezTo>
                    <a:cubicBezTo>
                      <a:pt x="168" y="288"/>
                      <a:pt x="157" y="280"/>
                      <a:pt x="147" y="271"/>
                    </a:cubicBezTo>
                    <a:cubicBezTo>
                      <a:pt x="141" y="266"/>
                      <a:pt x="136" y="260"/>
                      <a:pt x="130" y="255"/>
                    </a:cubicBezTo>
                    <a:cubicBezTo>
                      <a:pt x="121" y="246"/>
                      <a:pt x="111" y="239"/>
                      <a:pt x="104" y="229"/>
                    </a:cubicBezTo>
                    <a:cubicBezTo>
                      <a:pt x="99" y="223"/>
                      <a:pt x="94" y="217"/>
                      <a:pt x="90" y="211"/>
                    </a:cubicBezTo>
                    <a:cubicBezTo>
                      <a:pt x="84" y="203"/>
                      <a:pt x="74" y="194"/>
                      <a:pt x="70" y="186"/>
                    </a:cubicBezTo>
                    <a:cubicBezTo>
                      <a:pt x="65" y="180"/>
                      <a:pt x="61" y="172"/>
                      <a:pt x="57" y="166"/>
                    </a:cubicBezTo>
                    <a:cubicBezTo>
                      <a:pt x="53" y="157"/>
                      <a:pt x="47" y="149"/>
                      <a:pt x="42" y="142"/>
                    </a:cubicBezTo>
                    <a:cubicBezTo>
                      <a:pt x="39" y="134"/>
                      <a:pt x="36" y="128"/>
                      <a:pt x="33" y="122"/>
                    </a:cubicBezTo>
                    <a:cubicBezTo>
                      <a:pt x="30" y="112"/>
                      <a:pt x="25" y="105"/>
                      <a:pt x="22" y="96"/>
                    </a:cubicBezTo>
                    <a:cubicBezTo>
                      <a:pt x="21" y="88"/>
                      <a:pt x="19" y="82"/>
                      <a:pt x="17" y="74"/>
                    </a:cubicBezTo>
                    <a:cubicBezTo>
                      <a:pt x="14" y="66"/>
                      <a:pt x="13" y="57"/>
                      <a:pt x="11" y="48"/>
                    </a:cubicBezTo>
                    <a:cubicBezTo>
                      <a:pt x="10" y="42"/>
                      <a:pt x="8" y="34"/>
                      <a:pt x="8" y="26"/>
                    </a:cubicBezTo>
                    <a:cubicBezTo>
                      <a:pt x="8" y="19"/>
                      <a:pt x="7" y="9"/>
                      <a:pt x="7" y="2"/>
                    </a:cubicBezTo>
                    <a:lnTo>
                      <a:pt x="7" y="0"/>
                    </a:lnTo>
                    <a:lnTo>
                      <a:pt x="1" y="1420"/>
                    </a:lnTo>
                    <a:cubicBezTo>
                      <a:pt x="1" y="1546"/>
                      <a:pt x="84" y="1672"/>
                      <a:pt x="250" y="1769"/>
                    </a:cubicBezTo>
                    <a:cubicBezTo>
                      <a:pt x="582" y="1960"/>
                      <a:pt x="1117" y="1960"/>
                      <a:pt x="1446" y="1769"/>
                    </a:cubicBezTo>
                    <a:cubicBezTo>
                      <a:pt x="1611" y="1674"/>
                      <a:pt x="1693" y="1548"/>
                      <a:pt x="1694" y="1423"/>
                    </a:cubicBezTo>
                    <a:lnTo>
                      <a:pt x="1699" y="3"/>
                    </a:lnTo>
                    <a:cubicBezTo>
                      <a:pt x="1699" y="12"/>
                      <a:pt x="1697" y="20"/>
                      <a:pt x="1697" y="28"/>
                    </a:cubicBezTo>
                    <a:cubicBezTo>
                      <a:pt x="1697" y="36"/>
                      <a:pt x="1697" y="43"/>
                      <a:pt x="1696" y="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8"/>
              <p:cNvSpPr/>
              <p:nvPr/>
            </p:nvSpPr>
            <p:spPr>
              <a:xfrm>
                <a:off x="894411" y="2526916"/>
                <a:ext cx="110493" cy="60046"/>
              </a:xfrm>
              <a:custGeom>
                <a:rect b="b" l="l" r="r" t="t"/>
                <a:pathLst>
                  <a:path extrusionOk="0" h="857" w="1577">
                    <a:moveTo>
                      <a:pt x="782" y="0"/>
                    </a:moveTo>
                    <a:cubicBezTo>
                      <a:pt x="566" y="0"/>
                      <a:pt x="366" y="48"/>
                      <a:pt x="216" y="135"/>
                    </a:cubicBezTo>
                    <a:cubicBezTo>
                      <a:pt x="77" y="217"/>
                      <a:pt x="0" y="318"/>
                      <a:pt x="0" y="428"/>
                    </a:cubicBezTo>
                    <a:cubicBezTo>
                      <a:pt x="0" y="432"/>
                      <a:pt x="2" y="435"/>
                      <a:pt x="2" y="440"/>
                    </a:cubicBezTo>
                    <a:lnTo>
                      <a:pt x="3" y="448"/>
                    </a:lnTo>
                    <a:lnTo>
                      <a:pt x="3" y="457"/>
                    </a:lnTo>
                    <a:cubicBezTo>
                      <a:pt x="3" y="458"/>
                      <a:pt x="3" y="462"/>
                      <a:pt x="3" y="465"/>
                    </a:cubicBezTo>
                    <a:cubicBezTo>
                      <a:pt x="5" y="468"/>
                      <a:pt x="6" y="472"/>
                      <a:pt x="6" y="477"/>
                    </a:cubicBezTo>
                    <a:lnTo>
                      <a:pt x="9" y="485"/>
                    </a:lnTo>
                    <a:lnTo>
                      <a:pt x="11" y="494"/>
                    </a:lnTo>
                    <a:cubicBezTo>
                      <a:pt x="13" y="497"/>
                      <a:pt x="13" y="498"/>
                      <a:pt x="13" y="502"/>
                    </a:cubicBezTo>
                    <a:cubicBezTo>
                      <a:pt x="16" y="506"/>
                      <a:pt x="17" y="511"/>
                      <a:pt x="19" y="514"/>
                    </a:cubicBezTo>
                    <a:lnTo>
                      <a:pt x="22" y="523"/>
                    </a:lnTo>
                    <a:lnTo>
                      <a:pt x="26" y="531"/>
                    </a:lnTo>
                    <a:cubicBezTo>
                      <a:pt x="26" y="534"/>
                      <a:pt x="28" y="537"/>
                      <a:pt x="29" y="538"/>
                    </a:cubicBezTo>
                    <a:cubicBezTo>
                      <a:pt x="31" y="543"/>
                      <a:pt x="34" y="548"/>
                      <a:pt x="37" y="552"/>
                    </a:cubicBezTo>
                    <a:lnTo>
                      <a:pt x="42" y="560"/>
                    </a:lnTo>
                    <a:lnTo>
                      <a:pt x="46" y="569"/>
                    </a:lnTo>
                    <a:cubicBezTo>
                      <a:pt x="49" y="572"/>
                      <a:pt x="49" y="574"/>
                      <a:pt x="53" y="577"/>
                    </a:cubicBezTo>
                    <a:cubicBezTo>
                      <a:pt x="56" y="581"/>
                      <a:pt x="60" y="586"/>
                      <a:pt x="63" y="591"/>
                    </a:cubicBezTo>
                    <a:lnTo>
                      <a:pt x="69" y="598"/>
                    </a:lnTo>
                    <a:lnTo>
                      <a:pt x="76" y="606"/>
                    </a:lnTo>
                    <a:cubicBezTo>
                      <a:pt x="79" y="609"/>
                      <a:pt x="80" y="612"/>
                      <a:pt x="82" y="614"/>
                    </a:cubicBezTo>
                    <a:cubicBezTo>
                      <a:pt x="88" y="620"/>
                      <a:pt x="93" y="625"/>
                      <a:pt x="99" y="631"/>
                    </a:cubicBezTo>
                    <a:lnTo>
                      <a:pt x="105" y="637"/>
                    </a:lnTo>
                    <a:lnTo>
                      <a:pt x="113" y="645"/>
                    </a:lnTo>
                    <a:cubicBezTo>
                      <a:pt x="116" y="646"/>
                      <a:pt x="117" y="649"/>
                      <a:pt x="120" y="651"/>
                    </a:cubicBezTo>
                    <a:cubicBezTo>
                      <a:pt x="126" y="657"/>
                      <a:pt x="136" y="661"/>
                      <a:pt x="142" y="669"/>
                    </a:cubicBezTo>
                    <a:lnTo>
                      <a:pt x="148" y="674"/>
                    </a:lnTo>
                    <a:lnTo>
                      <a:pt x="157" y="681"/>
                    </a:lnTo>
                    <a:cubicBezTo>
                      <a:pt x="160" y="683"/>
                      <a:pt x="163" y="685"/>
                      <a:pt x="165" y="688"/>
                    </a:cubicBezTo>
                    <a:cubicBezTo>
                      <a:pt x="182" y="700"/>
                      <a:pt x="200" y="711"/>
                      <a:pt x="220" y="721"/>
                    </a:cubicBezTo>
                    <a:cubicBezTo>
                      <a:pt x="371" y="809"/>
                      <a:pt x="571" y="857"/>
                      <a:pt x="788" y="857"/>
                    </a:cubicBezTo>
                    <a:cubicBezTo>
                      <a:pt x="1003" y="857"/>
                      <a:pt x="1203" y="809"/>
                      <a:pt x="1354" y="721"/>
                    </a:cubicBezTo>
                    <a:cubicBezTo>
                      <a:pt x="1372" y="711"/>
                      <a:pt x="1389" y="700"/>
                      <a:pt x="1406" y="688"/>
                    </a:cubicBezTo>
                    <a:lnTo>
                      <a:pt x="1418" y="678"/>
                    </a:lnTo>
                    <a:cubicBezTo>
                      <a:pt x="1431" y="669"/>
                      <a:pt x="1442" y="661"/>
                      <a:pt x="1452" y="652"/>
                    </a:cubicBezTo>
                    <a:lnTo>
                      <a:pt x="1457" y="646"/>
                    </a:lnTo>
                    <a:lnTo>
                      <a:pt x="1465" y="640"/>
                    </a:lnTo>
                    <a:lnTo>
                      <a:pt x="1469" y="635"/>
                    </a:lnTo>
                    <a:cubicBezTo>
                      <a:pt x="1477" y="629"/>
                      <a:pt x="1483" y="621"/>
                      <a:pt x="1489" y="615"/>
                    </a:cubicBezTo>
                    <a:lnTo>
                      <a:pt x="1494" y="609"/>
                    </a:lnTo>
                    <a:lnTo>
                      <a:pt x="1500" y="601"/>
                    </a:lnTo>
                    <a:lnTo>
                      <a:pt x="1505" y="595"/>
                    </a:lnTo>
                    <a:cubicBezTo>
                      <a:pt x="1509" y="589"/>
                      <a:pt x="1515" y="585"/>
                      <a:pt x="1518" y="578"/>
                    </a:cubicBezTo>
                    <a:cubicBezTo>
                      <a:pt x="1520" y="575"/>
                      <a:pt x="1523" y="572"/>
                      <a:pt x="1523" y="571"/>
                    </a:cubicBezTo>
                    <a:lnTo>
                      <a:pt x="1529" y="561"/>
                    </a:lnTo>
                    <a:lnTo>
                      <a:pt x="1534" y="554"/>
                    </a:lnTo>
                    <a:cubicBezTo>
                      <a:pt x="1537" y="549"/>
                      <a:pt x="1540" y="546"/>
                      <a:pt x="1542" y="540"/>
                    </a:cubicBezTo>
                    <a:cubicBezTo>
                      <a:pt x="1543" y="537"/>
                      <a:pt x="1545" y="535"/>
                      <a:pt x="1545" y="532"/>
                    </a:cubicBezTo>
                    <a:lnTo>
                      <a:pt x="1549" y="525"/>
                    </a:lnTo>
                    <a:lnTo>
                      <a:pt x="1552" y="515"/>
                    </a:lnTo>
                    <a:cubicBezTo>
                      <a:pt x="1554" y="511"/>
                      <a:pt x="1555" y="508"/>
                      <a:pt x="1557" y="503"/>
                    </a:cubicBezTo>
                    <a:cubicBezTo>
                      <a:pt x="1558" y="502"/>
                      <a:pt x="1558" y="498"/>
                      <a:pt x="1558" y="495"/>
                    </a:cubicBezTo>
                    <a:lnTo>
                      <a:pt x="1562" y="486"/>
                    </a:lnTo>
                    <a:lnTo>
                      <a:pt x="1565" y="478"/>
                    </a:lnTo>
                    <a:cubicBezTo>
                      <a:pt x="1565" y="474"/>
                      <a:pt x="1566" y="471"/>
                      <a:pt x="1568" y="466"/>
                    </a:cubicBezTo>
                    <a:cubicBezTo>
                      <a:pt x="1568" y="463"/>
                      <a:pt x="1568" y="462"/>
                      <a:pt x="1568" y="458"/>
                    </a:cubicBezTo>
                    <a:lnTo>
                      <a:pt x="1568" y="449"/>
                    </a:lnTo>
                    <a:cubicBezTo>
                      <a:pt x="1577" y="335"/>
                      <a:pt x="1498" y="222"/>
                      <a:pt x="1351" y="135"/>
                    </a:cubicBezTo>
                    <a:cubicBezTo>
                      <a:pt x="1198" y="48"/>
                      <a:pt x="997"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8"/>
              <p:cNvSpPr/>
              <p:nvPr/>
            </p:nvSpPr>
            <p:spPr>
              <a:xfrm>
                <a:off x="890067" y="2522572"/>
                <a:ext cx="119251" cy="68734"/>
              </a:xfrm>
              <a:custGeom>
                <a:rect b="b" l="l" r="r" t="t"/>
                <a:pathLst>
                  <a:path extrusionOk="0" h="981" w="1702">
                    <a:moveTo>
                      <a:pt x="844" y="62"/>
                    </a:moveTo>
                    <a:cubicBezTo>
                      <a:pt x="1059" y="62"/>
                      <a:pt x="1260" y="110"/>
                      <a:pt x="1411" y="197"/>
                    </a:cubicBezTo>
                    <a:cubicBezTo>
                      <a:pt x="1559" y="282"/>
                      <a:pt x="1637" y="397"/>
                      <a:pt x="1628" y="511"/>
                    </a:cubicBezTo>
                    <a:lnTo>
                      <a:pt x="1628" y="520"/>
                    </a:lnTo>
                    <a:cubicBezTo>
                      <a:pt x="1628" y="524"/>
                      <a:pt x="1628" y="525"/>
                      <a:pt x="1628" y="528"/>
                    </a:cubicBezTo>
                    <a:cubicBezTo>
                      <a:pt x="1628" y="533"/>
                      <a:pt x="1625" y="536"/>
                      <a:pt x="1625" y="540"/>
                    </a:cubicBezTo>
                    <a:lnTo>
                      <a:pt x="1624" y="548"/>
                    </a:lnTo>
                    <a:lnTo>
                      <a:pt x="1620" y="557"/>
                    </a:lnTo>
                    <a:cubicBezTo>
                      <a:pt x="1620" y="560"/>
                      <a:pt x="1620" y="564"/>
                      <a:pt x="1619" y="565"/>
                    </a:cubicBezTo>
                    <a:cubicBezTo>
                      <a:pt x="1617" y="570"/>
                      <a:pt x="1616" y="573"/>
                      <a:pt x="1614" y="577"/>
                    </a:cubicBezTo>
                    <a:lnTo>
                      <a:pt x="1610" y="585"/>
                    </a:lnTo>
                    <a:lnTo>
                      <a:pt x="1607" y="594"/>
                    </a:lnTo>
                    <a:cubicBezTo>
                      <a:pt x="1605" y="597"/>
                      <a:pt x="1605" y="599"/>
                      <a:pt x="1604" y="602"/>
                    </a:cubicBezTo>
                    <a:cubicBezTo>
                      <a:pt x="1602" y="608"/>
                      <a:pt x="1597" y="611"/>
                      <a:pt x="1594" y="616"/>
                    </a:cubicBezTo>
                    <a:lnTo>
                      <a:pt x="1590" y="623"/>
                    </a:lnTo>
                    <a:lnTo>
                      <a:pt x="1585" y="633"/>
                    </a:lnTo>
                    <a:cubicBezTo>
                      <a:pt x="1584" y="634"/>
                      <a:pt x="1582" y="637"/>
                      <a:pt x="1580" y="639"/>
                    </a:cubicBezTo>
                    <a:cubicBezTo>
                      <a:pt x="1577" y="645"/>
                      <a:pt x="1571" y="651"/>
                      <a:pt x="1567" y="657"/>
                    </a:cubicBezTo>
                    <a:lnTo>
                      <a:pt x="1562" y="663"/>
                    </a:lnTo>
                    <a:lnTo>
                      <a:pt x="1556" y="671"/>
                    </a:lnTo>
                    <a:lnTo>
                      <a:pt x="1551" y="677"/>
                    </a:lnTo>
                    <a:cubicBezTo>
                      <a:pt x="1545" y="683"/>
                      <a:pt x="1539" y="690"/>
                      <a:pt x="1531" y="696"/>
                    </a:cubicBezTo>
                    <a:lnTo>
                      <a:pt x="1527" y="700"/>
                    </a:lnTo>
                    <a:lnTo>
                      <a:pt x="1517" y="708"/>
                    </a:lnTo>
                    <a:lnTo>
                      <a:pt x="1513" y="714"/>
                    </a:lnTo>
                    <a:cubicBezTo>
                      <a:pt x="1504" y="723"/>
                      <a:pt x="1491" y="731"/>
                      <a:pt x="1480" y="740"/>
                    </a:cubicBezTo>
                    <a:lnTo>
                      <a:pt x="1468" y="750"/>
                    </a:lnTo>
                    <a:cubicBezTo>
                      <a:pt x="1451" y="762"/>
                      <a:pt x="1433" y="773"/>
                      <a:pt x="1414" y="783"/>
                    </a:cubicBezTo>
                    <a:cubicBezTo>
                      <a:pt x="1265" y="871"/>
                      <a:pt x="1064" y="919"/>
                      <a:pt x="848" y="919"/>
                    </a:cubicBezTo>
                    <a:cubicBezTo>
                      <a:pt x="633" y="919"/>
                      <a:pt x="433" y="871"/>
                      <a:pt x="281" y="783"/>
                    </a:cubicBezTo>
                    <a:cubicBezTo>
                      <a:pt x="261" y="773"/>
                      <a:pt x="244" y="760"/>
                      <a:pt x="227" y="750"/>
                    </a:cubicBezTo>
                    <a:cubicBezTo>
                      <a:pt x="224" y="747"/>
                      <a:pt x="221" y="745"/>
                      <a:pt x="219" y="742"/>
                    </a:cubicBezTo>
                    <a:lnTo>
                      <a:pt x="210" y="736"/>
                    </a:lnTo>
                    <a:lnTo>
                      <a:pt x="204" y="730"/>
                    </a:lnTo>
                    <a:cubicBezTo>
                      <a:pt x="196" y="723"/>
                      <a:pt x="188" y="719"/>
                      <a:pt x="181" y="713"/>
                    </a:cubicBezTo>
                    <a:cubicBezTo>
                      <a:pt x="179" y="711"/>
                      <a:pt x="176" y="708"/>
                      <a:pt x="175" y="705"/>
                    </a:cubicBezTo>
                    <a:lnTo>
                      <a:pt x="167" y="697"/>
                    </a:lnTo>
                    <a:lnTo>
                      <a:pt x="159" y="691"/>
                    </a:lnTo>
                    <a:cubicBezTo>
                      <a:pt x="155" y="687"/>
                      <a:pt x="148" y="682"/>
                      <a:pt x="144" y="676"/>
                    </a:cubicBezTo>
                    <a:cubicBezTo>
                      <a:pt x="141" y="674"/>
                      <a:pt x="139" y="671"/>
                      <a:pt x="138" y="668"/>
                    </a:cubicBezTo>
                    <a:lnTo>
                      <a:pt x="130" y="660"/>
                    </a:lnTo>
                    <a:lnTo>
                      <a:pt x="124" y="653"/>
                    </a:lnTo>
                    <a:cubicBezTo>
                      <a:pt x="121" y="648"/>
                      <a:pt x="118" y="643"/>
                      <a:pt x="113" y="639"/>
                    </a:cubicBezTo>
                    <a:cubicBezTo>
                      <a:pt x="111" y="636"/>
                      <a:pt x="110" y="633"/>
                      <a:pt x="108" y="630"/>
                    </a:cubicBezTo>
                    <a:lnTo>
                      <a:pt x="104" y="622"/>
                    </a:lnTo>
                    <a:lnTo>
                      <a:pt x="99" y="614"/>
                    </a:lnTo>
                    <a:cubicBezTo>
                      <a:pt x="95" y="610"/>
                      <a:pt x="93" y="605"/>
                      <a:pt x="91" y="600"/>
                    </a:cubicBezTo>
                    <a:cubicBezTo>
                      <a:pt x="88" y="599"/>
                      <a:pt x="88" y="596"/>
                      <a:pt x="87" y="593"/>
                    </a:cubicBezTo>
                    <a:lnTo>
                      <a:pt x="84" y="585"/>
                    </a:lnTo>
                    <a:lnTo>
                      <a:pt x="81" y="576"/>
                    </a:lnTo>
                    <a:cubicBezTo>
                      <a:pt x="78" y="573"/>
                      <a:pt x="76" y="568"/>
                      <a:pt x="75" y="564"/>
                    </a:cubicBezTo>
                    <a:cubicBezTo>
                      <a:pt x="75" y="560"/>
                      <a:pt x="73" y="557"/>
                      <a:pt x="73" y="556"/>
                    </a:cubicBezTo>
                    <a:lnTo>
                      <a:pt x="70" y="547"/>
                    </a:lnTo>
                    <a:lnTo>
                      <a:pt x="68" y="539"/>
                    </a:lnTo>
                    <a:cubicBezTo>
                      <a:pt x="67" y="534"/>
                      <a:pt x="65" y="530"/>
                      <a:pt x="65" y="525"/>
                    </a:cubicBezTo>
                    <a:cubicBezTo>
                      <a:pt x="65" y="524"/>
                      <a:pt x="65" y="520"/>
                      <a:pt x="65" y="519"/>
                    </a:cubicBezTo>
                    <a:lnTo>
                      <a:pt x="64" y="510"/>
                    </a:lnTo>
                    <a:lnTo>
                      <a:pt x="62" y="500"/>
                    </a:lnTo>
                    <a:cubicBezTo>
                      <a:pt x="62" y="497"/>
                      <a:pt x="62" y="494"/>
                      <a:pt x="62" y="490"/>
                    </a:cubicBezTo>
                    <a:cubicBezTo>
                      <a:pt x="62" y="380"/>
                      <a:pt x="138" y="277"/>
                      <a:pt x="278" y="197"/>
                    </a:cubicBezTo>
                    <a:cubicBezTo>
                      <a:pt x="427" y="110"/>
                      <a:pt x="628" y="62"/>
                      <a:pt x="844" y="62"/>
                    </a:cubicBezTo>
                    <a:close/>
                    <a:moveTo>
                      <a:pt x="845" y="1"/>
                    </a:moveTo>
                    <a:cubicBezTo>
                      <a:pt x="627" y="1"/>
                      <a:pt x="411" y="48"/>
                      <a:pt x="247" y="144"/>
                    </a:cubicBezTo>
                    <a:cubicBezTo>
                      <a:pt x="84" y="239"/>
                      <a:pt x="1" y="364"/>
                      <a:pt x="1" y="490"/>
                    </a:cubicBezTo>
                    <a:cubicBezTo>
                      <a:pt x="1" y="497"/>
                      <a:pt x="2" y="507"/>
                      <a:pt x="2" y="514"/>
                    </a:cubicBezTo>
                    <a:cubicBezTo>
                      <a:pt x="2" y="522"/>
                      <a:pt x="4" y="530"/>
                      <a:pt x="5" y="536"/>
                    </a:cubicBezTo>
                    <a:cubicBezTo>
                      <a:pt x="7" y="545"/>
                      <a:pt x="8" y="554"/>
                      <a:pt x="11" y="562"/>
                    </a:cubicBezTo>
                    <a:cubicBezTo>
                      <a:pt x="13" y="570"/>
                      <a:pt x="15" y="576"/>
                      <a:pt x="16" y="584"/>
                    </a:cubicBezTo>
                    <a:cubicBezTo>
                      <a:pt x="19" y="593"/>
                      <a:pt x="24" y="600"/>
                      <a:pt x="27" y="610"/>
                    </a:cubicBezTo>
                    <a:cubicBezTo>
                      <a:pt x="30" y="616"/>
                      <a:pt x="33" y="622"/>
                      <a:pt x="36" y="630"/>
                    </a:cubicBezTo>
                    <a:cubicBezTo>
                      <a:pt x="41" y="639"/>
                      <a:pt x="45" y="645"/>
                      <a:pt x="51" y="654"/>
                    </a:cubicBezTo>
                    <a:cubicBezTo>
                      <a:pt x="55" y="660"/>
                      <a:pt x="59" y="668"/>
                      <a:pt x="64" y="674"/>
                    </a:cubicBezTo>
                    <a:cubicBezTo>
                      <a:pt x="68" y="683"/>
                      <a:pt x="76" y="691"/>
                      <a:pt x="84" y="699"/>
                    </a:cubicBezTo>
                    <a:cubicBezTo>
                      <a:pt x="88" y="705"/>
                      <a:pt x="93" y="713"/>
                      <a:pt x="98" y="719"/>
                    </a:cubicBezTo>
                    <a:cubicBezTo>
                      <a:pt x="105" y="727"/>
                      <a:pt x="115" y="736"/>
                      <a:pt x="124" y="743"/>
                    </a:cubicBezTo>
                    <a:cubicBezTo>
                      <a:pt x="130" y="750"/>
                      <a:pt x="135" y="754"/>
                      <a:pt x="141" y="760"/>
                    </a:cubicBezTo>
                    <a:cubicBezTo>
                      <a:pt x="151" y="768"/>
                      <a:pt x="162" y="776"/>
                      <a:pt x="173" y="785"/>
                    </a:cubicBezTo>
                    <a:cubicBezTo>
                      <a:pt x="179" y="790"/>
                      <a:pt x="185" y="794"/>
                      <a:pt x="193" y="799"/>
                    </a:cubicBezTo>
                    <a:cubicBezTo>
                      <a:pt x="210" y="813"/>
                      <a:pt x="230" y="825"/>
                      <a:pt x="250" y="837"/>
                    </a:cubicBezTo>
                    <a:cubicBezTo>
                      <a:pt x="416" y="933"/>
                      <a:pt x="633" y="980"/>
                      <a:pt x="848" y="980"/>
                    </a:cubicBezTo>
                    <a:cubicBezTo>
                      <a:pt x="1064" y="980"/>
                      <a:pt x="1282" y="933"/>
                      <a:pt x="1447" y="837"/>
                    </a:cubicBezTo>
                    <a:cubicBezTo>
                      <a:pt x="1467" y="825"/>
                      <a:pt x="1487" y="813"/>
                      <a:pt x="1504" y="799"/>
                    </a:cubicBezTo>
                    <a:cubicBezTo>
                      <a:pt x="1508" y="796"/>
                      <a:pt x="1513" y="793"/>
                      <a:pt x="1517" y="790"/>
                    </a:cubicBezTo>
                    <a:cubicBezTo>
                      <a:pt x="1530" y="780"/>
                      <a:pt x="1544" y="770"/>
                      <a:pt x="1554" y="760"/>
                    </a:cubicBezTo>
                    <a:cubicBezTo>
                      <a:pt x="1559" y="756"/>
                      <a:pt x="1564" y="751"/>
                      <a:pt x="1568" y="747"/>
                    </a:cubicBezTo>
                    <a:cubicBezTo>
                      <a:pt x="1579" y="737"/>
                      <a:pt x="1588" y="728"/>
                      <a:pt x="1597" y="719"/>
                    </a:cubicBezTo>
                    <a:cubicBezTo>
                      <a:pt x="1602" y="713"/>
                      <a:pt x="1605" y="708"/>
                      <a:pt x="1610" y="703"/>
                    </a:cubicBezTo>
                    <a:cubicBezTo>
                      <a:pt x="1617" y="694"/>
                      <a:pt x="1625" y="683"/>
                      <a:pt x="1631" y="676"/>
                    </a:cubicBezTo>
                    <a:cubicBezTo>
                      <a:pt x="1636" y="670"/>
                      <a:pt x="1639" y="662"/>
                      <a:pt x="1644" y="656"/>
                    </a:cubicBezTo>
                    <a:cubicBezTo>
                      <a:pt x="1648" y="648"/>
                      <a:pt x="1654" y="639"/>
                      <a:pt x="1659" y="631"/>
                    </a:cubicBezTo>
                    <a:cubicBezTo>
                      <a:pt x="1662" y="623"/>
                      <a:pt x="1664" y="617"/>
                      <a:pt x="1667" y="610"/>
                    </a:cubicBezTo>
                    <a:cubicBezTo>
                      <a:pt x="1671" y="602"/>
                      <a:pt x="1674" y="594"/>
                      <a:pt x="1677" y="585"/>
                    </a:cubicBezTo>
                    <a:cubicBezTo>
                      <a:pt x="1679" y="577"/>
                      <a:pt x="1680" y="571"/>
                      <a:pt x="1684" y="564"/>
                    </a:cubicBezTo>
                    <a:cubicBezTo>
                      <a:pt x="1685" y="556"/>
                      <a:pt x="1688" y="547"/>
                      <a:pt x="1690" y="539"/>
                    </a:cubicBezTo>
                    <a:cubicBezTo>
                      <a:pt x="1690" y="531"/>
                      <a:pt x="1690" y="524"/>
                      <a:pt x="1691" y="517"/>
                    </a:cubicBezTo>
                    <a:cubicBezTo>
                      <a:pt x="1702" y="384"/>
                      <a:pt x="1620" y="247"/>
                      <a:pt x="1444" y="144"/>
                    </a:cubicBezTo>
                    <a:cubicBezTo>
                      <a:pt x="1277" y="48"/>
                      <a:pt x="1062"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a:off x="640914" y="2328071"/>
                <a:ext cx="105027" cy="80365"/>
              </a:xfrm>
              <a:custGeom>
                <a:rect b="b" l="l" r="r" t="t"/>
                <a:pathLst>
                  <a:path extrusionOk="0" h="1147" w="1499">
                    <a:moveTo>
                      <a:pt x="0" y="0"/>
                    </a:moveTo>
                    <a:lnTo>
                      <a:pt x="0" y="100"/>
                    </a:lnTo>
                    <a:lnTo>
                      <a:pt x="1499" y="1146"/>
                    </a:lnTo>
                    <a:lnTo>
                      <a:pt x="1499" y="104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8"/>
              <p:cNvSpPr/>
              <p:nvPr/>
            </p:nvSpPr>
            <p:spPr>
              <a:xfrm>
                <a:off x="745872" y="2401219"/>
                <a:ext cx="180698" cy="101174"/>
              </a:xfrm>
              <a:custGeom>
                <a:rect b="b" l="l" r="r" t="t"/>
                <a:pathLst>
                  <a:path extrusionOk="0" h="1444" w="2579">
                    <a:moveTo>
                      <a:pt x="1" y="1"/>
                    </a:moveTo>
                    <a:lnTo>
                      <a:pt x="1" y="102"/>
                    </a:lnTo>
                    <a:cubicBezTo>
                      <a:pt x="742" y="620"/>
                      <a:pt x="1611" y="1071"/>
                      <a:pt x="2579" y="1443"/>
                    </a:cubicBezTo>
                    <a:lnTo>
                      <a:pt x="2577" y="1342"/>
                    </a:lnTo>
                    <a:cubicBezTo>
                      <a:pt x="1611" y="971"/>
                      <a:pt x="742" y="51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8"/>
              <p:cNvSpPr/>
              <p:nvPr/>
            </p:nvSpPr>
            <p:spPr>
              <a:xfrm>
                <a:off x="640914" y="2323587"/>
                <a:ext cx="299668" cy="174182"/>
              </a:xfrm>
              <a:custGeom>
                <a:rect b="b" l="l" r="r" t="t"/>
                <a:pathLst>
                  <a:path extrusionOk="0" h="2486" w="4277">
                    <a:moveTo>
                      <a:pt x="4075" y="2450"/>
                    </a:moveTo>
                    <a:cubicBezTo>
                      <a:pt x="3109" y="2079"/>
                      <a:pt x="2240" y="1627"/>
                      <a:pt x="1499" y="1109"/>
                    </a:cubicBezTo>
                    <a:lnTo>
                      <a:pt x="0" y="64"/>
                    </a:lnTo>
                    <a:lnTo>
                      <a:pt x="111" y="1"/>
                    </a:lnTo>
                    <a:lnTo>
                      <a:pt x="1909" y="872"/>
                    </a:lnTo>
                    <a:cubicBezTo>
                      <a:pt x="2803" y="1302"/>
                      <a:pt x="3577" y="1807"/>
                      <a:pt x="4217" y="2368"/>
                    </a:cubicBezTo>
                    <a:lnTo>
                      <a:pt x="4277" y="2422"/>
                    </a:lnTo>
                    <a:lnTo>
                      <a:pt x="4167" y="2485"/>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8"/>
              <p:cNvSpPr/>
              <p:nvPr/>
            </p:nvSpPr>
            <p:spPr>
              <a:xfrm>
                <a:off x="921246" y="2482285"/>
                <a:ext cx="54581" cy="123104"/>
              </a:xfrm>
              <a:custGeom>
                <a:rect b="b" l="l" r="r" t="t"/>
                <a:pathLst>
                  <a:path extrusionOk="0" h="1757" w="779">
                    <a:moveTo>
                      <a:pt x="2" y="23"/>
                    </a:moveTo>
                    <a:cubicBezTo>
                      <a:pt x="2" y="26"/>
                      <a:pt x="3" y="31"/>
                      <a:pt x="5" y="34"/>
                    </a:cubicBezTo>
                    <a:cubicBezTo>
                      <a:pt x="5" y="39"/>
                      <a:pt x="6" y="42"/>
                      <a:pt x="6" y="45"/>
                    </a:cubicBezTo>
                    <a:cubicBezTo>
                      <a:pt x="8" y="49"/>
                      <a:pt x="11" y="53"/>
                      <a:pt x="11" y="56"/>
                    </a:cubicBezTo>
                    <a:cubicBezTo>
                      <a:pt x="13" y="59"/>
                      <a:pt x="14" y="63"/>
                      <a:pt x="16" y="65"/>
                    </a:cubicBezTo>
                    <a:cubicBezTo>
                      <a:pt x="17" y="69"/>
                      <a:pt x="20" y="73"/>
                      <a:pt x="22" y="77"/>
                    </a:cubicBezTo>
                    <a:cubicBezTo>
                      <a:pt x="25" y="80"/>
                      <a:pt x="26" y="83"/>
                      <a:pt x="28" y="86"/>
                    </a:cubicBezTo>
                    <a:cubicBezTo>
                      <a:pt x="31" y="89"/>
                      <a:pt x="34" y="94"/>
                      <a:pt x="39" y="99"/>
                    </a:cubicBezTo>
                    <a:cubicBezTo>
                      <a:pt x="40" y="102"/>
                      <a:pt x="42" y="103"/>
                      <a:pt x="45" y="106"/>
                    </a:cubicBezTo>
                    <a:cubicBezTo>
                      <a:pt x="48" y="109"/>
                      <a:pt x="53" y="114"/>
                      <a:pt x="57" y="119"/>
                    </a:cubicBezTo>
                    <a:cubicBezTo>
                      <a:pt x="59" y="120"/>
                      <a:pt x="62" y="123"/>
                      <a:pt x="63" y="125"/>
                    </a:cubicBezTo>
                    <a:cubicBezTo>
                      <a:pt x="68" y="129"/>
                      <a:pt x="74" y="134"/>
                      <a:pt x="80" y="139"/>
                    </a:cubicBezTo>
                    <a:cubicBezTo>
                      <a:pt x="83" y="140"/>
                      <a:pt x="85" y="142"/>
                      <a:pt x="86" y="143"/>
                    </a:cubicBezTo>
                    <a:cubicBezTo>
                      <a:pt x="96" y="149"/>
                      <a:pt x="103" y="154"/>
                      <a:pt x="113" y="160"/>
                    </a:cubicBezTo>
                    <a:cubicBezTo>
                      <a:pt x="263" y="248"/>
                      <a:pt x="509" y="248"/>
                      <a:pt x="662" y="160"/>
                    </a:cubicBezTo>
                    <a:cubicBezTo>
                      <a:pt x="671" y="154"/>
                      <a:pt x="680" y="149"/>
                      <a:pt x="688" y="143"/>
                    </a:cubicBezTo>
                    <a:cubicBezTo>
                      <a:pt x="691" y="140"/>
                      <a:pt x="694" y="139"/>
                      <a:pt x="697" y="136"/>
                    </a:cubicBezTo>
                    <a:cubicBezTo>
                      <a:pt x="702" y="133"/>
                      <a:pt x="706" y="129"/>
                      <a:pt x="711" y="125"/>
                    </a:cubicBezTo>
                    <a:cubicBezTo>
                      <a:pt x="714" y="122"/>
                      <a:pt x="717" y="120"/>
                      <a:pt x="719" y="117"/>
                    </a:cubicBezTo>
                    <a:cubicBezTo>
                      <a:pt x="723" y="114"/>
                      <a:pt x="728" y="109"/>
                      <a:pt x="731" y="106"/>
                    </a:cubicBezTo>
                    <a:cubicBezTo>
                      <a:pt x="734" y="103"/>
                      <a:pt x="736" y="100"/>
                      <a:pt x="737" y="97"/>
                    </a:cubicBezTo>
                    <a:cubicBezTo>
                      <a:pt x="742" y="94"/>
                      <a:pt x="745" y="89"/>
                      <a:pt x="746" y="85"/>
                    </a:cubicBezTo>
                    <a:cubicBezTo>
                      <a:pt x="749" y="83"/>
                      <a:pt x="751" y="79"/>
                      <a:pt x="752" y="77"/>
                    </a:cubicBezTo>
                    <a:cubicBezTo>
                      <a:pt x="754" y="73"/>
                      <a:pt x="757" y="69"/>
                      <a:pt x="759" y="65"/>
                    </a:cubicBezTo>
                    <a:cubicBezTo>
                      <a:pt x="762" y="62"/>
                      <a:pt x="762" y="59"/>
                      <a:pt x="763" y="56"/>
                    </a:cubicBezTo>
                    <a:cubicBezTo>
                      <a:pt x="765" y="53"/>
                      <a:pt x="768" y="48"/>
                      <a:pt x="768" y="43"/>
                    </a:cubicBezTo>
                    <a:cubicBezTo>
                      <a:pt x="769" y="42"/>
                      <a:pt x="769" y="37"/>
                      <a:pt x="771" y="34"/>
                    </a:cubicBezTo>
                    <a:cubicBezTo>
                      <a:pt x="772" y="31"/>
                      <a:pt x="772" y="26"/>
                      <a:pt x="774" y="22"/>
                    </a:cubicBezTo>
                    <a:cubicBezTo>
                      <a:pt x="774" y="19"/>
                      <a:pt x="774" y="16"/>
                      <a:pt x="774" y="13"/>
                    </a:cubicBezTo>
                    <a:cubicBezTo>
                      <a:pt x="776" y="9"/>
                      <a:pt x="776" y="5"/>
                      <a:pt x="776" y="2"/>
                    </a:cubicBezTo>
                    <a:lnTo>
                      <a:pt x="776" y="0"/>
                    </a:lnTo>
                    <a:lnTo>
                      <a:pt x="777" y="1509"/>
                    </a:lnTo>
                    <a:cubicBezTo>
                      <a:pt x="779" y="1568"/>
                      <a:pt x="740" y="1626"/>
                      <a:pt x="665" y="1669"/>
                    </a:cubicBezTo>
                    <a:cubicBezTo>
                      <a:pt x="512" y="1757"/>
                      <a:pt x="266" y="1757"/>
                      <a:pt x="116" y="1669"/>
                    </a:cubicBezTo>
                    <a:cubicBezTo>
                      <a:pt x="40" y="1626"/>
                      <a:pt x="3" y="1569"/>
                      <a:pt x="3" y="1511"/>
                    </a:cubicBezTo>
                    <a:lnTo>
                      <a:pt x="0" y="3"/>
                    </a:lnTo>
                    <a:cubicBezTo>
                      <a:pt x="0" y="6"/>
                      <a:pt x="2" y="9"/>
                      <a:pt x="2" y="14"/>
                    </a:cubicBezTo>
                    <a:cubicBezTo>
                      <a:pt x="2" y="17"/>
                      <a:pt x="2" y="20"/>
                      <a:pt x="2" y="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920825" y="2466590"/>
                <a:ext cx="54791" cy="31529"/>
              </a:xfrm>
              <a:custGeom>
                <a:rect b="b" l="l" r="r" t="t"/>
                <a:pathLst>
                  <a:path extrusionOk="0" h="450" w="782">
                    <a:moveTo>
                      <a:pt x="393" y="0"/>
                    </a:moveTo>
                    <a:cubicBezTo>
                      <a:pt x="294" y="0"/>
                      <a:pt x="195" y="22"/>
                      <a:pt x="120" y="66"/>
                    </a:cubicBezTo>
                    <a:cubicBezTo>
                      <a:pt x="39" y="113"/>
                      <a:pt x="0" y="177"/>
                      <a:pt x="6" y="238"/>
                    </a:cubicBezTo>
                    <a:cubicBezTo>
                      <a:pt x="6" y="241"/>
                      <a:pt x="6" y="244"/>
                      <a:pt x="8" y="247"/>
                    </a:cubicBezTo>
                    <a:cubicBezTo>
                      <a:pt x="8" y="250"/>
                      <a:pt x="9" y="255"/>
                      <a:pt x="9" y="258"/>
                    </a:cubicBezTo>
                    <a:cubicBezTo>
                      <a:pt x="11" y="261"/>
                      <a:pt x="11" y="264"/>
                      <a:pt x="12" y="267"/>
                    </a:cubicBezTo>
                    <a:cubicBezTo>
                      <a:pt x="14" y="272"/>
                      <a:pt x="15" y="277"/>
                      <a:pt x="17" y="280"/>
                    </a:cubicBezTo>
                    <a:cubicBezTo>
                      <a:pt x="19" y="283"/>
                      <a:pt x="20" y="286"/>
                      <a:pt x="22" y="289"/>
                    </a:cubicBezTo>
                    <a:cubicBezTo>
                      <a:pt x="23" y="293"/>
                      <a:pt x="26" y="297"/>
                      <a:pt x="28" y="301"/>
                    </a:cubicBezTo>
                    <a:cubicBezTo>
                      <a:pt x="29" y="304"/>
                      <a:pt x="32" y="307"/>
                      <a:pt x="34" y="310"/>
                    </a:cubicBezTo>
                    <a:cubicBezTo>
                      <a:pt x="37" y="313"/>
                      <a:pt x="40" y="318"/>
                      <a:pt x="43" y="323"/>
                    </a:cubicBezTo>
                    <a:cubicBezTo>
                      <a:pt x="45" y="324"/>
                      <a:pt x="48" y="327"/>
                      <a:pt x="49" y="330"/>
                    </a:cubicBezTo>
                    <a:cubicBezTo>
                      <a:pt x="54" y="333"/>
                      <a:pt x="59" y="338"/>
                      <a:pt x="63" y="343"/>
                    </a:cubicBezTo>
                    <a:cubicBezTo>
                      <a:pt x="65" y="344"/>
                      <a:pt x="66" y="347"/>
                      <a:pt x="69" y="349"/>
                    </a:cubicBezTo>
                    <a:cubicBezTo>
                      <a:pt x="74" y="353"/>
                      <a:pt x="80" y="358"/>
                      <a:pt x="86" y="363"/>
                    </a:cubicBezTo>
                    <a:cubicBezTo>
                      <a:pt x="88" y="364"/>
                      <a:pt x="91" y="366"/>
                      <a:pt x="92" y="367"/>
                    </a:cubicBezTo>
                    <a:cubicBezTo>
                      <a:pt x="100" y="373"/>
                      <a:pt x="109" y="378"/>
                      <a:pt x="119" y="384"/>
                    </a:cubicBezTo>
                    <a:cubicBezTo>
                      <a:pt x="194" y="428"/>
                      <a:pt x="293" y="450"/>
                      <a:pt x="392" y="450"/>
                    </a:cubicBezTo>
                    <a:cubicBezTo>
                      <a:pt x="492" y="450"/>
                      <a:pt x="591" y="428"/>
                      <a:pt x="666" y="384"/>
                    </a:cubicBezTo>
                    <a:cubicBezTo>
                      <a:pt x="677" y="378"/>
                      <a:pt x="685" y="373"/>
                      <a:pt x="694" y="367"/>
                    </a:cubicBezTo>
                    <a:cubicBezTo>
                      <a:pt x="697" y="364"/>
                      <a:pt x="698" y="363"/>
                      <a:pt x="702" y="360"/>
                    </a:cubicBezTo>
                    <a:cubicBezTo>
                      <a:pt x="708" y="357"/>
                      <a:pt x="712" y="353"/>
                      <a:pt x="717" y="349"/>
                    </a:cubicBezTo>
                    <a:cubicBezTo>
                      <a:pt x="720" y="346"/>
                      <a:pt x="723" y="344"/>
                      <a:pt x="725" y="341"/>
                    </a:cubicBezTo>
                    <a:cubicBezTo>
                      <a:pt x="728" y="338"/>
                      <a:pt x="732" y="333"/>
                      <a:pt x="737" y="330"/>
                    </a:cubicBezTo>
                    <a:cubicBezTo>
                      <a:pt x="738" y="327"/>
                      <a:pt x="742" y="324"/>
                      <a:pt x="743" y="321"/>
                    </a:cubicBezTo>
                    <a:cubicBezTo>
                      <a:pt x="746" y="318"/>
                      <a:pt x="749" y="313"/>
                      <a:pt x="752" y="309"/>
                    </a:cubicBezTo>
                    <a:cubicBezTo>
                      <a:pt x="755" y="307"/>
                      <a:pt x="757" y="303"/>
                      <a:pt x="758" y="301"/>
                    </a:cubicBezTo>
                    <a:cubicBezTo>
                      <a:pt x="760" y="297"/>
                      <a:pt x="763" y="293"/>
                      <a:pt x="765" y="289"/>
                    </a:cubicBezTo>
                    <a:cubicBezTo>
                      <a:pt x="766" y="286"/>
                      <a:pt x="768" y="283"/>
                      <a:pt x="768" y="280"/>
                    </a:cubicBezTo>
                    <a:cubicBezTo>
                      <a:pt x="771" y="275"/>
                      <a:pt x="772" y="272"/>
                      <a:pt x="774" y="267"/>
                    </a:cubicBezTo>
                    <a:cubicBezTo>
                      <a:pt x="775" y="264"/>
                      <a:pt x="775" y="261"/>
                      <a:pt x="777" y="258"/>
                    </a:cubicBezTo>
                    <a:cubicBezTo>
                      <a:pt x="777" y="255"/>
                      <a:pt x="778" y="250"/>
                      <a:pt x="780" y="246"/>
                    </a:cubicBezTo>
                    <a:cubicBezTo>
                      <a:pt x="780" y="243"/>
                      <a:pt x="780" y="240"/>
                      <a:pt x="780" y="237"/>
                    </a:cubicBezTo>
                    <a:cubicBezTo>
                      <a:pt x="780" y="232"/>
                      <a:pt x="782" y="229"/>
                      <a:pt x="782" y="224"/>
                    </a:cubicBezTo>
                    <a:cubicBezTo>
                      <a:pt x="782" y="167"/>
                      <a:pt x="745" y="110"/>
                      <a:pt x="669" y="67"/>
                    </a:cubicBezTo>
                    <a:cubicBezTo>
                      <a:pt x="593" y="23"/>
                      <a:pt x="493" y="0"/>
                      <a:pt x="3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8"/>
              <p:cNvSpPr/>
              <p:nvPr/>
            </p:nvSpPr>
            <p:spPr>
              <a:xfrm>
                <a:off x="923908" y="2469112"/>
                <a:ext cx="48695" cy="26485"/>
              </a:xfrm>
              <a:custGeom>
                <a:rect b="b" l="l" r="r" t="t"/>
                <a:pathLst>
                  <a:path extrusionOk="0" h="378" w="695">
                    <a:moveTo>
                      <a:pt x="351" y="1"/>
                    </a:moveTo>
                    <a:cubicBezTo>
                      <a:pt x="263" y="1"/>
                      <a:pt x="175" y="19"/>
                      <a:pt x="107" y="56"/>
                    </a:cubicBezTo>
                    <a:cubicBezTo>
                      <a:pt x="35" y="96"/>
                      <a:pt x="1" y="148"/>
                      <a:pt x="5" y="199"/>
                    </a:cubicBezTo>
                    <a:cubicBezTo>
                      <a:pt x="5" y="202"/>
                      <a:pt x="5" y="205"/>
                      <a:pt x="5" y="208"/>
                    </a:cubicBezTo>
                    <a:cubicBezTo>
                      <a:pt x="7" y="210"/>
                      <a:pt x="8" y="214"/>
                      <a:pt x="8" y="217"/>
                    </a:cubicBezTo>
                    <a:cubicBezTo>
                      <a:pt x="10" y="219"/>
                      <a:pt x="10" y="222"/>
                      <a:pt x="10" y="225"/>
                    </a:cubicBezTo>
                    <a:cubicBezTo>
                      <a:pt x="13" y="228"/>
                      <a:pt x="13" y="231"/>
                      <a:pt x="15" y="234"/>
                    </a:cubicBezTo>
                    <a:cubicBezTo>
                      <a:pt x="16" y="237"/>
                      <a:pt x="18" y="241"/>
                      <a:pt x="19" y="242"/>
                    </a:cubicBezTo>
                    <a:cubicBezTo>
                      <a:pt x="21" y="247"/>
                      <a:pt x="22" y="250"/>
                      <a:pt x="25" y="253"/>
                    </a:cubicBezTo>
                    <a:cubicBezTo>
                      <a:pt x="27" y="254"/>
                      <a:pt x="28" y="257"/>
                      <a:pt x="30" y="261"/>
                    </a:cubicBezTo>
                    <a:cubicBezTo>
                      <a:pt x="31" y="264"/>
                      <a:pt x="36" y="267"/>
                      <a:pt x="39" y="271"/>
                    </a:cubicBezTo>
                    <a:cubicBezTo>
                      <a:pt x="41" y="273"/>
                      <a:pt x="42" y="274"/>
                      <a:pt x="44" y="277"/>
                    </a:cubicBezTo>
                    <a:cubicBezTo>
                      <a:pt x="47" y="281"/>
                      <a:pt x="51" y="284"/>
                      <a:pt x="55" y="287"/>
                    </a:cubicBezTo>
                    <a:cubicBezTo>
                      <a:pt x="58" y="288"/>
                      <a:pt x="59" y="291"/>
                      <a:pt x="61" y="293"/>
                    </a:cubicBezTo>
                    <a:cubicBezTo>
                      <a:pt x="65" y="297"/>
                      <a:pt x="70" y="301"/>
                      <a:pt x="76" y="304"/>
                    </a:cubicBezTo>
                    <a:cubicBezTo>
                      <a:pt x="78" y="305"/>
                      <a:pt x="79" y="307"/>
                      <a:pt x="82" y="308"/>
                    </a:cubicBezTo>
                    <a:cubicBezTo>
                      <a:pt x="88" y="313"/>
                      <a:pt x="98" y="317"/>
                      <a:pt x="105" y="322"/>
                    </a:cubicBezTo>
                    <a:cubicBezTo>
                      <a:pt x="172" y="359"/>
                      <a:pt x="260" y="377"/>
                      <a:pt x="349" y="377"/>
                    </a:cubicBezTo>
                    <a:cubicBezTo>
                      <a:pt x="437" y="377"/>
                      <a:pt x="525" y="359"/>
                      <a:pt x="593" y="322"/>
                    </a:cubicBezTo>
                    <a:cubicBezTo>
                      <a:pt x="602" y="317"/>
                      <a:pt x="610" y="313"/>
                      <a:pt x="618" y="308"/>
                    </a:cubicBezTo>
                    <a:cubicBezTo>
                      <a:pt x="621" y="305"/>
                      <a:pt x="622" y="304"/>
                      <a:pt x="625" y="302"/>
                    </a:cubicBezTo>
                    <a:cubicBezTo>
                      <a:pt x="630" y="299"/>
                      <a:pt x="634" y="296"/>
                      <a:pt x="639" y="293"/>
                    </a:cubicBezTo>
                    <a:cubicBezTo>
                      <a:pt x="641" y="291"/>
                      <a:pt x="642" y="288"/>
                      <a:pt x="645" y="287"/>
                    </a:cubicBezTo>
                    <a:cubicBezTo>
                      <a:pt x="648" y="282"/>
                      <a:pt x="653" y="279"/>
                      <a:pt x="656" y="277"/>
                    </a:cubicBezTo>
                    <a:cubicBezTo>
                      <a:pt x="658" y="274"/>
                      <a:pt x="659" y="271"/>
                      <a:pt x="662" y="270"/>
                    </a:cubicBezTo>
                    <a:cubicBezTo>
                      <a:pt x="665" y="267"/>
                      <a:pt x="667" y="262"/>
                      <a:pt x="670" y="261"/>
                    </a:cubicBezTo>
                    <a:cubicBezTo>
                      <a:pt x="671" y="257"/>
                      <a:pt x="673" y="254"/>
                      <a:pt x="674" y="253"/>
                    </a:cubicBezTo>
                    <a:cubicBezTo>
                      <a:pt x="676" y="248"/>
                      <a:pt x="679" y="247"/>
                      <a:pt x="681" y="244"/>
                    </a:cubicBezTo>
                    <a:cubicBezTo>
                      <a:pt x="682" y="241"/>
                      <a:pt x="684" y="237"/>
                      <a:pt x="684" y="234"/>
                    </a:cubicBezTo>
                    <a:cubicBezTo>
                      <a:pt x="685" y="231"/>
                      <a:pt x="688" y="228"/>
                      <a:pt x="688" y="225"/>
                    </a:cubicBezTo>
                    <a:cubicBezTo>
                      <a:pt x="690" y="222"/>
                      <a:pt x="690" y="219"/>
                      <a:pt x="691" y="217"/>
                    </a:cubicBezTo>
                    <a:cubicBezTo>
                      <a:pt x="691" y="214"/>
                      <a:pt x="693" y="210"/>
                      <a:pt x="693" y="207"/>
                    </a:cubicBezTo>
                    <a:cubicBezTo>
                      <a:pt x="694" y="204"/>
                      <a:pt x="694" y="202"/>
                      <a:pt x="694" y="199"/>
                    </a:cubicBezTo>
                    <a:cubicBezTo>
                      <a:pt x="694" y="196"/>
                      <a:pt x="694" y="191"/>
                      <a:pt x="694" y="188"/>
                    </a:cubicBezTo>
                    <a:cubicBezTo>
                      <a:pt x="694" y="141"/>
                      <a:pt x="662" y="93"/>
                      <a:pt x="594" y="56"/>
                    </a:cubicBezTo>
                    <a:cubicBezTo>
                      <a:pt x="528" y="19"/>
                      <a:pt x="43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8"/>
              <p:cNvSpPr/>
              <p:nvPr/>
            </p:nvSpPr>
            <p:spPr>
              <a:xfrm>
                <a:off x="937641" y="2476609"/>
                <a:ext cx="21510" cy="11631"/>
              </a:xfrm>
              <a:custGeom>
                <a:rect b="b" l="l" r="r" t="t"/>
                <a:pathLst>
                  <a:path extrusionOk="0" h="166" w="307">
                    <a:moveTo>
                      <a:pt x="154" y="0"/>
                    </a:moveTo>
                    <a:cubicBezTo>
                      <a:pt x="115" y="0"/>
                      <a:pt x="76" y="8"/>
                      <a:pt x="46" y="24"/>
                    </a:cubicBezTo>
                    <a:cubicBezTo>
                      <a:pt x="14" y="41"/>
                      <a:pt x="0" y="64"/>
                      <a:pt x="0" y="87"/>
                    </a:cubicBezTo>
                    <a:cubicBezTo>
                      <a:pt x="0" y="89"/>
                      <a:pt x="0" y="90"/>
                      <a:pt x="2" y="90"/>
                    </a:cubicBezTo>
                    <a:cubicBezTo>
                      <a:pt x="2" y="92"/>
                      <a:pt x="2" y="94"/>
                      <a:pt x="3" y="95"/>
                    </a:cubicBezTo>
                    <a:cubicBezTo>
                      <a:pt x="3" y="97"/>
                      <a:pt x="3" y="97"/>
                      <a:pt x="3" y="98"/>
                    </a:cubicBezTo>
                    <a:cubicBezTo>
                      <a:pt x="3" y="100"/>
                      <a:pt x="5" y="101"/>
                      <a:pt x="5" y="103"/>
                    </a:cubicBezTo>
                    <a:cubicBezTo>
                      <a:pt x="6" y="104"/>
                      <a:pt x="6" y="106"/>
                      <a:pt x="6" y="106"/>
                    </a:cubicBezTo>
                    <a:cubicBezTo>
                      <a:pt x="8" y="107"/>
                      <a:pt x="9" y="109"/>
                      <a:pt x="9" y="110"/>
                    </a:cubicBezTo>
                    <a:cubicBezTo>
                      <a:pt x="11" y="112"/>
                      <a:pt x="11" y="112"/>
                      <a:pt x="12" y="114"/>
                    </a:cubicBezTo>
                    <a:cubicBezTo>
                      <a:pt x="12" y="115"/>
                      <a:pt x="14" y="118"/>
                      <a:pt x="15" y="118"/>
                    </a:cubicBezTo>
                    <a:cubicBezTo>
                      <a:pt x="17" y="120"/>
                      <a:pt x="17" y="121"/>
                      <a:pt x="17" y="121"/>
                    </a:cubicBezTo>
                    <a:cubicBezTo>
                      <a:pt x="19" y="123"/>
                      <a:pt x="22" y="124"/>
                      <a:pt x="23" y="126"/>
                    </a:cubicBezTo>
                    <a:cubicBezTo>
                      <a:pt x="25" y="127"/>
                      <a:pt x="25" y="127"/>
                      <a:pt x="26" y="129"/>
                    </a:cubicBezTo>
                    <a:cubicBezTo>
                      <a:pt x="28" y="130"/>
                      <a:pt x="29" y="132"/>
                      <a:pt x="32" y="134"/>
                    </a:cubicBezTo>
                    <a:cubicBezTo>
                      <a:pt x="34" y="134"/>
                      <a:pt x="34" y="135"/>
                      <a:pt x="35" y="135"/>
                    </a:cubicBezTo>
                    <a:cubicBezTo>
                      <a:pt x="39" y="137"/>
                      <a:pt x="42" y="140"/>
                      <a:pt x="45" y="141"/>
                    </a:cubicBezTo>
                    <a:cubicBezTo>
                      <a:pt x="75" y="157"/>
                      <a:pt x="114" y="165"/>
                      <a:pt x="153" y="165"/>
                    </a:cubicBezTo>
                    <a:cubicBezTo>
                      <a:pt x="192" y="165"/>
                      <a:pt x="232" y="157"/>
                      <a:pt x="262" y="141"/>
                    </a:cubicBezTo>
                    <a:cubicBezTo>
                      <a:pt x="265" y="140"/>
                      <a:pt x="269" y="137"/>
                      <a:pt x="272" y="135"/>
                    </a:cubicBezTo>
                    <a:cubicBezTo>
                      <a:pt x="274" y="135"/>
                      <a:pt x="274" y="134"/>
                      <a:pt x="275" y="132"/>
                    </a:cubicBezTo>
                    <a:cubicBezTo>
                      <a:pt x="277" y="130"/>
                      <a:pt x="278" y="130"/>
                      <a:pt x="282" y="129"/>
                    </a:cubicBezTo>
                    <a:cubicBezTo>
                      <a:pt x="282" y="127"/>
                      <a:pt x="283" y="126"/>
                      <a:pt x="285" y="126"/>
                    </a:cubicBezTo>
                    <a:cubicBezTo>
                      <a:pt x="286" y="124"/>
                      <a:pt x="288" y="123"/>
                      <a:pt x="289" y="121"/>
                    </a:cubicBezTo>
                    <a:cubicBezTo>
                      <a:pt x="289" y="120"/>
                      <a:pt x="291" y="120"/>
                      <a:pt x="291" y="118"/>
                    </a:cubicBezTo>
                    <a:cubicBezTo>
                      <a:pt x="292" y="117"/>
                      <a:pt x="294" y="115"/>
                      <a:pt x="295" y="114"/>
                    </a:cubicBezTo>
                    <a:cubicBezTo>
                      <a:pt x="295" y="112"/>
                      <a:pt x="297" y="112"/>
                      <a:pt x="297" y="110"/>
                    </a:cubicBezTo>
                    <a:cubicBezTo>
                      <a:pt x="298" y="109"/>
                      <a:pt x="298" y="107"/>
                      <a:pt x="300" y="106"/>
                    </a:cubicBezTo>
                    <a:cubicBezTo>
                      <a:pt x="300" y="106"/>
                      <a:pt x="302" y="104"/>
                      <a:pt x="302" y="103"/>
                    </a:cubicBezTo>
                    <a:cubicBezTo>
                      <a:pt x="302" y="101"/>
                      <a:pt x="303" y="100"/>
                      <a:pt x="305" y="98"/>
                    </a:cubicBezTo>
                    <a:cubicBezTo>
                      <a:pt x="305" y="97"/>
                      <a:pt x="305" y="97"/>
                      <a:pt x="305" y="95"/>
                    </a:cubicBezTo>
                    <a:cubicBezTo>
                      <a:pt x="305" y="94"/>
                      <a:pt x="306" y="92"/>
                      <a:pt x="306" y="90"/>
                    </a:cubicBezTo>
                    <a:cubicBezTo>
                      <a:pt x="306" y="90"/>
                      <a:pt x="306" y="89"/>
                      <a:pt x="306" y="87"/>
                    </a:cubicBezTo>
                    <a:lnTo>
                      <a:pt x="306" y="83"/>
                    </a:lnTo>
                    <a:cubicBezTo>
                      <a:pt x="306" y="61"/>
                      <a:pt x="292" y="40"/>
                      <a:pt x="262" y="24"/>
                    </a:cubicBezTo>
                    <a:cubicBezTo>
                      <a:pt x="232" y="8"/>
                      <a:pt x="193"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a:off x="930635" y="2518158"/>
                <a:ext cx="51007" cy="59135"/>
              </a:xfrm>
              <a:custGeom>
                <a:rect b="b" l="l" r="r" t="t"/>
                <a:pathLst>
                  <a:path extrusionOk="0" h="844" w="728">
                    <a:moveTo>
                      <a:pt x="0" y="0"/>
                    </a:moveTo>
                    <a:lnTo>
                      <a:pt x="2" y="100"/>
                    </a:lnTo>
                    <a:lnTo>
                      <a:pt x="728" y="843"/>
                    </a:lnTo>
                    <a:lnTo>
                      <a:pt x="728" y="7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8"/>
              <p:cNvSpPr/>
              <p:nvPr/>
            </p:nvSpPr>
            <p:spPr>
              <a:xfrm>
                <a:off x="981572" y="2570076"/>
                <a:ext cx="39306" cy="31109"/>
              </a:xfrm>
              <a:custGeom>
                <a:rect b="b" l="l" r="r" t="t"/>
                <a:pathLst>
                  <a:path extrusionOk="0" h="444" w="561">
                    <a:moveTo>
                      <a:pt x="1" y="1"/>
                    </a:moveTo>
                    <a:lnTo>
                      <a:pt x="1" y="101"/>
                    </a:lnTo>
                    <a:cubicBezTo>
                      <a:pt x="151" y="233"/>
                      <a:pt x="341" y="350"/>
                      <a:pt x="561" y="444"/>
                    </a:cubicBezTo>
                    <a:lnTo>
                      <a:pt x="561" y="344"/>
                    </a:lnTo>
                    <a:cubicBezTo>
                      <a:pt x="341" y="249"/>
                      <a:pt x="151" y="13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8"/>
              <p:cNvSpPr/>
              <p:nvPr/>
            </p:nvSpPr>
            <p:spPr>
              <a:xfrm>
                <a:off x="1020809" y="2594109"/>
                <a:ext cx="209354" cy="96690"/>
              </a:xfrm>
              <a:custGeom>
                <a:rect b="b" l="l" r="r" t="t"/>
                <a:pathLst>
                  <a:path extrusionOk="0" h="1380" w="2988">
                    <a:moveTo>
                      <a:pt x="1" y="1"/>
                    </a:moveTo>
                    <a:lnTo>
                      <a:pt x="1" y="101"/>
                    </a:lnTo>
                    <a:lnTo>
                      <a:pt x="2988" y="1379"/>
                    </a:lnTo>
                    <a:lnTo>
                      <a:pt x="2988" y="127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8"/>
              <p:cNvSpPr/>
              <p:nvPr/>
            </p:nvSpPr>
            <p:spPr>
              <a:xfrm>
                <a:off x="1230094" y="2667607"/>
                <a:ext cx="27816" cy="23192"/>
              </a:xfrm>
              <a:custGeom>
                <a:rect b="b" l="l" r="r" t="t"/>
                <a:pathLst>
                  <a:path extrusionOk="0" h="331" w="397">
                    <a:moveTo>
                      <a:pt x="396" y="1"/>
                    </a:moveTo>
                    <a:lnTo>
                      <a:pt x="1" y="230"/>
                    </a:lnTo>
                    <a:lnTo>
                      <a:pt x="1" y="330"/>
                    </a:lnTo>
                    <a:lnTo>
                      <a:pt x="396" y="102"/>
                    </a:lnTo>
                    <a:lnTo>
                      <a:pt x="3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p:nvPr/>
            </p:nvSpPr>
            <p:spPr>
              <a:xfrm>
                <a:off x="930635" y="2492374"/>
                <a:ext cx="327274" cy="191418"/>
              </a:xfrm>
              <a:custGeom>
                <a:rect b="b" l="l" r="r" t="t"/>
                <a:pathLst>
                  <a:path extrusionOk="0" h="2732" w="4671">
                    <a:moveTo>
                      <a:pt x="526" y="353"/>
                    </a:moveTo>
                    <a:cubicBezTo>
                      <a:pt x="602" y="308"/>
                      <a:pt x="640" y="250"/>
                      <a:pt x="640" y="193"/>
                    </a:cubicBezTo>
                    <a:lnTo>
                      <a:pt x="640" y="1"/>
                    </a:lnTo>
                    <a:lnTo>
                      <a:pt x="640" y="1"/>
                    </a:lnTo>
                    <a:lnTo>
                      <a:pt x="1883" y="442"/>
                    </a:lnTo>
                    <a:cubicBezTo>
                      <a:pt x="2112" y="530"/>
                      <a:pt x="2312" y="639"/>
                      <a:pt x="2475" y="768"/>
                    </a:cubicBezTo>
                    <a:lnTo>
                      <a:pt x="4670" y="2502"/>
                    </a:lnTo>
                    <a:lnTo>
                      <a:pt x="4275" y="2731"/>
                    </a:lnTo>
                    <a:lnTo>
                      <a:pt x="1288" y="1453"/>
                    </a:lnTo>
                    <a:cubicBezTo>
                      <a:pt x="1068" y="1359"/>
                      <a:pt x="878" y="1242"/>
                      <a:pt x="728" y="1110"/>
                    </a:cubicBezTo>
                    <a:lnTo>
                      <a:pt x="0" y="368"/>
                    </a:lnTo>
                    <a:lnTo>
                      <a:pt x="5" y="365"/>
                    </a:lnTo>
                    <a:cubicBezTo>
                      <a:pt x="157" y="439"/>
                      <a:pt x="382" y="436"/>
                      <a:pt x="526" y="353"/>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8"/>
              <p:cNvSpPr/>
              <p:nvPr/>
            </p:nvSpPr>
            <p:spPr>
              <a:xfrm>
                <a:off x="937921" y="2648129"/>
                <a:ext cx="19898" cy="178105"/>
              </a:xfrm>
              <a:custGeom>
                <a:rect b="b" l="l" r="r" t="t"/>
                <a:pathLst>
                  <a:path extrusionOk="0" h="2542" w="284">
                    <a:moveTo>
                      <a:pt x="141" y="0"/>
                    </a:moveTo>
                    <a:cubicBezTo>
                      <a:pt x="140" y="0"/>
                      <a:pt x="139" y="1"/>
                      <a:pt x="138" y="1"/>
                    </a:cubicBezTo>
                    <a:cubicBezTo>
                      <a:pt x="62" y="1"/>
                      <a:pt x="1" y="51"/>
                      <a:pt x="1" y="113"/>
                    </a:cubicBezTo>
                    <a:lnTo>
                      <a:pt x="8" y="2542"/>
                    </a:lnTo>
                    <a:cubicBezTo>
                      <a:pt x="8" y="2480"/>
                      <a:pt x="70" y="2429"/>
                      <a:pt x="145" y="2429"/>
                    </a:cubicBezTo>
                    <a:cubicBezTo>
                      <a:pt x="222" y="2429"/>
                      <a:pt x="283" y="2478"/>
                      <a:pt x="284" y="2541"/>
                    </a:cubicBezTo>
                    <a:lnTo>
                      <a:pt x="284" y="2541"/>
                    </a:lnTo>
                    <a:lnTo>
                      <a:pt x="276" y="113"/>
                    </a:lnTo>
                    <a:cubicBezTo>
                      <a:pt x="276" y="52"/>
                      <a:pt x="216" y="0"/>
                      <a:pt x="141" y="0"/>
                    </a:cubicBezTo>
                    <a:close/>
                    <a:moveTo>
                      <a:pt x="284" y="2541"/>
                    </a:moveTo>
                    <a:lnTo>
                      <a:pt x="284" y="2542"/>
                    </a:lnTo>
                    <a:cubicBezTo>
                      <a:pt x="284" y="2541"/>
                      <a:pt x="284" y="2541"/>
                      <a:pt x="284" y="25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 name="Google Shape;769;p38"/>
            <p:cNvGrpSpPr/>
            <p:nvPr/>
          </p:nvGrpSpPr>
          <p:grpSpPr>
            <a:xfrm flipH="1">
              <a:off x="6090822" y="3327650"/>
              <a:ext cx="708503" cy="475145"/>
              <a:chOff x="445502" y="2262069"/>
              <a:chExt cx="1007254" cy="675498"/>
            </a:xfrm>
          </p:grpSpPr>
          <p:sp>
            <p:nvSpPr>
              <p:cNvPr id="770" name="Google Shape;770;p38"/>
              <p:cNvSpPr/>
              <p:nvPr/>
            </p:nvSpPr>
            <p:spPr>
              <a:xfrm>
                <a:off x="475070" y="2601326"/>
                <a:ext cx="427677" cy="19828"/>
              </a:xfrm>
              <a:custGeom>
                <a:rect b="b" l="l" r="r" t="t"/>
                <a:pathLst>
                  <a:path extrusionOk="0" h="283" w="6104">
                    <a:moveTo>
                      <a:pt x="5994" y="1"/>
                    </a:moveTo>
                    <a:cubicBezTo>
                      <a:pt x="5993" y="1"/>
                      <a:pt x="5992" y="1"/>
                      <a:pt x="5991" y="1"/>
                    </a:cubicBezTo>
                    <a:lnTo>
                      <a:pt x="0" y="7"/>
                    </a:lnTo>
                    <a:cubicBezTo>
                      <a:pt x="63" y="7"/>
                      <a:pt x="114" y="69"/>
                      <a:pt x="114" y="146"/>
                    </a:cubicBezTo>
                    <a:cubicBezTo>
                      <a:pt x="114" y="221"/>
                      <a:pt x="63" y="282"/>
                      <a:pt x="2" y="282"/>
                    </a:cubicBezTo>
                    <a:lnTo>
                      <a:pt x="2" y="282"/>
                    </a:lnTo>
                    <a:lnTo>
                      <a:pt x="5991" y="276"/>
                    </a:lnTo>
                    <a:cubicBezTo>
                      <a:pt x="6054" y="276"/>
                      <a:pt x="6104" y="213"/>
                      <a:pt x="6104" y="138"/>
                    </a:cubicBezTo>
                    <a:cubicBezTo>
                      <a:pt x="6104" y="62"/>
                      <a:pt x="6054" y="1"/>
                      <a:pt x="5994" y="1"/>
                    </a:cubicBezTo>
                    <a:close/>
                    <a:moveTo>
                      <a:pt x="2" y="282"/>
                    </a:moveTo>
                    <a:lnTo>
                      <a:pt x="2" y="282"/>
                    </a:lnTo>
                    <a:cubicBezTo>
                      <a:pt x="2" y="282"/>
                      <a:pt x="2" y="282"/>
                      <a:pt x="2"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8"/>
              <p:cNvSpPr/>
              <p:nvPr/>
            </p:nvSpPr>
            <p:spPr>
              <a:xfrm>
                <a:off x="467152" y="2601816"/>
                <a:ext cx="15905" cy="19338"/>
              </a:xfrm>
              <a:custGeom>
                <a:rect b="b" l="l" r="r" t="t"/>
                <a:pathLst>
                  <a:path extrusionOk="0" h="276" w="227">
                    <a:moveTo>
                      <a:pt x="113" y="0"/>
                    </a:moveTo>
                    <a:cubicBezTo>
                      <a:pt x="52" y="0"/>
                      <a:pt x="1" y="63"/>
                      <a:pt x="1" y="139"/>
                    </a:cubicBezTo>
                    <a:cubicBezTo>
                      <a:pt x="1" y="214"/>
                      <a:pt x="52" y="275"/>
                      <a:pt x="115" y="275"/>
                    </a:cubicBezTo>
                    <a:cubicBezTo>
                      <a:pt x="176" y="275"/>
                      <a:pt x="227" y="214"/>
                      <a:pt x="227" y="139"/>
                    </a:cubicBezTo>
                    <a:cubicBezTo>
                      <a:pt x="227" y="62"/>
                      <a:pt x="176"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8"/>
              <p:cNvSpPr/>
              <p:nvPr/>
            </p:nvSpPr>
            <p:spPr>
              <a:xfrm>
                <a:off x="994534" y="2601326"/>
                <a:ext cx="427677" cy="19828"/>
              </a:xfrm>
              <a:custGeom>
                <a:rect b="b" l="l" r="r" t="t"/>
                <a:pathLst>
                  <a:path extrusionOk="0" h="283" w="6104">
                    <a:moveTo>
                      <a:pt x="5992" y="1"/>
                    </a:moveTo>
                    <a:cubicBezTo>
                      <a:pt x="5992" y="1"/>
                      <a:pt x="5991" y="1"/>
                      <a:pt x="5990" y="1"/>
                    </a:cubicBezTo>
                    <a:lnTo>
                      <a:pt x="0" y="7"/>
                    </a:lnTo>
                    <a:cubicBezTo>
                      <a:pt x="62" y="7"/>
                      <a:pt x="113" y="69"/>
                      <a:pt x="113" y="146"/>
                    </a:cubicBezTo>
                    <a:cubicBezTo>
                      <a:pt x="113" y="221"/>
                      <a:pt x="63" y="282"/>
                      <a:pt x="0" y="282"/>
                    </a:cubicBezTo>
                    <a:lnTo>
                      <a:pt x="0" y="282"/>
                    </a:lnTo>
                    <a:lnTo>
                      <a:pt x="5990" y="276"/>
                    </a:lnTo>
                    <a:lnTo>
                      <a:pt x="5992" y="276"/>
                    </a:lnTo>
                    <a:cubicBezTo>
                      <a:pt x="6053" y="276"/>
                      <a:pt x="6104" y="213"/>
                      <a:pt x="6104" y="138"/>
                    </a:cubicBezTo>
                    <a:cubicBezTo>
                      <a:pt x="6104" y="62"/>
                      <a:pt x="6054" y="1"/>
                      <a:pt x="5992" y="1"/>
                    </a:cubicBezTo>
                    <a:close/>
                    <a:moveTo>
                      <a:pt x="0" y="282"/>
                    </a:moveTo>
                    <a:lnTo>
                      <a:pt x="0" y="282"/>
                    </a:lnTo>
                    <a:cubicBezTo>
                      <a:pt x="0" y="282"/>
                      <a:pt x="0" y="282"/>
                      <a:pt x="0"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8"/>
              <p:cNvSpPr/>
              <p:nvPr/>
            </p:nvSpPr>
            <p:spPr>
              <a:xfrm>
                <a:off x="986617" y="2601816"/>
                <a:ext cx="15835" cy="19338"/>
              </a:xfrm>
              <a:custGeom>
                <a:rect b="b" l="l" r="r" t="t"/>
                <a:pathLst>
                  <a:path extrusionOk="0" h="276" w="226">
                    <a:moveTo>
                      <a:pt x="113" y="0"/>
                    </a:moveTo>
                    <a:cubicBezTo>
                      <a:pt x="52" y="0"/>
                      <a:pt x="1" y="63"/>
                      <a:pt x="1" y="139"/>
                    </a:cubicBezTo>
                    <a:cubicBezTo>
                      <a:pt x="1" y="214"/>
                      <a:pt x="52" y="275"/>
                      <a:pt x="113" y="275"/>
                    </a:cubicBezTo>
                    <a:cubicBezTo>
                      <a:pt x="176" y="275"/>
                      <a:pt x="226" y="214"/>
                      <a:pt x="226" y="139"/>
                    </a:cubicBezTo>
                    <a:cubicBezTo>
                      <a:pt x="226" y="62"/>
                      <a:pt x="175"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8"/>
              <p:cNvSpPr/>
              <p:nvPr/>
            </p:nvSpPr>
            <p:spPr>
              <a:xfrm>
                <a:off x="489714" y="2262069"/>
                <a:ext cx="916240" cy="339325"/>
              </a:xfrm>
              <a:custGeom>
                <a:rect b="b" l="l" r="r" t="t"/>
                <a:pathLst>
                  <a:path extrusionOk="0" h="4843" w="13077">
                    <a:moveTo>
                      <a:pt x="13067" y="3977"/>
                    </a:moveTo>
                    <a:cubicBezTo>
                      <a:pt x="13067" y="3968"/>
                      <a:pt x="13066" y="3958"/>
                      <a:pt x="13064" y="3951"/>
                    </a:cubicBezTo>
                    <a:cubicBezTo>
                      <a:pt x="12977" y="3049"/>
                      <a:pt x="12338" y="2163"/>
                      <a:pt x="11149" y="1476"/>
                    </a:cubicBezTo>
                    <a:cubicBezTo>
                      <a:pt x="8593" y="1"/>
                      <a:pt x="4444" y="1"/>
                      <a:pt x="1903" y="1477"/>
                    </a:cubicBezTo>
                    <a:cubicBezTo>
                      <a:pt x="716" y="2166"/>
                      <a:pt x="86" y="3060"/>
                      <a:pt x="14" y="3965"/>
                    </a:cubicBezTo>
                    <a:cubicBezTo>
                      <a:pt x="13" y="3992"/>
                      <a:pt x="13" y="4018"/>
                      <a:pt x="11" y="4045"/>
                    </a:cubicBezTo>
                    <a:cubicBezTo>
                      <a:pt x="0" y="4298"/>
                      <a:pt x="33" y="4552"/>
                      <a:pt x="109" y="4803"/>
                    </a:cubicBezTo>
                    <a:cubicBezTo>
                      <a:pt x="336" y="4074"/>
                      <a:pt x="931" y="3376"/>
                      <a:pt x="1900" y="2814"/>
                    </a:cubicBezTo>
                    <a:cubicBezTo>
                      <a:pt x="4441" y="1337"/>
                      <a:pt x="8590" y="1336"/>
                      <a:pt x="11146" y="2813"/>
                    </a:cubicBezTo>
                    <a:cubicBezTo>
                      <a:pt x="12138" y="3386"/>
                      <a:pt x="12746" y="4098"/>
                      <a:pt x="12972" y="4843"/>
                    </a:cubicBezTo>
                    <a:cubicBezTo>
                      <a:pt x="13040" y="4618"/>
                      <a:pt x="13077" y="4391"/>
                      <a:pt x="13075" y="4163"/>
                    </a:cubicBezTo>
                    <a:cubicBezTo>
                      <a:pt x="13075" y="4135"/>
                      <a:pt x="13073" y="4106"/>
                      <a:pt x="13072" y="4077"/>
                    </a:cubicBezTo>
                    <a:cubicBezTo>
                      <a:pt x="13070" y="4043"/>
                      <a:pt x="13070" y="4011"/>
                      <a:pt x="13069" y="39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8"/>
              <p:cNvSpPr/>
              <p:nvPr/>
            </p:nvSpPr>
            <p:spPr>
              <a:xfrm>
                <a:off x="445502" y="2551579"/>
                <a:ext cx="1004522" cy="385988"/>
              </a:xfrm>
              <a:custGeom>
                <a:rect b="b" l="l" r="r" t="t"/>
                <a:pathLst>
                  <a:path extrusionOk="0" h="5509" w="14337">
                    <a:moveTo>
                      <a:pt x="14337" y="43"/>
                    </a:moveTo>
                    <a:lnTo>
                      <a:pt x="14337" y="46"/>
                    </a:lnTo>
                    <a:lnTo>
                      <a:pt x="14337" y="46"/>
                    </a:lnTo>
                    <a:cubicBezTo>
                      <a:pt x="14337" y="45"/>
                      <a:pt x="14337" y="44"/>
                      <a:pt x="14337" y="43"/>
                    </a:cubicBezTo>
                    <a:close/>
                    <a:moveTo>
                      <a:pt x="7" y="0"/>
                    </a:moveTo>
                    <a:lnTo>
                      <a:pt x="4" y="1337"/>
                    </a:lnTo>
                    <a:cubicBezTo>
                      <a:pt x="1" y="2408"/>
                      <a:pt x="705" y="3480"/>
                      <a:pt x="2116" y="4295"/>
                    </a:cubicBezTo>
                    <a:cubicBezTo>
                      <a:pt x="3518" y="5104"/>
                      <a:pt x="5356" y="5509"/>
                      <a:pt x="7192" y="5509"/>
                    </a:cubicBezTo>
                    <a:cubicBezTo>
                      <a:pt x="9027" y="5509"/>
                      <a:pt x="10860" y="5104"/>
                      <a:pt x="12252" y="4295"/>
                    </a:cubicBezTo>
                    <a:cubicBezTo>
                      <a:pt x="13637" y="3490"/>
                      <a:pt x="14331" y="2435"/>
                      <a:pt x="14332" y="1379"/>
                    </a:cubicBezTo>
                    <a:lnTo>
                      <a:pt x="14337" y="46"/>
                    </a:lnTo>
                    <a:lnTo>
                      <a:pt x="14337" y="46"/>
                    </a:lnTo>
                    <a:cubicBezTo>
                      <a:pt x="14336" y="74"/>
                      <a:pt x="14334" y="101"/>
                      <a:pt x="14332" y="131"/>
                    </a:cubicBezTo>
                    <a:cubicBezTo>
                      <a:pt x="14332" y="165"/>
                      <a:pt x="14331" y="199"/>
                      <a:pt x="14329" y="233"/>
                    </a:cubicBezTo>
                    <a:cubicBezTo>
                      <a:pt x="14326" y="248"/>
                      <a:pt x="14324" y="262"/>
                      <a:pt x="14323" y="276"/>
                    </a:cubicBezTo>
                    <a:cubicBezTo>
                      <a:pt x="14226" y="1254"/>
                      <a:pt x="13538" y="2214"/>
                      <a:pt x="12257" y="2958"/>
                    </a:cubicBezTo>
                    <a:cubicBezTo>
                      <a:pt x="10865" y="3768"/>
                      <a:pt x="9032" y="4172"/>
                      <a:pt x="7197" y="4172"/>
                    </a:cubicBezTo>
                    <a:cubicBezTo>
                      <a:pt x="5361" y="4172"/>
                      <a:pt x="3523" y="3768"/>
                      <a:pt x="2120" y="2958"/>
                    </a:cubicBezTo>
                    <a:cubicBezTo>
                      <a:pt x="799" y="2195"/>
                      <a:pt x="97" y="1208"/>
                      <a:pt x="16" y="206"/>
                    </a:cubicBezTo>
                    <a:cubicBezTo>
                      <a:pt x="13" y="179"/>
                      <a:pt x="13" y="150"/>
                      <a:pt x="11" y="122"/>
                    </a:cubicBezTo>
                    <a:cubicBezTo>
                      <a:pt x="10" y="85"/>
                      <a:pt x="8" y="48"/>
                      <a:pt x="7" y="11"/>
                    </a:cubicBezTo>
                    <a:cubicBezTo>
                      <a:pt x="7" y="8"/>
                      <a:pt x="7" y="5"/>
                      <a:pt x="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8"/>
              <p:cNvSpPr/>
              <p:nvPr/>
            </p:nvSpPr>
            <p:spPr>
              <a:xfrm>
                <a:off x="445853" y="2262350"/>
                <a:ext cx="1006904" cy="581540"/>
              </a:xfrm>
              <a:custGeom>
                <a:rect b="b" l="l" r="r" t="t"/>
                <a:pathLst>
                  <a:path extrusionOk="0" h="8300" w="14371">
                    <a:moveTo>
                      <a:pt x="7146" y="366"/>
                    </a:moveTo>
                    <a:cubicBezTo>
                      <a:pt x="8820" y="366"/>
                      <a:pt x="10495" y="735"/>
                      <a:pt x="11774" y="1473"/>
                    </a:cubicBezTo>
                    <a:cubicBezTo>
                      <a:pt x="12964" y="2159"/>
                      <a:pt x="13603" y="3045"/>
                      <a:pt x="13690" y="3947"/>
                    </a:cubicBezTo>
                    <a:cubicBezTo>
                      <a:pt x="13692" y="3954"/>
                      <a:pt x="13692" y="3964"/>
                      <a:pt x="13693" y="3973"/>
                    </a:cubicBezTo>
                    <a:cubicBezTo>
                      <a:pt x="13696" y="4007"/>
                      <a:pt x="13696" y="4039"/>
                      <a:pt x="13698" y="4073"/>
                    </a:cubicBezTo>
                    <a:cubicBezTo>
                      <a:pt x="13699" y="4102"/>
                      <a:pt x="13701" y="4130"/>
                      <a:pt x="13701" y="4159"/>
                    </a:cubicBezTo>
                    <a:cubicBezTo>
                      <a:pt x="13701" y="4387"/>
                      <a:pt x="13666" y="4614"/>
                      <a:pt x="13596" y="4839"/>
                    </a:cubicBezTo>
                    <a:cubicBezTo>
                      <a:pt x="13370" y="5568"/>
                      <a:pt x="12773" y="6265"/>
                      <a:pt x="11804" y="6828"/>
                    </a:cubicBezTo>
                    <a:cubicBezTo>
                      <a:pt x="10535" y="7566"/>
                      <a:pt x="8863" y="7935"/>
                      <a:pt x="7188" y="7935"/>
                    </a:cubicBezTo>
                    <a:cubicBezTo>
                      <a:pt x="5514" y="7935"/>
                      <a:pt x="3838" y="7566"/>
                      <a:pt x="2560" y="6828"/>
                    </a:cubicBezTo>
                    <a:cubicBezTo>
                      <a:pt x="1568" y="6256"/>
                      <a:pt x="960" y="5543"/>
                      <a:pt x="734" y="4799"/>
                    </a:cubicBezTo>
                    <a:cubicBezTo>
                      <a:pt x="657" y="4548"/>
                      <a:pt x="625" y="4294"/>
                      <a:pt x="637" y="4042"/>
                    </a:cubicBezTo>
                    <a:cubicBezTo>
                      <a:pt x="637" y="4014"/>
                      <a:pt x="637" y="3988"/>
                      <a:pt x="640" y="3962"/>
                    </a:cubicBezTo>
                    <a:cubicBezTo>
                      <a:pt x="711" y="3056"/>
                      <a:pt x="1342" y="2162"/>
                      <a:pt x="2529" y="1473"/>
                    </a:cubicBezTo>
                    <a:cubicBezTo>
                      <a:pt x="3800" y="735"/>
                      <a:pt x="5472" y="366"/>
                      <a:pt x="7146" y="366"/>
                    </a:cubicBezTo>
                    <a:close/>
                    <a:moveTo>
                      <a:pt x="7143" y="0"/>
                    </a:moveTo>
                    <a:cubicBezTo>
                      <a:pt x="5307" y="0"/>
                      <a:pt x="3474" y="405"/>
                      <a:pt x="2081" y="1215"/>
                    </a:cubicBezTo>
                    <a:cubicBezTo>
                      <a:pt x="692" y="2021"/>
                      <a:pt x="0" y="3079"/>
                      <a:pt x="2" y="4139"/>
                    </a:cubicBezTo>
                    <a:cubicBezTo>
                      <a:pt x="3" y="4176"/>
                      <a:pt x="5" y="4213"/>
                      <a:pt x="6" y="4248"/>
                    </a:cubicBezTo>
                    <a:lnTo>
                      <a:pt x="6" y="4250"/>
                    </a:lnTo>
                    <a:cubicBezTo>
                      <a:pt x="8" y="4278"/>
                      <a:pt x="8" y="4307"/>
                      <a:pt x="11" y="4334"/>
                    </a:cubicBezTo>
                    <a:cubicBezTo>
                      <a:pt x="92" y="5336"/>
                      <a:pt x="794" y="6323"/>
                      <a:pt x="2115" y="7086"/>
                    </a:cubicBezTo>
                    <a:cubicBezTo>
                      <a:pt x="3517" y="7895"/>
                      <a:pt x="5355" y="8300"/>
                      <a:pt x="7191" y="8300"/>
                    </a:cubicBezTo>
                    <a:cubicBezTo>
                      <a:pt x="9026" y="8300"/>
                      <a:pt x="10859" y="7895"/>
                      <a:pt x="12252" y="7086"/>
                    </a:cubicBezTo>
                    <a:cubicBezTo>
                      <a:pt x="13533" y="6342"/>
                      <a:pt x="14221" y="5382"/>
                      <a:pt x="14318" y="4404"/>
                    </a:cubicBezTo>
                    <a:cubicBezTo>
                      <a:pt x="14319" y="4390"/>
                      <a:pt x="14322" y="4376"/>
                      <a:pt x="14322" y="4361"/>
                    </a:cubicBezTo>
                    <a:cubicBezTo>
                      <a:pt x="14326" y="4327"/>
                      <a:pt x="14326" y="4293"/>
                      <a:pt x="14327" y="4259"/>
                    </a:cubicBezTo>
                    <a:cubicBezTo>
                      <a:pt x="14370" y="3159"/>
                      <a:pt x="13669" y="2052"/>
                      <a:pt x="12220" y="1215"/>
                    </a:cubicBezTo>
                    <a:cubicBezTo>
                      <a:pt x="10817" y="405"/>
                      <a:pt x="8979" y="0"/>
                      <a:pt x="7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8"/>
              <p:cNvSpPr/>
              <p:nvPr/>
            </p:nvSpPr>
            <p:spPr>
              <a:xfrm>
                <a:off x="937921" y="2330313"/>
                <a:ext cx="19898" cy="178245"/>
              </a:xfrm>
              <a:custGeom>
                <a:rect b="b" l="l" r="r" t="t"/>
                <a:pathLst>
                  <a:path extrusionOk="0" h="2544" w="284">
                    <a:moveTo>
                      <a:pt x="284" y="2541"/>
                    </a:moveTo>
                    <a:lnTo>
                      <a:pt x="284" y="2541"/>
                    </a:lnTo>
                    <a:cubicBezTo>
                      <a:pt x="284" y="2541"/>
                      <a:pt x="284" y="2541"/>
                      <a:pt x="284" y="2541"/>
                    </a:cubicBezTo>
                    <a:close/>
                    <a:moveTo>
                      <a:pt x="138" y="0"/>
                    </a:moveTo>
                    <a:cubicBezTo>
                      <a:pt x="62" y="0"/>
                      <a:pt x="1" y="51"/>
                      <a:pt x="1" y="114"/>
                    </a:cubicBezTo>
                    <a:lnTo>
                      <a:pt x="8" y="2543"/>
                    </a:lnTo>
                    <a:cubicBezTo>
                      <a:pt x="8" y="2480"/>
                      <a:pt x="70" y="2431"/>
                      <a:pt x="145" y="2429"/>
                    </a:cubicBezTo>
                    <a:cubicBezTo>
                      <a:pt x="222" y="2429"/>
                      <a:pt x="283" y="2480"/>
                      <a:pt x="284" y="2541"/>
                    </a:cubicBezTo>
                    <a:lnTo>
                      <a:pt x="284" y="2541"/>
                    </a:lnTo>
                    <a:lnTo>
                      <a:pt x="276" y="113"/>
                    </a:lnTo>
                    <a:cubicBezTo>
                      <a:pt x="276" y="50"/>
                      <a:pt x="214" y="0"/>
                      <a:pt x="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8"/>
              <p:cNvSpPr/>
              <p:nvPr/>
            </p:nvSpPr>
            <p:spPr>
              <a:xfrm>
                <a:off x="938482" y="2500572"/>
                <a:ext cx="19338" cy="15695"/>
              </a:xfrm>
              <a:custGeom>
                <a:rect b="b" l="l" r="r" t="t"/>
                <a:pathLst>
                  <a:path extrusionOk="0" h="224" w="276">
                    <a:moveTo>
                      <a:pt x="141" y="1"/>
                    </a:moveTo>
                    <a:cubicBezTo>
                      <a:pt x="140" y="1"/>
                      <a:pt x="138" y="1"/>
                      <a:pt x="137" y="1"/>
                    </a:cubicBezTo>
                    <a:cubicBezTo>
                      <a:pt x="62" y="1"/>
                      <a:pt x="0" y="50"/>
                      <a:pt x="0" y="113"/>
                    </a:cubicBezTo>
                    <a:cubicBezTo>
                      <a:pt x="0" y="174"/>
                      <a:pt x="60" y="224"/>
                      <a:pt x="134" y="224"/>
                    </a:cubicBezTo>
                    <a:cubicBezTo>
                      <a:pt x="135" y="224"/>
                      <a:pt x="136" y="224"/>
                      <a:pt x="137" y="224"/>
                    </a:cubicBezTo>
                    <a:cubicBezTo>
                      <a:pt x="214" y="224"/>
                      <a:pt x="276" y="173"/>
                      <a:pt x="276" y="111"/>
                    </a:cubicBezTo>
                    <a:cubicBezTo>
                      <a:pt x="276" y="51"/>
                      <a:pt x="216" y="1"/>
                      <a:pt x="141"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8"/>
              <p:cNvSpPr/>
              <p:nvPr/>
            </p:nvSpPr>
            <p:spPr>
              <a:xfrm>
                <a:off x="889646" y="2556764"/>
                <a:ext cx="119040" cy="137327"/>
              </a:xfrm>
              <a:custGeom>
                <a:rect b="b" l="l" r="r" t="t"/>
                <a:pathLst>
                  <a:path extrusionOk="0" h="1960" w="1699">
                    <a:moveTo>
                      <a:pt x="1696" y="51"/>
                    </a:moveTo>
                    <a:cubicBezTo>
                      <a:pt x="1694" y="59"/>
                      <a:pt x="1691" y="66"/>
                      <a:pt x="1690" y="76"/>
                    </a:cubicBezTo>
                    <a:cubicBezTo>
                      <a:pt x="1688" y="82"/>
                      <a:pt x="1686" y="89"/>
                      <a:pt x="1683" y="97"/>
                    </a:cubicBezTo>
                    <a:cubicBezTo>
                      <a:pt x="1680" y="105"/>
                      <a:pt x="1677" y="112"/>
                      <a:pt x="1673" y="122"/>
                    </a:cubicBezTo>
                    <a:cubicBezTo>
                      <a:pt x="1670" y="129"/>
                      <a:pt x="1668" y="135"/>
                      <a:pt x="1665" y="143"/>
                    </a:cubicBezTo>
                    <a:cubicBezTo>
                      <a:pt x="1660" y="151"/>
                      <a:pt x="1654" y="160"/>
                      <a:pt x="1650" y="168"/>
                    </a:cubicBezTo>
                    <a:cubicBezTo>
                      <a:pt x="1645" y="174"/>
                      <a:pt x="1642" y="182"/>
                      <a:pt x="1637" y="188"/>
                    </a:cubicBezTo>
                    <a:cubicBezTo>
                      <a:pt x="1631" y="195"/>
                      <a:pt x="1623" y="205"/>
                      <a:pt x="1616" y="214"/>
                    </a:cubicBezTo>
                    <a:cubicBezTo>
                      <a:pt x="1611" y="220"/>
                      <a:pt x="1608" y="225"/>
                      <a:pt x="1603" y="231"/>
                    </a:cubicBezTo>
                    <a:cubicBezTo>
                      <a:pt x="1594" y="240"/>
                      <a:pt x="1585" y="248"/>
                      <a:pt x="1574" y="259"/>
                    </a:cubicBezTo>
                    <a:cubicBezTo>
                      <a:pt x="1570" y="263"/>
                      <a:pt x="1565" y="268"/>
                      <a:pt x="1560" y="272"/>
                    </a:cubicBezTo>
                    <a:cubicBezTo>
                      <a:pt x="1550" y="282"/>
                      <a:pt x="1537" y="291"/>
                      <a:pt x="1523" y="302"/>
                    </a:cubicBezTo>
                    <a:cubicBezTo>
                      <a:pt x="1519" y="305"/>
                      <a:pt x="1514" y="308"/>
                      <a:pt x="1510" y="311"/>
                    </a:cubicBezTo>
                    <a:cubicBezTo>
                      <a:pt x="1493" y="325"/>
                      <a:pt x="1474" y="337"/>
                      <a:pt x="1453" y="349"/>
                    </a:cubicBezTo>
                    <a:cubicBezTo>
                      <a:pt x="1123" y="540"/>
                      <a:pt x="588" y="540"/>
                      <a:pt x="256" y="349"/>
                    </a:cubicBezTo>
                    <a:cubicBezTo>
                      <a:pt x="236" y="337"/>
                      <a:pt x="216" y="325"/>
                      <a:pt x="199" y="311"/>
                    </a:cubicBezTo>
                    <a:cubicBezTo>
                      <a:pt x="191" y="306"/>
                      <a:pt x="185" y="302"/>
                      <a:pt x="179" y="297"/>
                    </a:cubicBezTo>
                    <a:cubicBezTo>
                      <a:pt x="168" y="288"/>
                      <a:pt x="157" y="280"/>
                      <a:pt x="147" y="271"/>
                    </a:cubicBezTo>
                    <a:cubicBezTo>
                      <a:pt x="141" y="266"/>
                      <a:pt x="136" y="260"/>
                      <a:pt x="130" y="255"/>
                    </a:cubicBezTo>
                    <a:cubicBezTo>
                      <a:pt x="121" y="246"/>
                      <a:pt x="111" y="239"/>
                      <a:pt x="104" y="229"/>
                    </a:cubicBezTo>
                    <a:cubicBezTo>
                      <a:pt x="99" y="223"/>
                      <a:pt x="94" y="217"/>
                      <a:pt x="90" y="211"/>
                    </a:cubicBezTo>
                    <a:cubicBezTo>
                      <a:pt x="84" y="203"/>
                      <a:pt x="74" y="194"/>
                      <a:pt x="70" y="186"/>
                    </a:cubicBezTo>
                    <a:cubicBezTo>
                      <a:pt x="65" y="180"/>
                      <a:pt x="61" y="172"/>
                      <a:pt x="57" y="166"/>
                    </a:cubicBezTo>
                    <a:cubicBezTo>
                      <a:pt x="53" y="157"/>
                      <a:pt x="47" y="149"/>
                      <a:pt x="42" y="142"/>
                    </a:cubicBezTo>
                    <a:cubicBezTo>
                      <a:pt x="39" y="134"/>
                      <a:pt x="36" y="128"/>
                      <a:pt x="33" y="122"/>
                    </a:cubicBezTo>
                    <a:cubicBezTo>
                      <a:pt x="30" y="112"/>
                      <a:pt x="25" y="105"/>
                      <a:pt x="22" y="96"/>
                    </a:cubicBezTo>
                    <a:cubicBezTo>
                      <a:pt x="21" y="88"/>
                      <a:pt x="19" y="82"/>
                      <a:pt x="17" y="74"/>
                    </a:cubicBezTo>
                    <a:cubicBezTo>
                      <a:pt x="14" y="66"/>
                      <a:pt x="13" y="57"/>
                      <a:pt x="11" y="48"/>
                    </a:cubicBezTo>
                    <a:cubicBezTo>
                      <a:pt x="10" y="42"/>
                      <a:pt x="8" y="34"/>
                      <a:pt x="8" y="26"/>
                    </a:cubicBezTo>
                    <a:cubicBezTo>
                      <a:pt x="8" y="19"/>
                      <a:pt x="7" y="9"/>
                      <a:pt x="7" y="2"/>
                    </a:cubicBezTo>
                    <a:lnTo>
                      <a:pt x="7" y="0"/>
                    </a:lnTo>
                    <a:lnTo>
                      <a:pt x="1" y="1420"/>
                    </a:lnTo>
                    <a:cubicBezTo>
                      <a:pt x="1" y="1546"/>
                      <a:pt x="84" y="1672"/>
                      <a:pt x="250" y="1769"/>
                    </a:cubicBezTo>
                    <a:cubicBezTo>
                      <a:pt x="582" y="1960"/>
                      <a:pt x="1117" y="1960"/>
                      <a:pt x="1446" y="1769"/>
                    </a:cubicBezTo>
                    <a:cubicBezTo>
                      <a:pt x="1611" y="1674"/>
                      <a:pt x="1693" y="1548"/>
                      <a:pt x="1694" y="1423"/>
                    </a:cubicBezTo>
                    <a:lnTo>
                      <a:pt x="1699" y="3"/>
                    </a:lnTo>
                    <a:cubicBezTo>
                      <a:pt x="1699" y="12"/>
                      <a:pt x="1697" y="20"/>
                      <a:pt x="1697" y="28"/>
                    </a:cubicBezTo>
                    <a:cubicBezTo>
                      <a:pt x="1697" y="36"/>
                      <a:pt x="1697" y="43"/>
                      <a:pt x="1696" y="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8"/>
              <p:cNvSpPr/>
              <p:nvPr/>
            </p:nvSpPr>
            <p:spPr>
              <a:xfrm>
                <a:off x="894411" y="2526916"/>
                <a:ext cx="110493" cy="60046"/>
              </a:xfrm>
              <a:custGeom>
                <a:rect b="b" l="l" r="r" t="t"/>
                <a:pathLst>
                  <a:path extrusionOk="0" h="857" w="1577">
                    <a:moveTo>
                      <a:pt x="782" y="0"/>
                    </a:moveTo>
                    <a:cubicBezTo>
                      <a:pt x="566" y="0"/>
                      <a:pt x="366" y="48"/>
                      <a:pt x="216" y="135"/>
                    </a:cubicBezTo>
                    <a:cubicBezTo>
                      <a:pt x="77" y="217"/>
                      <a:pt x="0" y="318"/>
                      <a:pt x="0" y="428"/>
                    </a:cubicBezTo>
                    <a:cubicBezTo>
                      <a:pt x="0" y="432"/>
                      <a:pt x="2" y="435"/>
                      <a:pt x="2" y="440"/>
                    </a:cubicBezTo>
                    <a:lnTo>
                      <a:pt x="3" y="448"/>
                    </a:lnTo>
                    <a:lnTo>
                      <a:pt x="3" y="457"/>
                    </a:lnTo>
                    <a:cubicBezTo>
                      <a:pt x="3" y="458"/>
                      <a:pt x="3" y="462"/>
                      <a:pt x="3" y="465"/>
                    </a:cubicBezTo>
                    <a:cubicBezTo>
                      <a:pt x="5" y="468"/>
                      <a:pt x="6" y="472"/>
                      <a:pt x="6" y="477"/>
                    </a:cubicBezTo>
                    <a:lnTo>
                      <a:pt x="9" y="485"/>
                    </a:lnTo>
                    <a:lnTo>
                      <a:pt x="11" y="494"/>
                    </a:lnTo>
                    <a:cubicBezTo>
                      <a:pt x="13" y="497"/>
                      <a:pt x="13" y="498"/>
                      <a:pt x="13" y="502"/>
                    </a:cubicBezTo>
                    <a:cubicBezTo>
                      <a:pt x="16" y="506"/>
                      <a:pt x="17" y="511"/>
                      <a:pt x="19" y="514"/>
                    </a:cubicBezTo>
                    <a:lnTo>
                      <a:pt x="22" y="523"/>
                    </a:lnTo>
                    <a:lnTo>
                      <a:pt x="26" y="531"/>
                    </a:lnTo>
                    <a:cubicBezTo>
                      <a:pt x="26" y="534"/>
                      <a:pt x="28" y="537"/>
                      <a:pt x="29" y="538"/>
                    </a:cubicBezTo>
                    <a:cubicBezTo>
                      <a:pt x="31" y="543"/>
                      <a:pt x="34" y="548"/>
                      <a:pt x="37" y="552"/>
                    </a:cubicBezTo>
                    <a:lnTo>
                      <a:pt x="42" y="560"/>
                    </a:lnTo>
                    <a:lnTo>
                      <a:pt x="46" y="569"/>
                    </a:lnTo>
                    <a:cubicBezTo>
                      <a:pt x="49" y="572"/>
                      <a:pt x="49" y="574"/>
                      <a:pt x="53" y="577"/>
                    </a:cubicBezTo>
                    <a:cubicBezTo>
                      <a:pt x="56" y="581"/>
                      <a:pt x="60" y="586"/>
                      <a:pt x="63" y="591"/>
                    </a:cubicBezTo>
                    <a:lnTo>
                      <a:pt x="69" y="598"/>
                    </a:lnTo>
                    <a:lnTo>
                      <a:pt x="76" y="606"/>
                    </a:lnTo>
                    <a:cubicBezTo>
                      <a:pt x="79" y="609"/>
                      <a:pt x="80" y="612"/>
                      <a:pt x="82" y="614"/>
                    </a:cubicBezTo>
                    <a:cubicBezTo>
                      <a:pt x="88" y="620"/>
                      <a:pt x="93" y="625"/>
                      <a:pt x="99" y="631"/>
                    </a:cubicBezTo>
                    <a:lnTo>
                      <a:pt x="105" y="637"/>
                    </a:lnTo>
                    <a:lnTo>
                      <a:pt x="113" y="645"/>
                    </a:lnTo>
                    <a:cubicBezTo>
                      <a:pt x="116" y="646"/>
                      <a:pt x="117" y="649"/>
                      <a:pt x="120" y="651"/>
                    </a:cubicBezTo>
                    <a:cubicBezTo>
                      <a:pt x="126" y="657"/>
                      <a:pt x="136" y="661"/>
                      <a:pt x="142" y="669"/>
                    </a:cubicBezTo>
                    <a:lnTo>
                      <a:pt x="148" y="674"/>
                    </a:lnTo>
                    <a:lnTo>
                      <a:pt x="157" y="681"/>
                    </a:lnTo>
                    <a:cubicBezTo>
                      <a:pt x="160" y="683"/>
                      <a:pt x="163" y="685"/>
                      <a:pt x="165" y="688"/>
                    </a:cubicBezTo>
                    <a:cubicBezTo>
                      <a:pt x="182" y="700"/>
                      <a:pt x="200" y="711"/>
                      <a:pt x="220" y="721"/>
                    </a:cubicBezTo>
                    <a:cubicBezTo>
                      <a:pt x="371" y="809"/>
                      <a:pt x="571" y="857"/>
                      <a:pt x="788" y="857"/>
                    </a:cubicBezTo>
                    <a:cubicBezTo>
                      <a:pt x="1003" y="857"/>
                      <a:pt x="1203" y="809"/>
                      <a:pt x="1354" y="721"/>
                    </a:cubicBezTo>
                    <a:cubicBezTo>
                      <a:pt x="1372" y="711"/>
                      <a:pt x="1389" y="700"/>
                      <a:pt x="1406" y="688"/>
                    </a:cubicBezTo>
                    <a:lnTo>
                      <a:pt x="1418" y="678"/>
                    </a:lnTo>
                    <a:cubicBezTo>
                      <a:pt x="1431" y="669"/>
                      <a:pt x="1442" y="661"/>
                      <a:pt x="1452" y="652"/>
                    </a:cubicBezTo>
                    <a:lnTo>
                      <a:pt x="1457" y="646"/>
                    </a:lnTo>
                    <a:lnTo>
                      <a:pt x="1465" y="640"/>
                    </a:lnTo>
                    <a:lnTo>
                      <a:pt x="1469" y="635"/>
                    </a:lnTo>
                    <a:cubicBezTo>
                      <a:pt x="1477" y="629"/>
                      <a:pt x="1483" y="621"/>
                      <a:pt x="1489" y="615"/>
                    </a:cubicBezTo>
                    <a:lnTo>
                      <a:pt x="1494" y="609"/>
                    </a:lnTo>
                    <a:lnTo>
                      <a:pt x="1500" y="601"/>
                    </a:lnTo>
                    <a:lnTo>
                      <a:pt x="1505" y="595"/>
                    </a:lnTo>
                    <a:cubicBezTo>
                      <a:pt x="1509" y="589"/>
                      <a:pt x="1515" y="585"/>
                      <a:pt x="1518" y="578"/>
                    </a:cubicBezTo>
                    <a:cubicBezTo>
                      <a:pt x="1520" y="575"/>
                      <a:pt x="1523" y="572"/>
                      <a:pt x="1523" y="571"/>
                    </a:cubicBezTo>
                    <a:lnTo>
                      <a:pt x="1529" y="561"/>
                    </a:lnTo>
                    <a:lnTo>
                      <a:pt x="1534" y="554"/>
                    </a:lnTo>
                    <a:cubicBezTo>
                      <a:pt x="1537" y="549"/>
                      <a:pt x="1540" y="546"/>
                      <a:pt x="1542" y="540"/>
                    </a:cubicBezTo>
                    <a:cubicBezTo>
                      <a:pt x="1543" y="537"/>
                      <a:pt x="1545" y="535"/>
                      <a:pt x="1545" y="532"/>
                    </a:cubicBezTo>
                    <a:lnTo>
                      <a:pt x="1549" y="525"/>
                    </a:lnTo>
                    <a:lnTo>
                      <a:pt x="1552" y="515"/>
                    </a:lnTo>
                    <a:cubicBezTo>
                      <a:pt x="1554" y="511"/>
                      <a:pt x="1555" y="508"/>
                      <a:pt x="1557" y="503"/>
                    </a:cubicBezTo>
                    <a:cubicBezTo>
                      <a:pt x="1558" y="502"/>
                      <a:pt x="1558" y="498"/>
                      <a:pt x="1558" y="495"/>
                    </a:cubicBezTo>
                    <a:lnTo>
                      <a:pt x="1562" y="486"/>
                    </a:lnTo>
                    <a:lnTo>
                      <a:pt x="1565" y="478"/>
                    </a:lnTo>
                    <a:cubicBezTo>
                      <a:pt x="1565" y="474"/>
                      <a:pt x="1566" y="471"/>
                      <a:pt x="1568" y="466"/>
                    </a:cubicBezTo>
                    <a:cubicBezTo>
                      <a:pt x="1568" y="463"/>
                      <a:pt x="1568" y="462"/>
                      <a:pt x="1568" y="458"/>
                    </a:cubicBezTo>
                    <a:lnTo>
                      <a:pt x="1568" y="449"/>
                    </a:lnTo>
                    <a:cubicBezTo>
                      <a:pt x="1577" y="335"/>
                      <a:pt x="1498" y="222"/>
                      <a:pt x="1351" y="135"/>
                    </a:cubicBezTo>
                    <a:cubicBezTo>
                      <a:pt x="1198" y="48"/>
                      <a:pt x="997"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8"/>
              <p:cNvSpPr/>
              <p:nvPr/>
            </p:nvSpPr>
            <p:spPr>
              <a:xfrm>
                <a:off x="890067" y="2522572"/>
                <a:ext cx="119251" cy="68734"/>
              </a:xfrm>
              <a:custGeom>
                <a:rect b="b" l="l" r="r" t="t"/>
                <a:pathLst>
                  <a:path extrusionOk="0" h="981" w="1702">
                    <a:moveTo>
                      <a:pt x="844" y="62"/>
                    </a:moveTo>
                    <a:cubicBezTo>
                      <a:pt x="1059" y="62"/>
                      <a:pt x="1260" y="110"/>
                      <a:pt x="1411" y="197"/>
                    </a:cubicBezTo>
                    <a:cubicBezTo>
                      <a:pt x="1559" y="282"/>
                      <a:pt x="1637" y="397"/>
                      <a:pt x="1628" y="511"/>
                    </a:cubicBezTo>
                    <a:lnTo>
                      <a:pt x="1628" y="520"/>
                    </a:lnTo>
                    <a:cubicBezTo>
                      <a:pt x="1628" y="524"/>
                      <a:pt x="1628" y="525"/>
                      <a:pt x="1628" y="528"/>
                    </a:cubicBezTo>
                    <a:cubicBezTo>
                      <a:pt x="1628" y="533"/>
                      <a:pt x="1625" y="536"/>
                      <a:pt x="1625" y="540"/>
                    </a:cubicBezTo>
                    <a:lnTo>
                      <a:pt x="1624" y="548"/>
                    </a:lnTo>
                    <a:lnTo>
                      <a:pt x="1620" y="557"/>
                    </a:lnTo>
                    <a:cubicBezTo>
                      <a:pt x="1620" y="560"/>
                      <a:pt x="1620" y="564"/>
                      <a:pt x="1619" y="565"/>
                    </a:cubicBezTo>
                    <a:cubicBezTo>
                      <a:pt x="1617" y="570"/>
                      <a:pt x="1616" y="573"/>
                      <a:pt x="1614" y="577"/>
                    </a:cubicBezTo>
                    <a:lnTo>
                      <a:pt x="1610" y="585"/>
                    </a:lnTo>
                    <a:lnTo>
                      <a:pt x="1607" y="594"/>
                    </a:lnTo>
                    <a:cubicBezTo>
                      <a:pt x="1605" y="597"/>
                      <a:pt x="1605" y="599"/>
                      <a:pt x="1604" y="602"/>
                    </a:cubicBezTo>
                    <a:cubicBezTo>
                      <a:pt x="1602" y="608"/>
                      <a:pt x="1597" y="611"/>
                      <a:pt x="1594" y="616"/>
                    </a:cubicBezTo>
                    <a:lnTo>
                      <a:pt x="1590" y="623"/>
                    </a:lnTo>
                    <a:lnTo>
                      <a:pt x="1585" y="633"/>
                    </a:lnTo>
                    <a:cubicBezTo>
                      <a:pt x="1584" y="634"/>
                      <a:pt x="1582" y="637"/>
                      <a:pt x="1580" y="639"/>
                    </a:cubicBezTo>
                    <a:cubicBezTo>
                      <a:pt x="1577" y="645"/>
                      <a:pt x="1571" y="651"/>
                      <a:pt x="1567" y="657"/>
                    </a:cubicBezTo>
                    <a:lnTo>
                      <a:pt x="1562" y="663"/>
                    </a:lnTo>
                    <a:lnTo>
                      <a:pt x="1556" y="671"/>
                    </a:lnTo>
                    <a:lnTo>
                      <a:pt x="1551" y="677"/>
                    </a:lnTo>
                    <a:cubicBezTo>
                      <a:pt x="1545" y="683"/>
                      <a:pt x="1539" y="690"/>
                      <a:pt x="1531" y="696"/>
                    </a:cubicBezTo>
                    <a:lnTo>
                      <a:pt x="1527" y="700"/>
                    </a:lnTo>
                    <a:lnTo>
                      <a:pt x="1517" y="708"/>
                    </a:lnTo>
                    <a:lnTo>
                      <a:pt x="1513" y="714"/>
                    </a:lnTo>
                    <a:cubicBezTo>
                      <a:pt x="1504" y="723"/>
                      <a:pt x="1491" y="731"/>
                      <a:pt x="1480" y="740"/>
                    </a:cubicBezTo>
                    <a:lnTo>
                      <a:pt x="1468" y="750"/>
                    </a:lnTo>
                    <a:cubicBezTo>
                      <a:pt x="1451" y="762"/>
                      <a:pt x="1433" y="773"/>
                      <a:pt x="1414" y="783"/>
                    </a:cubicBezTo>
                    <a:cubicBezTo>
                      <a:pt x="1265" y="871"/>
                      <a:pt x="1064" y="919"/>
                      <a:pt x="848" y="919"/>
                    </a:cubicBezTo>
                    <a:cubicBezTo>
                      <a:pt x="633" y="919"/>
                      <a:pt x="433" y="871"/>
                      <a:pt x="281" y="783"/>
                    </a:cubicBezTo>
                    <a:cubicBezTo>
                      <a:pt x="261" y="773"/>
                      <a:pt x="244" y="760"/>
                      <a:pt x="227" y="750"/>
                    </a:cubicBezTo>
                    <a:cubicBezTo>
                      <a:pt x="224" y="747"/>
                      <a:pt x="221" y="745"/>
                      <a:pt x="219" y="742"/>
                    </a:cubicBezTo>
                    <a:lnTo>
                      <a:pt x="210" y="736"/>
                    </a:lnTo>
                    <a:lnTo>
                      <a:pt x="204" y="730"/>
                    </a:lnTo>
                    <a:cubicBezTo>
                      <a:pt x="196" y="723"/>
                      <a:pt x="188" y="719"/>
                      <a:pt x="181" y="713"/>
                    </a:cubicBezTo>
                    <a:cubicBezTo>
                      <a:pt x="179" y="711"/>
                      <a:pt x="176" y="708"/>
                      <a:pt x="175" y="705"/>
                    </a:cubicBezTo>
                    <a:lnTo>
                      <a:pt x="167" y="697"/>
                    </a:lnTo>
                    <a:lnTo>
                      <a:pt x="159" y="691"/>
                    </a:lnTo>
                    <a:cubicBezTo>
                      <a:pt x="155" y="687"/>
                      <a:pt x="148" y="682"/>
                      <a:pt x="144" y="676"/>
                    </a:cubicBezTo>
                    <a:cubicBezTo>
                      <a:pt x="141" y="674"/>
                      <a:pt x="139" y="671"/>
                      <a:pt x="138" y="668"/>
                    </a:cubicBezTo>
                    <a:lnTo>
                      <a:pt x="130" y="660"/>
                    </a:lnTo>
                    <a:lnTo>
                      <a:pt x="124" y="653"/>
                    </a:lnTo>
                    <a:cubicBezTo>
                      <a:pt x="121" y="648"/>
                      <a:pt x="118" y="643"/>
                      <a:pt x="113" y="639"/>
                    </a:cubicBezTo>
                    <a:cubicBezTo>
                      <a:pt x="111" y="636"/>
                      <a:pt x="110" y="633"/>
                      <a:pt x="108" y="630"/>
                    </a:cubicBezTo>
                    <a:lnTo>
                      <a:pt x="104" y="622"/>
                    </a:lnTo>
                    <a:lnTo>
                      <a:pt x="99" y="614"/>
                    </a:lnTo>
                    <a:cubicBezTo>
                      <a:pt x="95" y="610"/>
                      <a:pt x="93" y="605"/>
                      <a:pt x="91" y="600"/>
                    </a:cubicBezTo>
                    <a:cubicBezTo>
                      <a:pt x="88" y="599"/>
                      <a:pt x="88" y="596"/>
                      <a:pt x="87" y="593"/>
                    </a:cubicBezTo>
                    <a:lnTo>
                      <a:pt x="84" y="585"/>
                    </a:lnTo>
                    <a:lnTo>
                      <a:pt x="81" y="576"/>
                    </a:lnTo>
                    <a:cubicBezTo>
                      <a:pt x="78" y="573"/>
                      <a:pt x="76" y="568"/>
                      <a:pt x="75" y="564"/>
                    </a:cubicBezTo>
                    <a:cubicBezTo>
                      <a:pt x="75" y="560"/>
                      <a:pt x="73" y="557"/>
                      <a:pt x="73" y="556"/>
                    </a:cubicBezTo>
                    <a:lnTo>
                      <a:pt x="70" y="547"/>
                    </a:lnTo>
                    <a:lnTo>
                      <a:pt x="68" y="539"/>
                    </a:lnTo>
                    <a:cubicBezTo>
                      <a:pt x="67" y="534"/>
                      <a:pt x="65" y="530"/>
                      <a:pt x="65" y="525"/>
                    </a:cubicBezTo>
                    <a:cubicBezTo>
                      <a:pt x="65" y="524"/>
                      <a:pt x="65" y="520"/>
                      <a:pt x="65" y="519"/>
                    </a:cubicBezTo>
                    <a:lnTo>
                      <a:pt x="64" y="510"/>
                    </a:lnTo>
                    <a:lnTo>
                      <a:pt x="62" y="500"/>
                    </a:lnTo>
                    <a:cubicBezTo>
                      <a:pt x="62" y="497"/>
                      <a:pt x="62" y="494"/>
                      <a:pt x="62" y="490"/>
                    </a:cubicBezTo>
                    <a:cubicBezTo>
                      <a:pt x="62" y="380"/>
                      <a:pt x="138" y="277"/>
                      <a:pt x="278" y="197"/>
                    </a:cubicBezTo>
                    <a:cubicBezTo>
                      <a:pt x="427" y="110"/>
                      <a:pt x="628" y="62"/>
                      <a:pt x="844" y="62"/>
                    </a:cubicBezTo>
                    <a:close/>
                    <a:moveTo>
                      <a:pt x="845" y="1"/>
                    </a:moveTo>
                    <a:cubicBezTo>
                      <a:pt x="627" y="1"/>
                      <a:pt x="411" y="48"/>
                      <a:pt x="247" y="144"/>
                    </a:cubicBezTo>
                    <a:cubicBezTo>
                      <a:pt x="84" y="239"/>
                      <a:pt x="1" y="364"/>
                      <a:pt x="1" y="490"/>
                    </a:cubicBezTo>
                    <a:cubicBezTo>
                      <a:pt x="1" y="497"/>
                      <a:pt x="2" y="507"/>
                      <a:pt x="2" y="514"/>
                    </a:cubicBezTo>
                    <a:cubicBezTo>
                      <a:pt x="2" y="522"/>
                      <a:pt x="4" y="530"/>
                      <a:pt x="5" y="536"/>
                    </a:cubicBezTo>
                    <a:cubicBezTo>
                      <a:pt x="7" y="545"/>
                      <a:pt x="8" y="554"/>
                      <a:pt x="11" y="562"/>
                    </a:cubicBezTo>
                    <a:cubicBezTo>
                      <a:pt x="13" y="570"/>
                      <a:pt x="15" y="576"/>
                      <a:pt x="16" y="584"/>
                    </a:cubicBezTo>
                    <a:cubicBezTo>
                      <a:pt x="19" y="593"/>
                      <a:pt x="24" y="600"/>
                      <a:pt x="27" y="610"/>
                    </a:cubicBezTo>
                    <a:cubicBezTo>
                      <a:pt x="30" y="616"/>
                      <a:pt x="33" y="622"/>
                      <a:pt x="36" y="630"/>
                    </a:cubicBezTo>
                    <a:cubicBezTo>
                      <a:pt x="41" y="639"/>
                      <a:pt x="45" y="645"/>
                      <a:pt x="51" y="654"/>
                    </a:cubicBezTo>
                    <a:cubicBezTo>
                      <a:pt x="55" y="660"/>
                      <a:pt x="59" y="668"/>
                      <a:pt x="64" y="674"/>
                    </a:cubicBezTo>
                    <a:cubicBezTo>
                      <a:pt x="68" y="683"/>
                      <a:pt x="76" y="691"/>
                      <a:pt x="84" y="699"/>
                    </a:cubicBezTo>
                    <a:cubicBezTo>
                      <a:pt x="88" y="705"/>
                      <a:pt x="93" y="713"/>
                      <a:pt x="98" y="719"/>
                    </a:cubicBezTo>
                    <a:cubicBezTo>
                      <a:pt x="105" y="727"/>
                      <a:pt x="115" y="736"/>
                      <a:pt x="124" y="743"/>
                    </a:cubicBezTo>
                    <a:cubicBezTo>
                      <a:pt x="130" y="750"/>
                      <a:pt x="135" y="754"/>
                      <a:pt x="141" y="760"/>
                    </a:cubicBezTo>
                    <a:cubicBezTo>
                      <a:pt x="151" y="768"/>
                      <a:pt x="162" y="776"/>
                      <a:pt x="173" y="785"/>
                    </a:cubicBezTo>
                    <a:cubicBezTo>
                      <a:pt x="179" y="790"/>
                      <a:pt x="185" y="794"/>
                      <a:pt x="193" y="799"/>
                    </a:cubicBezTo>
                    <a:cubicBezTo>
                      <a:pt x="210" y="813"/>
                      <a:pt x="230" y="825"/>
                      <a:pt x="250" y="837"/>
                    </a:cubicBezTo>
                    <a:cubicBezTo>
                      <a:pt x="416" y="933"/>
                      <a:pt x="633" y="980"/>
                      <a:pt x="848" y="980"/>
                    </a:cubicBezTo>
                    <a:cubicBezTo>
                      <a:pt x="1064" y="980"/>
                      <a:pt x="1282" y="933"/>
                      <a:pt x="1447" y="837"/>
                    </a:cubicBezTo>
                    <a:cubicBezTo>
                      <a:pt x="1467" y="825"/>
                      <a:pt x="1487" y="813"/>
                      <a:pt x="1504" y="799"/>
                    </a:cubicBezTo>
                    <a:cubicBezTo>
                      <a:pt x="1508" y="796"/>
                      <a:pt x="1513" y="793"/>
                      <a:pt x="1517" y="790"/>
                    </a:cubicBezTo>
                    <a:cubicBezTo>
                      <a:pt x="1530" y="780"/>
                      <a:pt x="1544" y="770"/>
                      <a:pt x="1554" y="760"/>
                    </a:cubicBezTo>
                    <a:cubicBezTo>
                      <a:pt x="1559" y="756"/>
                      <a:pt x="1564" y="751"/>
                      <a:pt x="1568" y="747"/>
                    </a:cubicBezTo>
                    <a:cubicBezTo>
                      <a:pt x="1579" y="737"/>
                      <a:pt x="1588" y="728"/>
                      <a:pt x="1597" y="719"/>
                    </a:cubicBezTo>
                    <a:cubicBezTo>
                      <a:pt x="1602" y="713"/>
                      <a:pt x="1605" y="708"/>
                      <a:pt x="1610" y="703"/>
                    </a:cubicBezTo>
                    <a:cubicBezTo>
                      <a:pt x="1617" y="694"/>
                      <a:pt x="1625" y="683"/>
                      <a:pt x="1631" y="676"/>
                    </a:cubicBezTo>
                    <a:cubicBezTo>
                      <a:pt x="1636" y="670"/>
                      <a:pt x="1639" y="662"/>
                      <a:pt x="1644" y="656"/>
                    </a:cubicBezTo>
                    <a:cubicBezTo>
                      <a:pt x="1648" y="648"/>
                      <a:pt x="1654" y="639"/>
                      <a:pt x="1659" y="631"/>
                    </a:cubicBezTo>
                    <a:cubicBezTo>
                      <a:pt x="1662" y="623"/>
                      <a:pt x="1664" y="617"/>
                      <a:pt x="1667" y="610"/>
                    </a:cubicBezTo>
                    <a:cubicBezTo>
                      <a:pt x="1671" y="602"/>
                      <a:pt x="1674" y="594"/>
                      <a:pt x="1677" y="585"/>
                    </a:cubicBezTo>
                    <a:cubicBezTo>
                      <a:pt x="1679" y="577"/>
                      <a:pt x="1680" y="571"/>
                      <a:pt x="1684" y="564"/>
                    </a:cubicBezTo>
                    <a:cubicBezTo>
                      <a:pt x="1685" y="556"/>
                      <a:pt x="1688" y="547"/>
                      <a:pt x="1690" y="539"/>
                    </a:cubicBezTo>
                    <a:cubicBezTo>
                      <a:pt x="1690" y="531"/>
                      <a:pt x="1690" y="524"/>
                      <a:pt x="1691" y="517"/>
                    </a:cubicBezTo>
                    <a:cubicBezTo>
                      <a:pt x="1702" y="384"/>
                      <a:pt x="1620" y="247"/>
                      <a:pt x="1444" y="144"/>
                    </a:cubicBezTo>
                    <a:cubicBezTo>
                      <a:pt x="1277" y="48"/>
                      <a:pt x="1062"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8"/>
              <p:cNvSpPr/>
              <p:nvPr/>
            </p:nvSpPr>
            <p:spPr>
              <a:xfrm>
                <a:off x="640914" y="2328071"/>
                <a:ext cx="105027" cy="80365"/>
              </a:xfrm>
              <a:custGeom>
                <a:rect b="b" l="l" r="r" t="t"/>
                <a:pathLst>
                  <a:path extrusionOk="0" h="1147" w="1499">
                    <a:moveTo>
                      <a:pt x="0" y="0"/>
                    </a:moveTo>
                    <a:lnTo>
                      <a:pt x="0" y="100"/>
                    </a:lnTo>
                    <a:lnTo>
                      <a:pt x="1499" y="1146"/>
                    </a:lnTo>
                    <a:lnTo>
                      <a:pt x="1499" y="104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8"/>
              <p:cNvSpPr/>
              <p:nvPr/>
            </p:nvSpPr>
            <p:spPr>
              <a:xfrm>
                <a:off x="745872" y="2401219"/>
                <a:ext cx="180698" cy="101174"/>
              </a:xfrm>
              <a:custGeom>
                <a:rect b="b" l="l" r="r" t="t"/>
                <a:pathLst>
                  <a:path extrusionOk="0" h="1444" w="2579">
                    <a:moveTo>
                      <a:pt x="1" y="1"/>
                    </a:moveTo>
                    <a:lnTo>
                      <a:pt x="1" y="102"/>
                    </a:lnTo>
                    <a:cubicBezTo>
                      <a:pt x="742" y="620"/>
                      <a:pt x="1611" y="1071"/>
                      <a:pt x="2579" y="1443"/>
                    </a:cubicBezTo>
                    <a:lnTo>
                      <a:pt x="2577" y="1342"/>
                    </a:lnTo>
                    <a:cubicBezTo>
                      <a:pt x="1611" y="971"/>
                      <a:pt x="742" y="51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8"/>
              <p:cNvSpPr/>
              <p:nvPr/>
            </p:nvSpPr>
            <p:spPr>
              <a:xfrm>
                <a:off x="640914" y="2323587"/>
                <a:ext cx="299668" cy="174182"/>
              </a:xfrm>
              <a:custGeom>
                <a:rect b="b" l="l" r="r" t="t"/>
                <a:pathLst>
                  <a:path extrusionOk="0" h="2486" w="4277">
                    <a:moveTo>
                      <a:pt x="4075" y="2450"/>
                    </a:moveTo>
                    <a:cubicBezTo>
                      <a:pt x="3109" y="2079"/>
                      <a:pt x="2240" y="1627"/>
                      <a:pt x="1499" y="1109"/>
                    </a:cubicBezTo>
                    <a:lnTo>
                      <a:pt x="0" y="64"/>
                    </a:lnTo>
                    <a:lnTo>
                      <a:pt x="111" y="1"/>
                    </a:lnTo>
                    <a:lnTo>
                      <a:pt x="1909" y="872"/>
                    </a:lnTo>
                    <a:cubicBezTo>
                      <a:pt x="2803" y="1302"/>
                      <a:pt x="3577" y="1807"/>
                      <a:pt x="4217" y="2368"/>
                    </a:cubicBezTo>
                    <a:lnTo>
                      <a:pt x="4277" y="2422"/>
                    </a:lnTo>
                    <a:lnTo>
                      <a:pt x="4167" y="2485"/>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8"/>
              <p:cNvSpPr/>
              <p:nvPr/>
            </p:nvSpPr>
            <p:spPr>
              <a:xfrm>
                <a:off x="921246" y="2482285"/>
                <a:ext cx="54581" cy="123104"/>
              </a:xfrm>
              <a:custGeom>
                <a:rect b="b" l="l" r="r" t="t"/>
                <a:pathLst>
                  <a:path extrusionOk="0" h="1757" w="779">
                    <a:moveTo>
                      <a:pt x="2" y="23"/>
                    </a:moveTo>
                    <a:cubicBezTo>
                      <a:pt x="2" y="26"/>
                      <a:pt x="3" y="31"/>
                      <a:pt x="5" y="34"/>
                    </a:cubicBezTo>
                    <a:cubicBezTo>
                      <a:pt x="5" y="39"/>
                      <a:pt x="6" y="42"/>
                      <a:pt x="6" y="45"/>
                    </a:cubicBezTo>
                    <a:cubicBezTo>
                      <a:pt x="8" y="49"/>
                      <a:pt x="11" y="53"/>
                      <a:pt x="11" y="56"/>
                    </a:cubicBezTo>
                    <a:cubicBezTo>
                      <a:pt x="13" y="59"/>
                      <a:pt x="14" y="63"/>
                      <a:pt x="16" y="65"/>
                    </a:cubicBezTo>
                    <a:cubicBezTo>
                      <a:pt x="17" y="69"/>
                      <a:pt x="20" y="73"/>
                      <a:pt x="22" y="77"/>
                    </a:cubicBezTo>
                    <a:cubicBezTo>
                      <a:pt x="25" y="80"/>
                      <a:pt x="26" y="83"/>
                      <a:pt x="28" y="86"/>
                    </a:cubicBezTo>
                    <a:cubicBezTo>
                      <a:pt x="31" y="89"/>
                      <a:pt x="34" y="94"/>
                      <a:pt x="39" y="99"/>
                    </a:cubicBezTo>
                    <a:cubicBezTo>
                      <a:pt x="40" y="102"/>
                      <a:pt x="42" y="103"/>
                      <a:pt x="45" y="106"/>
                    </a:cubicBezTo>
                    <a:cubicBezTo>
                      <a:pt x="48" y="109"/>
                      <a:pt x="53" y="114"/>
                      <a:pt x="57" y="119"/>
                    </a:cubicBezTo>
                    <a:cubicBezTo>
                      <a:pt x="59" y="120"/>
                      <a:pt x="62" y="123"/>
                      <a:pt x="63" y="125"/>
                    </a:cubicBezTo>
                    <a:cubicBezTo>
                      <a:pt x="68" y="129"/>
                      <a:pt x="74" y="134"/>
                      <a:pt x="80" y="139"/>
                    </a:cubicBezTo>
                    <a:cubicBezTo>
                      <a:pt x="83" y="140"/>
                      <a:pt x="85" y="142"/>
                      <a:pt x="86" y="143"/>
                    </a:cubicBezTo>
                    <a:cubicBezTo>
                      <a:pt x="96" y="149"/>
                      <a:pt x="103" y="154"/>
                      <a:pt x="113" y="160"/>
                    </a:cubicBezTo>
                    <a:cubicBezTo>
                      <a:pt x="263" y="248"/>
                      <a:pt x="509" y="248"/>
                      <a:pt x="662" y="160"/>
                    </a:cubicBezTo>
                    <a:cubicBezTo>
                      <a:pt x="671" y="154"/>
                      <a:pt x="680" y="149"/>
                      <a:pt x="688" y="143"/>
                    </a:cubicBezTo>
                    <a:cubicBezTo>
                      <a:pt x="691" y="140"/>
                      <a:pt x="694" y="139"/>
                      <a:pt x="697" y="136"/>
                    </a:cubicBezTo>
                    <a:cubicBezTo>
                      <a:pt x="702" y="133"/>
                      <a:pt x="706" y="129"/>
                      <a:pt x="711" y="125"/>
                    </a:cubicBezTo>
                    <a:cubicBezTo>
                      <a:pt x="714" y="122"/>
                      <a:pt x="717" y="120"/>
                      <a:pt x="719" y="117"/>
                    </a:cubicBezTo>
                    <a:cubicBezTo>
                      <a:pt x="723" y="114"/>
                      <a:pt x="728" y="109"/>
                      <a:pt x="731" y="106"/>
                    </a:cubicBezTo>
                    <a:cubicBezTo>
                      <a:pt x="734" y="103"/>
                      <a:pt x="736" y="100"/>
                      <a:pt x="737" y="97"/>
                    </a:cubicBezTo>
                    <a:cubicBezTo>
                      <a:pt x="742" y="94"/>
                      <a:pt x="745" y="89"/>
                      <a:pt x="746" y="85"/>
                    </a:cubicBezTo>
                    <a:cubicBezTo>
                      <a:pt x="749" y="83"/>
                      <a:pt x="751" y="79"/>
                      <a:pt x="752" y="77"/>
                    </a:cubicBezTo>
                    <a:cubicBezTo>
                      <a:pt x="754" y="73"/>
                      <a:pt x="757" y="69"/>
                      <a:pt x="759" y="65"/>
                    </a:cubicBezTo>
                    <a:cubicBezTo>
                      <a:pt x="762" y="62"/>
                      <a:pt x="762" y="59"/>
                      <a:pt x="763" y="56"/>
                    </a:cubicBezTo>
                    <a:cubicBezTo>
                      <a:pt x="765" y="53"/>
                      <a:pt x="768" y="48"/>
                      <a:pt x="768" y="43"/>
                    </a:cubicBezTo>
                    <a:cubicBezTo>
                      <a:pt x="769" y="42"/>
                      <a:pt x="769" y="37"/>
                      <a:pt x="771" y="34"/>
                    </a:cubicBezTo>
                    <a:cubicBezTo>
                      <a:pt x="772" y="31"/>
                      <a:pt x="772" y="26"/>
                      <a:pt x="774" y="22"/>
                    </a:cubicBezTo>
                    <a:cubicBezTo>
                      <a:pt x="774" y="19"/>
                      <a:pt x="774" y="16"/>
                      <a:pt x="774" y="13"/>
                    </a:cubicBezTo>
                    <a:cubicBezTo>
                      <a:pt x="776" y="9"/>
                      <a:pt x="776" y="5"/>
                      <a:pt x="776" y="2"/>
                    </a:cubicBezTo>
                    <a:lnTo>
                      <a:pt x="776" y="0"/>
                    </a:lnTo>
                    <a:lnTo>
                      <a:pt x="777" y="1509"/>
                    </a:lnTo>
                    <a:cubicBezTo>
                      <a:pt x="779" y="1568"/>
                      <a:pt x="740" y="1626"/>
                      <a:pt x="665" y="1669"/>
                    </a:cubicBezTo>
                    <a:cubicBezTo>
                      <a:pt x="512" y="1757"/>
                      <a:pt x="266" y="1757"/>
                      <a:pt x="116" y="1669"/>
                    </a:cubicBezTo>
                    <a:cubicBezTo>
                      <a:pt x="40" y="1626"/>
                      <a:pt x="3" y="1569"/>
                      <a:pt x="3" y="1511"/>
                    </a:cubicBezTo>
                    <a:lnTo>
                      <a:pt x="0" y="3"/>
                    </a:lnTo>
                    <a:cubicBezTo>
                      <a:pt x="0" y="6"/>
                      <a:pt x="2" y="9"/>
                      <a:pt x="2" y="14"/>
                    </a:cubicBezTo>
                    <a:cubicBezTo>
                      <a:pt x="2" y="17"/>
                      <a:pt x="2" y="20"/>
                      <a:pt x="2" y="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8"/>
              <p:cNvSpPr/>
              <p:nvPr/>
            </p:nvSpPr>
            <p:spPr>
              <a:xfrm>
                <a:off x="920825" y="2466590"/>
                <a:ext cx="54791" cy="31529"/>
              </a:xfrm>
              <a:custGeom>
                <a:rect b="b" l="l" r="r" t="t"/>
                <a:pathLst>
                  <a:path extrusionOk="0" h="450" w="782">
                    <a:moveTo>
                      <a:pt x="393" y="0"/>
                    </a:moveTo>
                    <a:cubicBezTo>
                      <a:pt x="294" y="0"/>
                      <a:pt x="195" y="22"/>
                      <a:pt x="120" y="66"/>
                    </a:cubicBezTo>
                    <a:cubicBezTo>
                      <a:pt x="39" y="113"/>
                      <a:pt x="0" y="177"/>
                      <a:pt x="6" y="238"/>
                    </a:cubicBezTo>
                    <a:cubicBezTo>
                      <a:pt x="6" y="241"/>
                      <a:pt x="6" y="244"/>
                      <a:pt x="8" y="247"/>
                    </a:cubicBezTo>
                    <a:cubicBezTo>
                      <a:pt x="8" y="250"/>
                      <a:pt x="9" y="255"/>
                      <a:pt x="9" y="258"/>
                    </a:cubicBezTo>
                    <a:cubicBezTo>
                      <a:pt x="11" y="261"/>
                      <a:pt x="11" y="264"/>
                      <a:pt x="12" y="267"/>
                    </a:cubicBezTo>
                    <a:cubicBezTo>
                      <a:pt x="14" y="272"/>
                      <a:pt x="15" y="277"/>
                      <a:pt x="17" y="280"/>
                    </a:cubicBezTo>
                    <a:cubicBezTo>
                      <a:pt x="19" y="283"/>
                      <a:pt x="20" y="286"/>
                      <a:pt x="22" y="289"/>
                    </a:cubicBezTo>
                    <a:cubicBezTo>
                      <a:pt x="23" y="293"/>
                      <a:pt x="26" y="297"/>
                      <a:pt x="28" y="301"/>
                    </a:cubicBezTo>
                    <a:cubicBezTo>
                      <a:pt x="29" y="304"/>
                      <a:pt x="32" y="307"/>
                      <a:pt x="34" y="310"/>
                    </a:cubicBezTo>
                    <a:cubicBezTo>
                      <a:pt x="37" y="313"/>
                      <a:pt x="40" y="318"/>
                      <a:pt x="43" y="323"/>
                    </a:cubicBezTo>
                    <a:cubicBezTo>
                      <a:pt x="45" y="324"/>
                      <a:pt x="48" y="327"/>
                      <a:pt x="49" y="330"/>
                    </a:cubicBezTo>
                    <a:cubicBezTo>
                      <a:pt x="54" y="333"/>
                      <a:pt x="59" y="338"/>
                      <a:pt x="63" y="343"/>
                    </a:cubicBezTo>
                    <a:cubicBezTo>
                      <a:pt x="65" y="344"/>
                      <a:pt x="66" y="347"/>
                      <a:pt x="69" y="349"/>
                    </a:cubicBezTo>
                    <a:cubicBezTo>
                      <a:pt x="74" y="353"/>
                      <a:pt x="80" y="358"/>
                      <a:pt x="86" y="363"/>
                    </a:cubicBezTo>
                    <a:cubicBezTo>
                      <a:pt x="88" y="364"/>
                      <a:pt x="91" y="366"/>
                      <a:pt x="92" y="367"/>
                    </a:cubicBezTo>
                    <a:cubicBezTo>
                      <a:pt x="100" y="373"/>
                      <a:pt x="109" y="378"/>
                      <a:pt x="119" y="384"/>
                    </a:cubicBezTo>
                    <a:cubicBezTo>
                      <a:pt x="194" y="428"/>
                      <a:pt x="293" y="450"/>
                      <a:pt x="392" y="450"/>
                    </a:cubicBezTo>
                    <a:cubicBezTo>
                      <a:pt x="492" y="450"/>
                      <a:pt x="591" y="428"/>
                      <a:pt x="666" y="384"/>
                    </a:cubicBezTo>
                    <a:cubicBezTo>
                      <a:pt x="677" y="378"/>
                      <a:pt x="685" y="373"/>
                      <a:pt x="694" y="367"/>
                    </a:cubicBezTo>
                    <a:cubicBezTo>
                      <a:pt x="697" y="364"/>
                      <a:pt x="698" y="363"/>
                      <a:pt x="702" y="360"/>
                    </a:cubicBezTo>
                    <a:cubicBezTo>
                      <a:pt x="708" y="357"/>
                      <a:pt x="712" y="353"/>
                      <a:pt x="717" y="349"/>
                    </a:cubicBezTo>
                    <a:cubicBezTo>
                      <a:pt x="720" y="346"/>
                      <a:pt x="723" y="344"/>
                      <a:pt x="725" y="341"/>
                    </a:cubicBezTo>
                    <a:cubicBezTo>
                      <a:pt x="728" y="338"/>
                      <a:pt x="732" y="333"/>
                      <a:pt x="737" y="330"/>
                    </a:cubicBezTo>
                    <a:cubicBezTo>
                      <a:pt x="738" y="327"/>
                      <a:pt x="742" y="324"/>
                      <a:pt x="743" y="321"/>
                    </a:cubicBezTo>
                    <a:cubicBezTo>
                      <a:pt x="746" y="318"/>
                      <a:pt x="749" y="313"/>
                      <a:pt x="752" y="309"/>
                    </a:cubicBezTo>
                    <a:cubicBezTo>
                      <a:pt x="755" y="307"/>
                      <a:pt x="757" y="303"/>
                      <a:pt x="758" y="301"/>
                    </a:cubicBezTo>
                    <a:cubicBezTo>
                      <a:pt x="760" y="297"/>
                      <a:pt x="763" y="293"/>
                      <a:pt x="765" y="289"/>
                    </a:cubicBezTo>
                    <a:cubicBezTo>
                      <a:pt x="766" y="286"/>
                      <a:pt x="768" y="283"/>
                      <a:pt x="768" y="280"/>
                    </a:cubicBezTo>
                    <a:cubicBezTo>
                      <a:pt x="771" y="275"/>
                      <a:pt x="772" y="272"/>
                      <a:pt x="774" y="267"/>
                    </a:cubicBezTo>
                    <a:cubicBezTo>
                      <a:pt x="775" y="264"/>
                      <a:pt x="775" y="261"/>
                      <a:pt x="777" y="258"/>
                    </a:cubicBezTo>
                    <a:cubicBezTo>
                      <a:pt x="777" y="255"/>
                      <a:pt x="778" y="250"/>
                      <a:pt x="780" y="246"/>
                    </a:cubicBezTo>
                    <a:cubicBezTo>
                      <a:pt x="780" y="243"/>
                      <a:pt x="780" y="240"/>
                      <a:pt x="780" y="237"/>
                    </a:cubicBezTo>
                    <a:cubicBezTo>
                      <a:pt x="780" y="232"/>
                      <a:pt x="782" y="229"/>
                      <a:pt x="782" y="224"/>
                    </a:cubicBezTo>
                    <a:cubicBezTo>
                      <a:pt x="782" y="167"/>
                      <a:pt x="745" y="110"/>
                      <a:pt x="669" y="67"/>
                    </a:cubicBezTo>
                    <a:cubicBezTo>
                      <a:pt x="593" y="23"/>
                      <a:pt x="493" y="0"/>
                      <a:pt x="3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8"/>
              <p:cNvSpPr/>
              <p:nvPr/>
            </p:nvSpPr>
            <p:spPr>
              <a:xfrm>
                <a:off x="923908" y="2469112"/>
                <a:ext cx="48695" cy="26485"/>
              </a:xfrm>
              <a:custGeom>
                <a:rect b="b" l="l" r="r" t="t"/>
                <a:pathLst>
                  <a:path extrusionOk="0" h="378" w="695">
                    <a:moveTo>
                      <a:pt x="351" y="1"/>
                    </a:moveTo>
                    <a:cubicBezTo>
                      <a:pt x="263" y="1"/>
                      <a:pt x="175" y="19"/>
                      <a:pt x="107" y="56"/>
                    </a:cubicBezTo>
                    <a:cubicBezTo>
                      <a:pt x="35" y="96"/>
                      <a:pt x="1" y="148"/>
                      <a:pt x="5" y="199"/>
                    </a:cubicBezTo>
                    <a:cubicBezTo>
                      <a:pt x="5" y="202"/>
                      <a:pt x="5" y="205"/>
                      <a:pt x="5" y="208"/>
                    </a:cubicBezTo>
                    <a:cubicBezTo>
                      <a:pt x="7" y="210"/>
                      <a:pt x="8" y="214"/>
                      <a:pt x="8" y="217"/>
                    </a:cubicBezTo>
                    <a:cubicBezTo>
                      <a:pt x="10" y="219"/>
                      <a:pt x="10" y="222"/>
                      <a:pt x="10" y="225"/>
                    </a:cubicBezTo>
                    <a:cubicBezTo>
                      <a:pt x="13" y="228"/>
                      <a:pt x="13" y="231"/>
                      <a:pt x="15" y="234"/>
                    </a:cubicBezTo>
                    <a:cubicBezTo>
                      <a:pt x="16" y="237"/>
                      <a:pt x="18" y="241"/>
                      <a:pt x="19" y="242"/>
                    </a:cubicBezTo>
                    <a:cubicBezTo>
                      <a:pt x="21" y="247"/>
                      <a:pt x="22" y="250"/>
                      <a:pt x="25" y="253"/>
                    </a:cubicBezTo>
                    <a:cubicBezTo>
                      <a:pt x="27" y="254"/>
                      <a:pt x="28" y="257"/>
                      <a:pt x="30" y="261"/>
                    </a:cubicBezTo>
                    <a:cubicBezTo>
                      <a:pt x="31" y="264"/>
                      <a:pt x="36" y="267"/>
                      <a:pt x="39" y="271"/>
                    </a:cubicBezTo>
                    <a:cubicBezTo>
                      <a:pt x="41" y="273"/>
                      <a:pt x="42" y="274"/>
                      <a:pt x="44" y="277"/>
                    </a:cubicBezTo>
                    <a:cubicBezTo>
                      <a:pt x="47" y="281"/>
                      <a:pt x="51" y="284"/>
                      <a:pt x="55" y="287"/>
                    </a:cubicBezTo>
                    <a:cubicBezTo>
                      <a:pt x="58" y="288"/>
                      <a:pt x="59" y="291"/>
                      <a:pt x="61" y="293"/>
                    </a:cubicBezTo>
                    <a:cubicBezTo>
                      <a:pt x="65" y="297"/>
                      <a:pt x="70" y="301"/>
                      <a:pt x="76" y="304"/>
                    </a:cubicBezTo>
                    <a:cubicBezTo>
                      <a:pt x="78" y="305"/>
                      <a:pt x="79" y="307"/>
                      <a:pt x="82" y="308"/>
                    </a:cubicBezTo>
                    <a:cubicBezTo>
                      <a:pt x="88" y="313"/>
                      <a:pt x="98" y="317"/>
                      <a:pt x="105" y="322"/>
                    </a:cubicBezTo>
                    <a:cubicBezTo>
                      <a:pt x="172" y="359"/>
                      <a:pt x="260" y="377"/>
                      <a:pt x="349" y="377"/>
                    </a:cubicBezTo>
                    <a:cubicBezTo>
                      <a:pt x="437" y="377"/>
                      <a:pt x="525" y="359"/>
                      <a:pt x="593" y="322"/>
                    </a:cubicBezTo>
                    <a:cubicBezTo>
                      <a:pt x="602" y="317"/>
                      <a:pt x="610" y="313"/>
                      <a:pt x="618" y="308"/>
                    </a:cubicBezTo>
                    <a:cubicBezTo>
                      <a:pt x="621" y="305"/>
                      <a:pt x="622" y="304"/>
                      <a:pt x="625" y="302"/>
                    </a:cubicBezTo>
                    <a:cubicBezTo>
                      <a:pt x="630" y="299"/>
                      <a:pt x="634" y="296"/>
                      <a:pt x="639" y="293"/>
                    </a:cubicBezTo>
                    <a:cubicBezTo>
                      <a:pt x="641" y="291"/>
                      <a:pt x="642" y="288"/>
                      <a:pt x="645" y="287"/>
                    </a:cubicBezTo>
                    <a:cubicBezTo>
                      <a:pt x="648" y="282"/>
                      <a:pt x="653" y="279"/>
                      <a:pt x="656" y="277"/>
                    </a:cubicBezTo>
                    <a:cubicBezTo>
                      <a:pt x="658" y="274"/>
                      <a:pt x="659" y="271"/>
                      <a:pt x="662" y="270"/>
                    </a:cubicBezTo>
                    <a:cubicBezTo>
                      <a:pt x="665" y="267"/>
                      <a:pt x="667" y="262"/>
                      <a:pt x="670" y="261"/>
                    </a:cubicBezTo>
                    <a:cubicBezTo>
                      <a:pt x="671" y="257"/>
                      <a:pt x="673" y="254"/>
                      <a:pt x="674" y="253"/>
                    </a:cubicBezTo>
                    <a:cubicBezTo>
                      <a:pt x="676" y="248"/>
                      <a:pt x="679" y="247"/>
                      <a:pt x="681" y="244"/>
                    </a:cubicBezTo>
                    <a:cubicBezTo>
                      <a:pt x="682" y="241"/>
                      <a:pt x="684" y="237"/>
                      <a:pt x="684" y="234"/>
                    </a:cubicBezTo>
                    <a:cubicBezTo>
                      <a:pt x="685" y="231"/>
                      <a:pt x="688" y="228"/>
                      <a:pt x="688" y="225"/>
                    </a:cubicBezTo>
                    <a:cubicBezTo>
                      <a:pt x="690" y="222"/>
                      <a:pt x="690" y="219"/>
                      <a:pt x="691" y="217"/>
                    </a:cubicBezTo>
                    <a:cubicBezTo>
                      <a:pt x="691" y="214"/>
                      <a:pt x="693" y="210"/>
                      <a:pt x="693" y="207"/>
                    </a:cubicBezTo>
                    <a:cubicBezTo>
                      <a:pt x="694" y="204"/>
                      <a:pt x="694" y="202"/>
                      <a:pt x="694" y="199"/>
                    </a:cubicBezTo>
                    <a:cubicBezTo>
                      <a:pt x="694" y="196"/>
                      <a:pt x="694" y="191"/>
                      <a:pt x="694" y="188"/>
                    </a:cubicBezTo>
                    <a:cubicBezTo>
                      <a:pt x="694" y="141"/>
                      <a:pt x="662" y="93"/>
                      <a:pt x="594" y="56"/>
                    </a:cubicBezTo>
                    <a:cubicBezTo>
                      <a:pt x="528" y="19"/>
                      <a:pt x="43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8"/>
              <p:cNvSpPr/>
              <p:nvPr/>
            </p:nvSpPr>
            <p:spPr>
              <a:xfrm>
                <a:off x="937641" y="2476609"/>
                <a:ext cx="21510" cy="11631"/>
              </a:xfrm>
              <a:custGeom>
                <a:rect b="b" l="l" r="r" t="t"/>
                <a:pathLst>
                  <a:path extrusionOk="0" h="166" w="307">
                    <a:moveTo>
                      <a:pt x="154" y="0"/>
                    </a:moveTo>
                    <a:cubicBezTo>
                      <a:pt x="115" y="0"/>
                      <a:pt x="76" y="8"/>
                      <a:pt x="46" y="24"/>
                    </a:cubicBezTo>
                    <a:cubicBezTo>
                      <a:pt x="14" y="41"/>
                      <a:pt x="0" y="64"/>
                      <a:pt x="0" y="87"/>
                    </a:cubicBezTo>
                    <a:cubicBezTo>
                      <a:pt x="0" y="89"/>
                      <a:pt x="0" y="90"/>
                      <a:pt x="2" y="90"/>
                    </a:cubicBezTo>
                    <a:cubicBezTo>
                      <a:pt x="2" y="92"/>
                      <a:pt x="2" y="94"/>
                      <a:pt x="3" y="95"/>
                    </a:cubicBezTo>
                    <a:cubicBezTo>
                      <a:pt x="3" y="97"/>
                      <a:pt x="3" y="97"/>
                      <a:pt x="3" y="98"/>
                    </a:cubicBezTo>
                    <a:cubicBezTo>
                      <a:pt x="3" y="100"/>
                      <a:pt x="5" y="101"/>
                      <a:pt x="5" y="103"/>
                    </a:cubicBezTo>
                    <a:cubicBezTo>
                      <a:pt x="6" y="104"/>
                      <a:pt x="6" y="106"/>
                      <a:pt x="6" y="106"/>
                    </a:cubicBezTo>
                    <a:cubicBezTo>
                      <a:pt x="8" y="107"/>
                      <a:pt x="9" y="109"/>
                      <a:pt x="9" y="110"/>
                    </a:cubicBezTo>
                    <a:cubicBezTo>
                      <a:pt x="11" y="112"/>
                      <a:pt x="11" y="112"/>
                      <a:pt x="12" y="114"/>
                    </a:cubicBezTo>
                    <a:cubicBezTo>
                      <a:pt x="12" y="115"/>
                      <a:pt x="14" y="118"/>
                      <a:pt x="15" y="118"/>
                    </a:cubicBezTo>
                    <a:cubicBezTo>
                      <a:pt x="17" y="120"/>
                      <a:pt x="17" y="121"/>
                      <a:pt x="17" y="121"/>
                    </a:cubicBezTo>
                    <a:cubicBezTo>
                      <a:pt x="19" y="123"/>
                      <a:pt x="22" y="124"/>
                      <a:pt x="23" y="126"/>
                    </a:cubicBezTo>
                    <a:cubicBezTo>
                      <a:pt x="25" y="127"/>
                      <a:pt x="25" y="127"/>
                      <a:pt x="26" y="129"/>
                    </a:cubicBezTo>
                    <a:cubicBezTo>
                      <a:pt x="28" y="130"/>
                      <a:pt x="29" y="132"/>
                      <a:pt x="32" y="134"/>
                    </a:cubicBezTo>
                    <a:cubicBezTo>
                      <a:pt x="34" y="134"/>
                      <a:pt x="34" y="135"/>
                      <a:pt x="35" y="135"/>
                    </a:cubicBezTo>
                    <a:cubicBezTo>
                      <a:pt x="39" y="137"/>
                      <a:pt x="42" y="140"/>
                      <a:pt x="45" y="141"/>
                    </a:cubicBezTo>
                    <a:cubicBezTo>
                      <a:pt x="75" y="157"/>
                      <a:pt x="114" y="165"/>
                      <a:pt x="153" y="165"/>
                    </a:cubicBezTo>
                    <a:cubicBezTo>
                      <a:pt x="192" y="165"/>
                      <a:pt x="232" y="157"/>
                      <a:pt x="262" y="141"/>
                    </a:cubicBezTo>
                    <a:cubicBezTo>
                      <a:pt x="265" y="140"/>
                      <a:pt x="269" y="137"/>
                      <a:pt x="272" y="135"/>
                    </a:cubicBezTo>
                    <a:cubicBezTo>
                      <a:pt x="274" y="135"/>
                      <a:pt x="274" y="134"/>
                      <a:pt x="275" y="132"/>
                    </a:cubicBezTo>
                    <a:cubicBezTo>
                      <a:pt x="277" y="130"/>
                      <a:pt x="278" y="130"/>
                      <a:pt x="282" y="129"/>
                    </a:cubicBezTo>
                    <a:cubicBezTo>
                      <a:pt x="282" y="127"/>
                      <a:pt x="283" y="126"/>
                      <a:pt x="285" y="126"/>
                    </a:cubicBezTo>
                    <a:cubicBezTo>
                      <a:pt x="286" y="124"/>
                      <a:pt x="288" y="123"/>
                      <a:pt x="289" y="121"/>
                    </a:cubicBezTo>
                    <a:cubicBezTo>
                      <a:pt x="289" y="120"/>
                      <a:pt x="291" y="120"/>
                      <a:pt x="291" y="118"/>
                    </a:cubicBezTo>
                    <a:cubicBezTo>
                      <a:pt x="292" y="117"/>
                      <a:pt x="294" y="115"/>
                      <a:pt x="295" y="114"/>
                    </a:cubicBezTo>
                    <a:cubicBezTo>
                      <a:pt x="295" y="112"/>
                      <a:pt x="297" y="112"/>
                      <a:pt x="297" y="110"/>
                    </a:cubicBezTo>
                    <a:cubicBezTo>
                      <a:pt x="298" y="109"/>
                      <a:pt x="298" y="107"/>
                      <a:pt x="300" y="106"/>
                    </a:cubicBezTo>
                    <a:cubicBezTo>
                      <a:pt x="300" y="106"/>
                      <a:pt x="302" y="104"/>
                      <a:pt x="302" y="103"/>
                    </a:cubicBezTo>
                    <a:cubicBezTo>
                      <a:pt x="302" y="101"/>
                      <a:pt x="303" y="100"/>
                      <a:pt x="305" y="98"/>
                    </a:cubicBezTo>
                    <a:cubicBezTo>
                      <a:pt x="305" y="97"/>
                      <a:pt x="305" y="97"/>
                      <a:pt x="305" y="95"/>
                    </a:cubicBezTo>
                    <a:cubicBezTo>
                      <a:pt x="305" y="94"/>
                      <a:pt x="306" y="92"/>
                      <a:pt x="306" y="90"/>
                    </a:cubicBezTo>
                    <a:cubicBezTo>
                      <a:pt x="306" y="90"/>
                      <a:pt x="306" y="89"/>
                      <a:pt x="306" y="87"/>
                    </a:cubicBezTo>
                    <a:lnTo>
                      <a:pt x="306" y="83"/>
                    </a:lnTo>
                    <a:cubicBezTo>
                      <a:pt x="306" y="61"/>
                      <a:pt x="292" y="40"/>
                      <a:pt x="262" y="24"/>
                    </a:cubicBezTo>
                    <a:cubicBezTo>
                      <a:pt x="232" y="8"/>
                      <a:pt x="193"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8"/>
              <p:cNvSpPr/>
              <p:nvPr/>
            </p:nvSpPr>
            <p:spPr>
              <a:xfrm>
                <a:off x="930635" y="2518158"/>
                <a:ext cx="51007" cy="59135"/>
              </a:xfrm>
              <a:custGeom>
                <a:rect b="b" l="l" r="r" t="t"/>
                <a:pathLst>
                  <a:path extrusionOk="0" h="844" w="728">
                    <a:moveTo>
                      <a:pt x="0" y="0"/>
                    </a:moveTo>
                    <a:lnTo>
                      <a:pt x="2" y="100"/>
                    </a:lnTo>
                    <a:lnTo>
                      <a:pt x="728" y="843"/>
                    </a:lnTo>
                    <a:lnTo>
                      <a:pt x="728" y="7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8"/>
              <p:cNvSpPr/>
              <p:nvPr/>
            </p:nvSpPr>
            <p:spPr>
              <a:xfrm>
                <a:off x="981572" y="2570076"/>
                <a:ext cx="39306" cy="31109"/>
              </a:xfrm>
              <a:custGeom>
                <a:rect b="b" l="l" r="r" t="t"/>
                <a:pathLst>
                  <a:path extrusionOk="0" h="444" w="561">
                    <a:moveTo>
                      <a:pt x="1" y="1"/>
                    </a:moveTo>
                    <a:lnTo>
                      <a:pt x="1" y="101"/>
                    </a:lnTo>
                    <a:cubicBezTo>
                      <a:pt x="151" y="233"/>
                      <a:pt x="341" y="350"/>
                      <a:pt x="561" y="444"/>
                    </a:cubicBezTo>
                    <a:lnTo>
                      <a:pt x="561" y="344"/>
                    </a:lnTo>
                    <a:cubicBezTo>
                      <a:pt x="341" y="249"/>
                      <a:pt x="151" y="13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8"/>
              <p:cNvSpPr/>
              <p:nvPr/>
            </p:nvSpPr>
            <p:spPr>
              <a:xfrm>
                <a:off x="1020809" y="2594109"/>
                <a:ext cx="209354" cy="96690"/>
              </a:xfrm>
              <a:custGeom>
                <a:rect b="b" l="l" r="r" t="t"/>
                <a:pathLst>
                  <a:path extrusionOk="0" h="1380" w="2988">
                    <a:moveTo>
                      <a:pt x="1" y="1"/>
                    </a:moveTo>
                    <a:lnTo>
                      <a:pt x="1" y="101"/>
                    </a:lnTo>
                    <a:lnTo>
                      <a:pt x="2988" y="1379"/>
                    </a:lnTo>
                    <a:lnTo>
                      <a:pt x="2988" y="127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8"/>
              <p:cNvSpPr/>
              <p:nvPr/>
            </p:nvSpPr>
            <p:spPr>
              <a:xfrm>
                <a:off x="1230094" y="2667607"/>
                <a:ext cx="27816" cy="23192"/>
              </a:xfrm>
              <a:custGeom>
                <a:rect b="b" l="l" r="r" t="t"/>
                <a:pathLst>
                  <a:path extrusionOk="0" h="331" w="397">
                    <a:moveTo>
                      <a:pt x="396" y="1"/>
                    </a:moveTo>
                    <a:lnTo>
                      <a:pt x="1" y="230"/>
                    </a:lnTo>
                    <a:lnTo>
                      <a:pt x="1" y="330"/>
                    </a:lnTo>
                    <a:lnTo>
                      <a:pt x="396" y="102"/>
                    </a:lnTo>
                    <a:lnTo>
                      <a:pt x="3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8"/>
              <p:cNvSpPr/>
              <p:nvPr/>
            </p:nvSpPr>
            <p:spPr>
              <a:xfrm>
                <a:off x="930635" y="2492374"/>
                <a:ext cx="327274" cy="191418"/>
              </a:xfrm>
              <a:custGeom>
                <a:rect b="b" l="l" r="r" t="t"/>
                <a:pathLst>
                  <a:path extrusionOk="0" h="2732" w="4671">
                    <a:moveTo>
                      <a:pt x="526" y="353"/>
                    </a:moveTo>
                    <a:cubicBezTo>
                      <a:pt x="602" y="308"/>
                      <a:pt x="640" y="250"/>
                      <a:pt x="640" y="193"/>
                    </a:cubicBezTo>
                    <a:lnTo>
                      <a:pt x="640" y="1"/>
                    </a:lnTo>
                    <a:lnTo>
                      <a:pt x="640" y="1"/>
                    </a:lnTo>
                    <a:lnTo>
                      <a:pt x="1883" y="442"/>
                    </a:lnTo>
                    <a:cubicBezTo>
                      <a:pt x="2112" y="530"/>
                      <a:pt x="2312" y="639"/>
                      <a:pt x="2475" y="768"/>
                    </a:cubicBezTo>
                    <a:lnTo>
                      <a:pt x="4670" y="2502"/>
                    </a:lnTo>
                    <a:lnTo>
                      <a:pt x="4275" y="2731"/>
                    </a:lnTo>
                    <a:lnTo>
                      <a:pt x="1288" y="1453"/>
                    </a:lnTo>
                    <a:cubicBezTo>
                      <a:pt x="1068" y="1359"/>
                      <a:pt x="878" y="1242"/>
                      <a:pt x="728" y="1110"/>
                    </a:cubicBezTo>
                    <a:lnTo>
                      <a:pt x="0" y="368"/>
                    </a:lnTo>
                    <a:lnTo>
                      <a:pt x="5" y="365"/>
                    </a:lnTo>
                    <a:cubicBezTo>
                      <a:pt x="157" y="439"/>
                      <a:pt x="382" y="436"/>
                      <a:pt x="526" y="353"/>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8"/>
              <p:cNvSpPr/>
              <p:nvPr/>
            </p:nvSpPr>
            <p:spPr>
              <a:xfrm>
                <a:off x="937921" y="2648129"/>
                <a:ext cx="19898" cy="178105"/>
              </a:xfrm>
              <a:custGeom>
                <a:rect b="b" l="l" r="r" t="t"/>
                <a:pathLst>
                  <a:path extrusionOk="0" h="2542" w="284">
                    <a:moveTo>
                      <a:pt x="141" y="0"/>
                    </a:moveTo>
                    <a:cubicBezTo>
                      <a:pt x="140" y="0"/>
                      <a:pt x="139" y="1"/>
                      <a:pt x="138" y="1"/>
                    </a:cubicBezTo>
                    <a:cubicBezTo>
                      <a:pt x="62" y="1"/>
                      <a:pt x="1" y="51"/>
                      <a:pt x="1" y="113"/>
                    </a:cubicBezTo>
                    <a:lnTo>
                      <a:pt x="8" y="2542"/>
                    </a:lnTo>
                    <a:cubicBezTo>
                      <a:pt x="8" y="2480"/>
                      <a:pt x="70" y="2429"/>
                      <a:pt x="145" y="2429"/>
                    </a:cubicBezTo>
                    <a:cubicBezTo>
                      <a:pt x="222" y="2429"/>
                      <a:pt x="283" y="2478"/>
                      <a:pt x="284" y="2541"/>
                    </a:cubicBezTo>
                    <a:lnTo>
                      <a:pt x="284" y="2541"/>
                    </a:lnTo>
                    <a:lnTo>
                      <a:pt x="276" y="113"/>
                    </a:lnTo>
                    <a:cubicBezTo>
                      <a:pt x="276" y="52"/>
                      <a:pt x="216" y="0"/>
                      <a:pt x="141" y="0"/>
                    </a:cubicBezTo>
                    <a:close/>
                    <a:moveTo>
                      <a:pt x="284" y="2541"/>
                    </a:moveTo>
                    <a:lnTo>
                      <a:pt x="284" y="2542"/>
                    </a:lnTo>
                    <a:cubicBezTo>
                      <a:pt x="284" y="2541"/>
                      <a:pt x="284" y="2541"/>
                      <a:pt x="284" y="25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38"/>
            <p:cNvGrpSpPr/>
            <p:nvPr/>
          </p:nvGrpSpPr>
          <p:grpSpPr>
            <a:xfrm flipH="1">
              <a:off x="5051419" y="3928837"/>
              <a:ext cx="708503" cy="475145"/>
              <a:chOff x="445502" y="2262069"/>
              <a:chExt cx="1007254" cy="675498"/>
            </a:xfrm>
          </p:grpSpPr>
          <p:sp>
            <p:nvSpPr>
              <p:cNvPr id="796" name="Google Shape;796;p38"/>
              <p:cNvSpPr/>
              <p:nvPr/>
            </p:nvSpPr>
            <p:spPr>
              <a:xfrm>
                <a:off x="475070" y="2601326"/>
                <a:ext cx="427677" cy="19828"/>
              </a:xfrm>
              <a:custGeom>
                <a:rect b="b" l="l" r="r" t="t"/>
                <a:pathLst>
                  <a:path extrusionOk="0" h="283" w="6104">
                    <a:moveTo>
                      <a:pt x="5994" y="1"/>
                    </a:moveTo>
                    <a:cubicBezTo>
                      <a:pt x="5993" y="1"/>
                      <a:pt x="5992" y="1"/>
                      <a:pt x="5991" y="1"/>
                    </a:cubicBezTo>
                    <a:lnTo>
                      <a:pt x="0" y="7"/>
                    </a:lnTo>
                    <a:cubicBezTo>
                      <a:pt x="63" y="7"/>
                      <a:pt x="114" y="69"/>
                      <a:pt x="114" y="146"/>
                    </a:cubicBezTo>
                    <a:cubicBezTo>
                      <a:pt x="114" y="221"/>
                      <a:pt x="63" y="282"/>
                      <a:pt x="2" y="282"/>
                    </a:cubicBezTo>
                    <a:lnTo>
                      <a:pt x="2" y="282"/>
                    </a:lnTo>
                    <a:lnTo>
                      <a:pt x="5991" y="276"/>
                    </a:lnTo>
                    <a:cubicBezTo>
                      <a:pt x="6054" y="276"/>
                      <a:pt x="6104" y="213"/>
                      <a:pt x="6104" y="138"/>
                    </a:cubicBezTo>
                    <a:cubicBezTo>
                      <a:pt x="6104" y="62"/>
                      <a:pt x="6054" y="1"/>
                      <a:pt x="5994" y="1"/>
                    </a:cubicBezTo>
                    <a:close/>
                    <a:moveTo>
                      <a:pt x="2" y="282"/>
                    </a:moveTo>
                    <a:lnTo>
                      <a:pt x="2" y="282"/>
                    </a:lnTo>
                    <a:cubicBezTo>
                      <a:pt x="2" y="282"/>
                      <a:pt x="2" y="282"/>
                      <a:pt x="2"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8"/>
              <p:cNvSpPr/>
              <p:nvPr/>
            </p:nvSpPr>
            <p:spPr>
              <a:xfrm>
                <a:off x="467152" y="2601816"/>
                <a:ext cx="15905" cy="19338"/>
              </a:xfrm>
              <a:custGeom>
                <a:rect b="b" l="l" r="r" t="t"/>
                <a:pathLst>
                  <a:path extrusionOk="0" h="276" w="227">
                    <a:moveTo>
                      <a:pt x="113" y="0"/>
                    </a:moveTo>
                    <a:cubicBezTo>
                      <a:pt x="52" y="0"/>
                      <a:pt x="1" y="63"/>
                      <a:pt x="1" y="139"/>
                    </a:cubicBezTo>
                    <a:cubicBezTo>
                      <a:pt x="1" y="214"/>
                      <a:pt x="52" y="275"/>
                      <a:pt x="115" y="275"/>
                    </a:cubicBezTo>
                    <a:cubicBezTo>
                      <a:pt x="176" y="275"/>
                      <a:pt x="227" y="214"/>
                      <a:pt x="227" y="139"/>
                    </a:cubicBezTo>
                    <a:cubicBezTo>
                      <a:pt x="227" y="62"/>
                      <a:pt x="176"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8"/>
              <p:cNvSpPr/>
              <p:nvPr/>
            </p:nvSpPr>
            <p:spPr>
              <a:xfrm>
                <a:off x="994534" y="2601326"/>
                <a:ext cx="427677" cy="19828"/>
              </a:xfrm>
              <a:custGeom>
                <a:rect b="b" l="l" r="r" t="t"/>
                <a:pathLst>
                  <a:path extrusionOk="0" h="283" w="6104">
                    <a:moveTo>
                      <a:pt x="5992" y="1"/>
                    </a:moveTo>
                    <a:cubicBezTo>
                      <a:pt x="5992" y="1"/>
                      <a:pt x="5991" y="1"/>
                      <a:pt x="5990" y="1"/>
                    </a:cubicBezTo>
                    <a:lnTo>
                      <a:pt x="0" y="7"/>
                    </a:lnTo>
                    <a:cubicBezTo>
                      <a:pt x="62" y="7"/>
                      <a:pt x="113" y="69"/>
                      <a:pt x="113" y="146"/>
                    </a:cubicBezTo>
                    <a:cubicBezTo>
                      <a:pt x="113" y="221"/>
                      <a:pt x="63" y="282"/>
                      <a:pt x="0" y="282"/>
                    </a:cubicBezTo>
                    <a:lnTo>
                      <a:pt x="0" y="282"/>
                    </a:lnTo>
                    <a:lnTo>
                      <a:pt x="5990" y="276"/>
                    </a:lnTo>
                    <a:lnTo>
                      <a:pt x="5992" y="276"/>
                    </a:lnTo>
                    <a:cubicBezTo>
                      <a:pt x="6053" y="276"/>
                      <a:pt x="6104" y="213"/>
                      <a:pt x="6104" y="138"/>
                    </a:cubicBezTo>
                    <a:cubicBezTo>
                      <a:pt x="6104" y="62"/>
                      <a:pt x="6054" y="1"/>
                      <a:pt x="5992" y="1"/>
                    </a:cubicBezTo>
                    <a:close/>
                    <a:moveTo>
                      <a:pt x="0" y="282"/>
                    </a:moveTo>
                    <a:lnTo>
                      <a:pt x="0" y="282"/>
                    </a:lnTo>
                    <a:cubicBezTo>
                      <a:pt x="0" y="282"/>
                      <a:pt x="0" y="282"/>
                      <a:pt x="0"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8"/>
              <p:cNvSpPr/>
              <p:nvPr/>
            </p:nvSpPr>
            <p:spPr>
              <a:xfrm>
                <a:off x="986617" y="2601816"/>
                <a:ext cx="15835" cy="19338"/>
              </a:xfrm>
              <a:custGeom>
                <a:rect b="b" l="l" r="r" t="t"/>
                <a:pathLst>
                  <a:path extrusionOk="0" h="276" w="226">
                    <a:moveTo>
                      <a:pt x="113" y="0"/>
                    </a:moveTo>
                    <a:cubicBezTo>
                      <a:pt x="52" y="0"/>
                      <a:pt x="1" y="63"/>
                      <a:pt x="1" y="139"/>
                    </a:cubicBezTo>
                    <a:cubicBezTo>
                      <a:pt x="1" y="214"/>
                      <a:pt x="52" y="275"/>
                      <a:pt x="113" y="275"/>
                    </a:cubicBezTo>
                    <a:cubicBezTo>
                      <a:pt x="176" y="275"/>
                      <a:pt x="226" y="214"/>
                      <a:pt x="226" y="139"/>
                    </a:cubicBezTo>
                    <a:cubicBezTo>
                      <a:pt x="226" y="62"/>
                      <a:pt x="175"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8"/>
              <p:cNvSpPr/>
              <p:nvPr/>
            </p:nvSpPr>
            <p:spPr>
              <a:xfrm>
                <a:off x="489714" y="2262069"/>
                <a:ext cx="916240" cy="339325"/>
              </a:xfrm>
              <a:custGeom>
                <a:rect b="b" l="l" r="r" t="t"/>
                <a:pathLst>
                  <a:path extrusionOk="0" h="4843" w="13077">
                    <a:moveTo>
                      <a:pt x="13067" y="3977"/>
                    </a:moveTo>
                    <a:cubicBezTo>
                      <a:pt x="13067" y="3968"/>
                      <a:pt x="13066" y="3958"/>
                      <a:pt x="13064" y="3951"/>
                    </a:cubicBezTo>
                    <a:cubicBezTo>
                      <a:pt x="12977" y="3049"/>
                      <a:pt x="12338" y="2163"/>
                      <a:pt x="11149" y="1476"/>
                    </a:cubicBezTo>
                    <a:cubicBezTo>
                      <a:pt x="8593" y="1"/>
                      <a:pt x="4444" y="1"/>
                      <a:pt x="1903" y="1477"/>
                    </a:cubicBezTo>
                    <a:cubicBezTo>
                      <a:pt x="716" y="2166"/>
                      <a:pt x="86" y="3060"/>
                      <a:pt x="14" y="3965"/>
                    </a:cubicBezTo>
                    <a:cubicBezTo>
                      <a:pt x="13" y="3992"/>
                      <a:pt x="13" y="4018"/>
                      <a:pt x="11" y="4045"/>
                    </a:cubicBezTo>
                    <a:cubicBezTo>
                      <a:pt x="0" y="4298"/>
                      <a:pt x="33" y="4552"/>
                      <a:pt x="109" y="4803"/>
                    </a:cubicBezTo>
                    <a:cubicBezTo>
                      <a:pt x="336" y="4074"/>
                      <a:pt x="931" y="3376"/>
                      <a:pt x="1900" y="2814"/>
                    </a:cubicBezTo>
                    <a:cubicBezTo>
                      <a:pt x="4441" y="1337"/>
                      <a:pt x="8590" y="1336"/>
                      <a:pt x="11146" y="2813"/>
                    </a:cubicBezTo>
                    <a:cubicBezTo>
                      <a:pt x="12138" y="3386"/>
                      <a:pt x="12746" y="4098"/>
                      <a:pt x="12972" y="4843"/>
                    </a:cubicBezTo>
                    <a:cubicBezTo>
                      <a:pt x="13040" y="4618"/>
                      <a:pt x="13077" y="4391"/>
                      <a:pt x="13075" y="4163"/>
                    </a:cubicBezTo>
                    <a:cubicBezTo>
                      <a:pt x="13075" y="4135"/>
                      <a:pt x="13073" y="4106"/>
                      <a:pt x="13072" y="4077"/>
                    </a:cubicBezTo>
                    <a:cubicBezTo>
                      <a:pt x="13070" y="4043"/>
                      <a:pt x="13070" y="4011"/>
                      <a:pt x="13069" y="39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8"/>
              <p:cNvSpPr/>
              <p:nvPr/>
            </p:nvSpPr>
            <p:spPr>
              <a:xfrm>
                <a:off x="445502" y="2551579"/>
                <a:ext cx="1004522" cy="385988"/>
              </a:xfrm>
              <a:custGeom>
                <a:rect b="b" l="l" r="r" t="t"/>
                <a:pathLst>
                  <a:path extrusionOk="0" h="5509" w="14337">
                    <a:moveTo>
                      <a:pt x="14337" y="43"/>
                    </a:moveTo>
                    <a:lnTo>
                      <a:pt x="14337" y="46"/>
                    </a:lnTo>
                    <a:lnTo>
                      <a:pt x="14337" y="46"/>
                    </a:lnTo>
                    <a:cubicBezTo>
                      <a:pt x="14337" y="45"/>
                      <a:pt x="14337" y="44"/>
                      <a:pt x="14337" y="43"/>
                    </a:cubicBezTo>
                    <a:close/>
                    <a:moveTo>
                      <a:pt x="7" y="0"/>
                    </a:moveTo>
                    <a:lnTo>
                      <a:pt x="4" y="1337"/>
                    </a:lnTo>
                    <a:cubicBezTo>
                      <a:pt x="1" y="2408"/>
                      <a:pt x="705" y="3480"/>
                      <a:pt x="2116" y="4295"/>
                    </a:cubicBezTo>
                    <a:cubicBezTo>
                      <a:pt x="3518" y="5104"/>
                      <a:pt x="5356" y="5509"/>
                      <a:pt x="7192" y="5509"/>
                    </a:cubicBezTo>
                    <a:cubicBezTo>
                      <a:pt x="9027" y="5509"/>
                      <a:pt x="10860" y="5104"/>
                      <a:pt x="12252" y="4295"/>
                    </a:cubicBezTo>
                    <a:cubicBezTo>
                      <a:pt x="13637" y="3490"/>
                      <a:pt x="14331" y="2435"/>
                      <a:pt x="14332" y="1379"/>
                    </a:cubicBezTo>
                    <a:lnTo>
                      <a:pt x="14337" y="46"/>
                    </a:lnTo>
                    <a:lnTo>
                      <a:pt x="14337" y="46"/>
                    </a:lnTo>
                    <a:cubicBezTo>
                      <a:pt x="14336" y="74"/>
                      <a:pt x="14334" y="101"/>
                      <a:pt x="14332" y="131"/>
                    </a:cubicBezTo>
                    <a:cubicBezTo>
                      <a:pt x="14332" y="165"/>
                      <a:pt x="14331" y="199"/>
                      <a:pt x="14329" y="233"/>
                    </a:cubicBezTo>
                    <a:cubicBezTo>
                      <a:pt x="14326" y="248"/>
                      <a:pt x="14324" y="262"/>
                      <a:pt x="14323" y="276"/>
                    </a:cubicBezTo>
                    <a:cubicBezTo>
                      <a:pt x="14226" y="1254"/>
                      <a:pt x="13538" y="2214"/>
                      <a:pt x="12257" y="2958"/>
                    </a:cubicBezTo>
                    <a:cubicBezTo>
                      <a:pt x="10865" y="3768"/>
                      <a:pt x="9032" y="4172"/>
                      <a:pt x="7197" y="4172"/>
                    </a:cubicBezTo>
                    <a:cubicBezTo>
                      <a:pt x="5361" y="4172"/>
                      <a:pt x="3523" y="3768"/>
                      <a:pt x="2120" y="2958"/>
                    </a:cubicBezTo>
                    <a:cubicBezTo>
                      <a:pt x="799" y="2195"/>
                      <a:pt x="97" y="1208"/>
                      <a:pt x="16" y="206"/>
                    </a:cubicBezTo>
                    <a:cubicBezTo>
                      <a:pt x="13" y="179"/>
                      <a:pt x="13" y="150"/>
                      <a:pt x="11" y="122"/>
                    </a:cubicBezTo>
                    <a:cubicBezTo>
                      <a:pt x="10" y="85"/>
                      <a:pt x="8" y="48"/>
                      <a:pt x="7" y="11"/>
                    </a:cubicBezTo>
                    <a:cubicBezTo>
                      <a:pt x="7" y="8"/>
                      <a:pt x="7" y="5"/>
                      <a:pt x="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8"/>
              <p:cNvSpPr/>
              <p:nvPr/>
            </p:nvSpPr>
            <p:spPr>
              <a:xfrm>
                <a:off x="445853" y="2262350"/>
                <a:ext cx="1006904" cy="581540"/>
              </a:xfrm>
              <a:custGeom>
                <a:rect b="b" l="l" r="r" t="t"/>
                <a:pathLst>
                  <a:path extrusionOk="0" h="8300" w="14371">
                    <a:moveTo>
                      <a:pt x="7146" y="366"/>
                    </a:moveTo>
                    <a:cubicBezTo>
                      <a:pt x="8820" y="366"/>
                      <a:pt x="10495" y="735"/>
                      <a:pt x="11774" y="1473"/>
                    </a:cubicBezTo>
                    <a:cubicBezTo>
                      <a:pt x="12964" y="2159"/>
                      <a:pt x="13603" y="3045"/>
                      <a:pt x="13690" y="3947"/>
                    </a:cubicBezTo>
                    <a:cubicBezTo>
                      <a:pt x="13692" y="3954"/>
                      <a:pt x="13692" y="3964"/>
                      <a:pt x="13693" y="3973"/>
                    </a:cubicBezTo>
                    <a:cubicBezTo>
                      <a:pt x="13696" y="4007"/>
                      <a:pt x="13696" y="4039"/>
                      <a:pt x="13698" y="4073"/>
                    </a:cubicBezTo>
                    <a:cubicBezTo>
                      <a:pt x="13699" y="4102"/>
                      <a:pt x="13701" y="4130"/>
                      <a:pt x="13701" y="4159"/>
                    </a:cubicBezTo>
                    <a:cubicBezTo>
                      <a:pt x="13701" y="4387"/>
                      <a:pt x="13666" y="4614"/>
                      <a:pt x="13596" y="4839"/>
                    </a:cubicBezTo>
                    <a:cubicBezTo>
                      <a:pt x="13370" y="5568"/>
                      <a:pt x="12773" y="6265"/>
                      <a:pt x="11804" y="6828"/>
                    </a:cubicBezTo>
                    <a:cubicBezTo>
                      <a:pt x="10535" y="7566"/>
                      <a:pt x="8863" y="7935"/>
                      <a:pt x="7188" y="7935"/>
                    </a:cubicBezTo>
                    <a:cubicBezTo>
                      <a:pt x="5514" y="7935"/>
                      <a:pt x="3838" y="7566"/>
                      <a:pt x="2560" y="6828"/>
                    </a:cubicBezTo>
                    <a:cubicBezTo>
                      <a:pt x="1568" y="6256"/>
                      <a:pt x="960" y="5543"/>
                      <a:pt x="734" y="4799"/>
                    </a:cubicBezTo>
                    <a:cubicBezTo>
                      <a:pt x="657" y="4548"/>
                      <a:pt x="625" y="4294"/>
                      <a:pt x="637" y="4042"/>
                    </a:cubicBezTo>
                    <a:cubicBezTo>
                      <a:pt x="637" y="4014"/>
                      <a:pt x="637" y="3988"/>
                      <a:pt x="640" y="3962"/>
                    </a:cubicBezTo>
                    <a:cubicBezTo>
                      <a:pt x="711" y="3056"/>
                      <a:pt x="1342" y="2162"/>
                      <a:pt x="2529" y="1473"/>
                    </a:cubicBezTo>
                    <a:cubicBezTo>
                      <a:pt x="3800" y="735"/>
                      <a:pt x="5472" y="366"/>
                      <a:pt x="7146" y="366"/>
                    </a:cubicBezTo>
                    <a:close/>
                    <a:moveTo>
                      <a:pt x="7143" y="0"/>
                    </a:moveTo>
                    <a:cubicBezTo>
                      <a:pt x="5307" y="0"/>
                      <a:pt x="3474" y="405"/>
                      <a:pt x="2081" y="1215"/>
                    </a:cubicBezTo>
                    <a:cubicBezTo>
                      <a:pt x="692" y="2021"/>
                      <a:pt x="0" y="3079"/>
                      <a:pt x="2" y="4139"/>
                    </a:cubicBezTo>
                    <a:cubicBezTo>
                      <a:pt x="3" y="4176"/>
                      <a:pt x="5" y="4213"/>
                      <a:pt x="6" y="4248"/>
                    </a:cubicBezTo>
                    <a:lnTo>
                      <a:pt x="6" y="4250"/>
                    </a:lnTo>
                    <a:cubicBezTo>
                      <a:pt x="8" y="4278"/>
                      <a:pt x="8" y="4307"/>
                      <a:pt x="11" y="4334"/>
                    </a:cubicBezTo>
                    <a:cubicBezTo>
                      <a:pt x="92" y="5336"/>
                      <a:pt x="794" y="6323"/>
                      <a:pt x="2115" y="7086"/>
                    </a:cubicBezTo>
                    <a:cubicBezTo>
                      <a:pt x="3517" y="7895"/>
                      <a:pt x="5355" y="8300"/>
                      <a:pt x="7191" y="8300"/>
                    </a:cubicBezTo>
                    <a:cubicBezTo>
                      <a:pt x="9026" y="8300"/>
                      <a:pt x="10859" y="7895"/>
                      <a:pt x="12252" y="7086"/>
                    </a:cubicBezTo>
                    <a:cubicBezTo>
                      <a:pt x="13533" y="6342"/>
                      <a:pt x="14221" y="5382"/>
                      <a:pt x="14318" y="4404"/>
                    </a:cubicBezTo>
                    <a:cubicBezTo>
                      <a:pt x="14319" y="4390"/>
                      <a:pt x="14322" y="4376"/>
                      <a:pt x="14322" y="4361"/>
                    </a:cubicBezTo>
                    <a:cubicBezTo>
                      <a:pt x="14326" y="4327"/>
                      <a:pt x="14326" y="4293"/>
                      <a:pt x="14327" y="4259"/>
                    </a:cubicBezTo>
                    <a:cubicBezTo>
                      <a:pt x="14370" y="3159"/>
                      <a:pt x="13669" y="2052"/>
                      <a:pt x="12220" y="1215"/>
                    </a:cubicBezTo>
                    <a:cubicBezTo>
                      <a:pt x="10817" y="405"/>
                      <a:pt x="8979" y="0"/>
                      <a:pt x="7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8"/>
              <p:cNvSpPr/>
              <p:nvPr/>
            </p:nvSpPr>
            <p:spPr>
              <a:xfrm>
                <a:off x="937921" y="2330313"/>
                <a:ext cx="19898" cy="178245"/>
              </a:xfrm>
              <a:custGeom>
                <a:rect b="b" l="l" r="r" t="t"/>
                <a:pathLst>
                  <a:path extrusionOk="0" h="2544" w="284">
                    <a:moveTo>
                      <a:pt x="284" y="2541"/>
                    </a:moveTo>
                    <a:lnTo>
                      <a:pt x="284" y="2541"/>
                    </a:lnTo>
                    <a:cubicBezTo>
                      <a:pt x="284" y="2541"/>
                      <a:pt x="284" y="2541"/>
                      <a:pt x="284" y="2541"/>
                    </a:cubicBezTo>
                    <a:close/>
                    <a:moveTo>
                      <a:pt x="138" y="0"/>
                    </a:moveTo>
                    <a:cubicBezTo>
                      <a:pt x="62" y="0"/>
                      <a:pt x="1" y="51"/>
                      <a:pt x="1" y="114"/>
                    </a:cubicBezTo>
                    <a:lnTo>
                      <a:pt x="8" y="2543"/>
                    </a:lnTo>
                    <a:cubicBezTo>
                      <a:pt x="8" y="2480"/>
                      <a:pt x="70" y="2431"/>
                      <a:pt x="145" y="2429"/>
                    </a:cubicBezTo>
                    <a:cubicBezTo>
                      <a:pt x="222" y="2429"/>
                      <a:pt x="283" y="2480"/>
                      <a:pt x="284" y="2541"/>
                    </a:cubicBezTo>
                    <a:lnTo>
                      <a:pt x="284" y="2541"/>
                    </a:lnTo>
                    <a:lnTo>
                      <a:pt x="276" y="113"/>
                    </a:lnTo>
                    <a:cubicBezTo>
                      <a:pt x="276" y="50"/>
                      <a:pt x="214" y="0"/>
                      <a:pt x="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8"/>
              <p:cNvSpPr/>
              <p:nvPr/>
            </p:nvSpPr>
            <p:spPr>
              <a:xfrm>
                <a:off x="938482" y="2500572"/>
                <a:ext cx="19338" cy="15695"/>
              </a:xfrm>
              <a:custGeom>
                <a:rect b="b" l="l" r="r" t="t"/>
                <a:pathLst>
                  <a:path extrusionOk="0" h="224" w="276">
                    <a:moveTo>
                      <a:pt x="141" y="1"/>
                    </a:moveTo>
                    <a:cubicBezTo>
                      <a:pt x="140" y="1"/>
                      <a:pt x="138" y="1"/>
                      <a:pt x="137" y="1"/>
                    </a:cubicBezTo>
                    <a:cubicBezTo>
                      <a:pt x="62" y="1"/>
                      <a:pt x="0" y="50"/>
                      <a:pt x="0" y="113"/>
                    </a:cubicBezTo>
                    <a:cubicBezTo>
                      <a:pt x="0" y="174"/>
                      <a:pt x="60" y="224"/>
                      <a:pt x="134" y="224"/>
                    </a:cubicBezTo>
                    <a:cubicBezTo>
                      <a:pt x="135" y="224"/>
                      <a:pt x="136" y="224"/>
                      <a:pt x="137" y="224"/>
                    </a:cubicBezTo>
                    <a:cubicBezTo>
                      <a:pt x="214" y="224"/>
                      <a:pt x="276" y="173"/>
                      <a:pt x="276" y="111"/>
                    </a:cubicBezTo>
                    <a:cubicBezTo>
                      <a:pt x="276" y="51"/>
                      <a:pt x="216" y="1"/>
                      <a:pt x="141"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8"/>
              <p:cNvSpPr/>
              <p:nvPr/>
            </p:nvSpPr>
            <p:spPr>
              <a:xfrm>
                <a:off x="889646" y="2556764"/>
                <a:ext cx="119040" cy="137327"/>
              </a:xfrm>
              <a:custGeom>
                <a:rect b="b" l="l" r="r" t="t"/>
                <a:pathLst>
                  <a:path extrusionOk="0" h="1960" w="1699">
                    <a:moveTo>
                      <a:pt x="1696" y="51"/>
                    </a:moveTo>
                    <a:cubicBezTo>
                      <a:pt x="1694" y="59"/>
                      <a:pt x="1691" y="66"/>
                      <a:pt x="1690" y="76"/>
                    </a:cubicBezTo>
                    <a:cubicBezTo>
                      <a:pt x="1688" y="82"/>
                      <a:pt x="1686" y="89"/>
                      <a:pt x="1683" y="97"/>
                    </a:cubicBezTo>
                    <a:cubicBezTo>
                      <a:pt x="1680" y="105"/>
                      <a:pt x="1677" y="112"/>
                      <a:pt x="1673" y="122"/>
                    </a:cubicBezTo>
                    <a:cubicBezTo>
                      <a:pt x="1670" y="129"/>
                      <a:pt x="1668" y="135"/>
                      <a:pt x="1665" y="143"/>
                    </a:cubicBezTo>
                    <a:cubicBezTo>
                      <a:pt x="1660" y="151"/>
                      <a:pt x="1654" y="160"/>
                      <a:pt x="1650" y="168"/>
                    </a:cubicBezTo>
                    <a:cubicBezTo>
                      <a:pt x="1645" y="174"/>
                      <a:pt x="1642" y="182"/>
                      <a:pt x="1637" y="188"/>
                    </a:cubicBezTo>
                    <a:cubicBezTo>
                      <a:pt x="1631" y="195"/>
                      <a:pt x="1623" y="205"/>
                      <a:pt x="1616" y="214"/>
                    </a:cubicBezTo>
                    <a:cubicBezTo>
                      <a:pt x="1611" y="220"/>
                      <a:pt x="1608" y="225"/>
                      <a:pt x="1603" y="231"/>
                    </a:cubicBezTo>
                    <a:cubicBezTo>
                      <a:pt x="1594" y="240"/>
                      <a:pt x="1585" y="248"/>
                      <a:pt x="1574" y="259"/>
                    </a:cubicBezTo>
                    <a:cubicBezTo>
                      <a:pt x="1570" y="263"/>
                      <a:pt x="1565" y="268"/>
                      <a:pt x="1560" y="272"/>
                    </a:cubicBezTo>
                    <a:cubicBezTo>
                      <a:pt x="1550" y="282"/>
                      <a:pt x="1537" y="291"/>
                      <a:pt x="1523" y="302"/>
                    </a:cubicBezTo>
                    <a:cubicBezTo>
                      <a:pt x="1519" y="305"/>
                      <a:pt x="1514" y="308"/>
                      <a:pt x="1510" y="311"/>
                    </a:cubicBezTo>
                    <a:cubicBezTo>
                      <a:pt x="1493" y="325"/>
                      <a:pt x="1474" y="337"/>
                      <a:pt x="1453" y="349"/>
                    </a:cubicBezTo>
                    <a:cubicBezTo>
                      <a:pt x="1123" y="540"/>
                      <a:pt x="588" y="540"/>
                      <a:pt x="256" y="349"/>
                    </a:cubicBezTo>
                    <a:cubicBezTo>
                      <a:pt x="236" y="337"/>
                      <a:pt x="216" y="325"/>
                      <a:pt x="199" y="311"/>
                    </a:cubicBezTo>
                    <a:cubicBezTo>
                      <a:pt x="191" y="306"/>
                      <a:pt x="185" y="302"/>
                      <a:pt x="179" y="297"/>
                    </a:cubicBezTo>
                    <a:cubicBezTo>
                      <a:pt x="168" y="288"/>
                      <a:pt x="157" y="280"/>
                      <a:pt x="147" y="271"/>
                    </a:cubicBezTo>
                    <a:cubicBezTo>
                      <a:pt x="141" y="266"/>
                      <a:pt x="136" y="260"/>
                      <a:pt x="130" y="255"/>
                    </a:cubicBezTo>
                    <a:cubicBezTo>
                      <a:pt x="121" y="246"/>
                      <a:pt x="111" y="239"/>
                      <a:pt x="104" y="229"/>
                    </a:cubicBezTo>
                    <a:cubicBezTo>
                      <a:pt x="99" y="223"/>
                      <a:pt x="94" y="217"/>
                      <a:pt x="90" y="211"/>
                    </a:cubicBezTo>
                    <a:cubicBezTo>
                      <a:pt x="84" y="203"/>
                      <a:pt x="74" y="194"/>
                      <a:pt x="70" y="186"/>
                    </a:cubicBezTo>
                    <a:cubicBezTo>
                      <a:pt x="65" y="180"/>
                      <a:pt x="61" y="172"/>
                      <a:pt x="57" y="166"/>
                    </a:cubicBezTo>
                    <a:cubicBezTo>
                      <a:pt x="53" y="157"/>
                      <a:pt x="47" y="149"/>
                      <a:pt x="42" y="142"/>
                    </a:cubicBezTo>
                    <a:cubicBezTo>
                      <a:pt x="39" y="134"/>
                      <a:pt x="36" y="128"/>
                      <a:pt x="33" y="122"/>
                    </a:cubicBezTo>
                    <a:cubicBezTo>
                      <a:pt x="30" y="112"/>
                      <a:pt x="25" y="105"/>
                      <a:pt x="22" y="96"/>
                    </a:cubicBezTo>
                    <a:cubicBezTo>
                      <a:pt x="21" y="88"/>
                      <a:pt x="19" y="82"/>
                      <a:pt x="17" y="74"/>
                    </a:cubicBezTo>
                    <a:cubicBezTo>
                      <a:pt x="14" y="66"/>
                      <a:pt x="13" y="57"/>
                      <a:pt x="11" y="48"/>
                    </a:cubicBezTo>
                    <a:cubicBezTo>
                      <a:pt x="10" y="42"/>
                      <a:pt x="8" y="34"/>
                      <a:pt x="8" y="26"/>
                    </a:cubicBezTo>
                    <a:cubicBezTo>
                      <a:pt x="8" y="19"/>
                      <a:pt x="7" y="9"/>
                      <a:pt x="7" y="2"/>
                    </a:cubicBezTo>
                    <a:lnTo>
                      <a:pt x="7" y="0"/>
                    </a:lnTo>
                    <a:lnTo>
                      <a:pt x="1" y="1420"/>
                    </a:lnTo>
                    <a:cubicBezTo>
                      <a:pt x="1" y="1546"/>
                      <a:pt x="84" y="1672"/>
                      <a:pt x="250" y="1769"/>
                    </a:cubicBezTo>
                    <a:cubicBezTo>
                      <a:pt x="582" y="1960"/>
                      <a:pt x="1117" y="1960"/>
                      <a:pt x="1446" y="1769"/>
                    </a:cubicBezTo>
                    <a:cubicBezTo>
                      <a:pt x="1611" y="1674"/>
                      <a:pt x="1693" y="1548"/>
                      <a:pt x="1694" y="1423"/>
                    </a:cubicBezTo>
                    <a:lnTo>
                      <a:pt x="1699" y="3"/>
                    </a:lnTo>
                    <a:cubicBezTo>
                      <a:pt x="1699" y="12"/>
                      <a:pt x="1697" y="20"/>
                      <a:pt x="1697" y="28"/>
                    </a:cubicBezTo>
                    <a:cubicBezTo>
                      <a:pt x="1697" y="36"/>
                      <a:pt x="1697" y="43"/>
                      <a:pt x="1696" y="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8"/>
              <p:cNvSpPr/>
              <p:nvPr/>
            </p:nvSpPr>
            <p:spPr>
              <a:xfrm>
                <a:off x="894411" y="2526916"/>
                <a:ext cx="110493" cy="60046"/>
              </a:xfrm>
              <a:custGeom>
                <a:rect b="b" l="l" r="r" t="t"/>
                <a:pathLst>
                  <a:path extrusionOk="0" h="857" w="1577">
                    <a:moveTo>
                      <a:pt x="782" y="0"/>
                    </a:moveTo>
                    <a:cubicBezTo>
                      <a:pt x="566" y="0"/>
                      <a:pt x="366" y="48"/>
                      <a:pt x="216" y="135"/>
                    </a:cubicBezTo>
                    <a:cubicBezTo>
                      <a:pt x="77" y="217"/>
                      <a:pt x="0" y="318"/>
                      <a:pt x="0" y="428"/>
                    </a:cubicBezTo>
                    <a:cubicBezTo>
                      <a:pt x="0" y="432"/>
                      <a:pt x="2" y="435"/>
                      <a:pt x="2" y="440"/>
                    </a:cubicBezTo>
                    <a:lnTo>
                      <a:pt x="3" y="448"/>
                    </a:lnTo>
                    <a:lnTo>
                      <a:pt x="3" y="457"/>
                    </a:lnTo>
                    <a:cubicBezTo>
                      <a:pt x="3" y="458"/>
                      <a:pt x="3" y="462"/>
                      <a:pt x="3" y="465"/>
                    </a:cubicBezTo>
                    <a:cubicBezTo>
                      <a:pt x="5" y="468"/>
                      <a:pt x="6" y="472"/>
                      <a:pt x="6" y="477"/>
                    </a:cubicBezTo>
                    <a:lnTo>
                      <a:pt x="9" y="485"/>
                    </a:lnTo>
                    <a:lnTo>
                      <a:pt x="11" y="494"/>
                    </a:lnTo>
                    <a:cubicBezTo>
                      <a:pt x="13" y="497"/>
                      <a:pt x="13" y="498"/>
                      <a:pt x="13" y="502"/>
                    </a:cubicBezTo>
                    <a:cubicBezTo>
                      <a:pt x="16" y="506"/>
                      <a:pt x="17" y="511"/>
                      <a:pt x="19" y="514"/>
                    </a:cubicBezTo>
                    <a:lnTo>
                      <a:pt x="22" y="523"/>
                    </a:lnTo>
                    <a:lnTo>
                      <a:pt x="26" y="531"/>
                    </a:lnTo>
                    <a:cubicBezTo>
                      <a:pt x="26" y="534"/>
                      <a:pt x="28" y="537"/>
                      <a:pt x="29" y="538"/>
                    </a:cubicBezTo>
                    <a:cubicBezTo>
                      <a:pt x="31" y="543"/>
                      <a:pt x="34" y="548"/>
                      <a:pt x="37" y="552"/>
                    </a:cubicBezTo>
                    <a:lnTo>
                      <a:pt x="42" y="560"/>
                    </a:lnTo>
                    <a:lnTo>
                      <a:pt x="46" y="569"/>
                    </a:lnTo>
                    <a:cubicBezTo>
                      <a:pt x="49" y="572"/>
                      <a:pt x="49" y="574"/>
                      <a:pt x="53" y="577"/>
                    </a:cubicBezTo>
                    <a:cubicBezTo>
                      <a:pt x="56" y="581"/>
                      <a:pt x="60" y="586"/>
                      <a:pt x="63" y="591"/>
                    </a:cubicBezTo>
                    <a:lnTo>
                      <a:pt x="69" y="598"/>
                    </a:lnTo>
                    <a:lnTo>
                      <a:pt x="76" y="606"/>
                    </a:lnTo>
                    <a:cubicBezTo>
                      <a:pt x="79" y="609"/>
                      <a:pt x="80" y="612"/>
                      <a:pt x="82" y="614"/>
                    </a:cubicBezTo>
                    <a:cubicBezTo>
                      <a:pt x="88" y="620"/>
                      <a:pt x="93" y="625"/>
                      <a:pt x="99" y="631"/>
                    </a:cubicBezTo>
                    <a:lnTo>
                      <a:pt x="105" y="637"/>
                    </a:lnTo>
                    <a:lnTo>
                      <a:pt x="113" y="645"/>
                    </a:lnTo>
                    <a:cubicBezTo>
                      <a:pt x="116" y="646"/>
                      <a:pt x="117" y="649"/>
                      <a:pt x="120" y="651"/>
                    </a:cubicBezTo>
                    <a:cubicBezTo>
                      <a:pt x="126" y="657"/>
                      <a:pt x="136" y="661"/>
                      <a:pt x="142" y="669"/>
                    </a:cubicBezTo>
                    <a:lnTo>
                      <a:pt x="148" y="674"/>
                    </a:lnTo>
                    <a:lnTo>
                      <a:pt x="157" y="681"/>
                    </a:lnTo>
                    <a:cubicBezTo>
                      <a:pt x="160" y="683"/>
                      <a:pt x="163" y="685"/>
                      <a:pt x="165" y="688"/>
                    </a:cubicBezTo>
                    <a:cubicBezTo>
                      <a:pt x="182" y="700"/>
                      <a:pt x="200" y="711"/>
                      <a:pt x="220" y="721"/>
                    </a:cubicBezTo>
                    <a:cubicBezTo>
                      <a:pt x="371" y="809"/>
                      <a:pt x="571" y="857"/>
                      <a:pt x="788" y="857"/>
                    </a:cubicBezTo>
                    <a:cubicBezTo>
                      <a:pt x="1003" y="857"/>
                      <a:pt x="1203" y="809"/>
                      <a:pt x="1354" y="721"/>
                    </a:cubicBezTo>
                    <a:cubicBezTo>
                      <a:pt x="1372" y="711"/>
                      <a:pt x="1389" y="700"/>
                      <a:pt x="1406" y="688"/>
                    </a:cubicBezTo>
                    <a:lnTo>
                      <a:pt x="1418" y="678"/>
                    </a:lnTo>
                    <a:cubicBezTo>
                      <a:pt x="1431" y="669"/>
                      <a:pt x="1442" y="661"/>
                      <a:pt x="1452" y="652"/>
                    </a:cubicBezTo>
                    <a:lnTo>
                      <a:pt x="1457" y="646"/>
                    </a:lnTo>
                    <a:lnTo>
                      <a:pt x="1465" y="640"/>
                    </a:lnTo>
                    <a:lnTo>
                      <a:pt x="1469" y="635"/>
                    </a:lnTo>
                    <a:cubicBezTo>
                      <a:pt x="1477" y="629"/>
                      <a:pt x="1483" y="621"/>
                      <a:pt x="1489" y="615"/>
                    </a:cubicBezTo>
                    <a:lnTo>
                      <a:pt x="1494" y="609"/>
                    </a:lnTo>
                    <a:lnTo>
                      <a:pt x="1500" y="601"/>
                    </a:lnTo>
                    <a:lnTo>
                      <a:pt x="1505" y="595"/>
                    </a:lnTo>
                    <a:cubicBezTo>
                      <a:pt x="1509" y="589"/>
                      <a:pt x="1515" y="585"/>
                      <a:pt x="1518" y="578"/>
                    </a:cubicBezTo>
                    <a:cubicBezTo>
                      <a:pt x="1520" y="575"/>
                      <a:pt x="1523" y="572"/>
                      <a:pt x="1523" y="571"/>
                    </a:cubicBezTo>
                    <a:lnTo>
                      <a:pt x="1529" y="561"/>
                    </a:lnTo>
                    <a:lnTo>
                      <a:pt x="1534" y="554"/>
                    </a:lnTo>
                    <a:cubicBezTo>
                      <a:pt x="1537" y="549"/>
                      <a:pt x="1540" y="546"/>
                      <a:pt x="1542" y="540"/>
                    </a:cubicBezTo>
                    <a:cubicBezTo>
                      <a:pt x="1543" y="537"/>
                      <a:pt x="1545" y="535"/>
                      <a:pt x="1545" y="532"/>
                    </a:cubicBezTo>
                    <a:lnTo>
                      <a:pt x="1549" y="525"/>
                    </a:lnTo>
                    <a:lnTo>
                      <a:pt x="1552" y="515"/>
                    </a:lnTo>
                    <a:cubicBezTo>
                      <a:pt x="1554" y="511"/>
                      <a:pt x="1555" y="508"/>
                      <a:pt x="1557" y="503"/>
                    </a:cubicBezTo>
                    <a:cubicBezTo>
                      <a:pt x="1558" y="502"/>
                      <a:pt x="1558" y="498"/>
                      <a:pt x="1558" y="495"/>
                    </a:cubicBezTo>
                    <a:lnTo>
                      <a:pt x="1562" y="486"/>
                    </a:lnTo>
                    <a:lnTo>
                      <a:pt x="1565" y="478"/>
                    </a:lnTo>
                    <a:cubicBezTo>
                      <a:pt x="1565" y="474"/>
                      <a:pt x="1566" y="471"/>
                      <a:pt x="1568" y="466"/>
                    </a:cubicBezTo>
                    <a:cubicBezTo>
                      <a:pt x="1568" y="463"/>
                      <a:pt x="1568" y="462"/>
                      <a:pt x="1568" y="458"/>
                    </a:cubicBezTo>
                    <a:lnTo>
                      <a:pt x="1568" y="449"/>
                    </a:lnTo>
                    <a:cubicBezTo>
                      <a:pt x="1577" y="335"/>
                      <a:pt x="1498" y="222"/>
                      <a:pt x="1351" y="135"/>
                    </a:cubicBezTo>
                    <a:cubicBezTo>
                      <a:pt x="1198" y="48"/>
                      <a:pt x="997"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8"/>
              <p:cNvSpPr/>
              <p:nvPr/>
            </p:nvSpPr>
            <p:spPr>
              <a:xfrm>
                <a:off x="890067" y="2522572"/>
                <a:ext cx="119251" cy="68734"/>
              </a:xfrm>
              <a:custGeom>
                <a:rect b="b" l="l" r="r" t="t"/>
                <a:pathLst>
                  <a:path extrusionOk="0" h="981" w="1702">
                    <a:moveTo>
                      <a:pt x="844" y="62"/>
                    </a:moveTo>
                    <a:cubicBezTo>
                      <a:pt x="1059" y="62"/>
                      <a:pt x="1260" y="110"/>
                      <a:pt x="1411" y="197"/>
                    </a:cubicBezTo>
                    <a:cubicBezTo>
                      <a:pt x="1559" y="282"/>
                      <a:pt x="1637" y="397"/>
                      <a:pt x="1628" y="511"/>
                    </a:cubicBezTo>
                    <a:lnTo>
                      <a:pt x="1628" y="520"/>
                    </a:lnTo>
                    <a:cubicBezTo>
                      <a:pt x="1628" y="524"/>
                      <a:pt x="1628" y="525"/>
                      <a:pt x="1628" y="528"/>
                    </a:cubicBezTo>
                    <a:cubicBezTo>
                      <a:pt x="1628" y="533"/>
                      <a:pt x="1625" y="536"/>
                      <a:pt x="1625" y="540"/>
                    </a:cubicBezTo>
                    <a:lnTo>
                      <a:pt x="1624" y="548"/>
                    </a:lnTo>
                    <a:lnTo>
                      <a:pt x="1620" y="557"/>
                    </a:lnTo>
                    <a:cubicBezTo>
                      <a:pt x="1620" y="560"/>
                      <a:pt x="1620" y="564"/>
                      <a:pt x="1619" y="565"/>
                    </a:cubicBezTo>
                    <a:cubicBezTo>
                      <a:pt x="1617" y="570"/>
                      <a:pt x="1616" y="573"/>
                      <a:pt x="1614" y="577"/>
                    </a:cubicBezTo>
                    <a:lnTo>
                      <a:pt x="1610" y="585"/>
                    </a:lnTo>
                    <a:lnTo>
                      <a:pt x="1607" y="594"/>
                    </a:lnTo>
                    <a:cubicBezTo>
                      <a:pt x="1605" y="597"/>
                      <a:pt x="1605" y="599"/>
                      <a:pt x="1604" y="602"/>
                    </a:cubicBezTo>
                    <a:cubicBezTo>
                      <a:pt x="1602" y="608"/>
                      <a:pt x="1597" y="611"/>
                      <a:pt x="1594" y="616"/>
                    </a:cubicBezTo>
                    <a:lnTo>
                      <a:pt x="1590" y="623"/>
                    </a:lnTo>
                    <a:lnTo>
                      <a:pt x="1585" y="633"/>
                    </a:lnTo>
                    <a:cubicBezTo>
                      <a:pt x="1584" y="634"/>
                      <a:pt x="1582" y="637"/>
                      <a:pt x="1580" y="639"/>
                    </a:cubicBezTo>
                    <a:cubicBezTo>
                      <a:pt x="1577" y="645"/>
                      <a:pt x="1571" y="651"/>
                      <a:pt x="1567" y="657"/>
                    </a:cubicBezTo>
                    <a:lnTo>
                      <a:pt x="1562" y="663"/>
                    </a:lnTo>
                    <a:lnTo>
                      <a:pt x="1556" y="671"/>
                    </a:lnTo>
                    <a:lnTo>
                      <a:pt x="1551" y="677"/>
                    </a:lnTo>
                    <a:cubicBezTo>
                      <a:pt x="1545" y="683"/>
                      <a:pt x="1539" y="690"/>
                      <a:pt x="1531" y="696"/>
                    </a:cubicBezTo>
                    <a:lnTo>
                      <a:pt x="1527" y="700"/>
                    </a:lnTo>
                    <a:lnTo>
                      <a:pt x="1517" y="708"/>
                    </a:lnTo>
                    <a:lnTo>
                      <a:pt x="1513" y="714"/>
                    </a:lnTo>
                    <a:cubicBezTo>
                      <a:pt x="1504" y="723"/>
                      <a:pt x="1491" y="731"/>
                      <a:pt x="1480" y="740"/>
                    </a:cubicBezTo>
                    <a:lnTo>
                      <a:pt x="1468" y="750"/>
                    </a:lnTo>
                    <a:cubicBezTo>
                      <a:pt x="1451" y="762"/>
                      <a:pt x="1433" y="773"/>
                      <a:pt x="1414" y="783"/>
                    </a:cubicBezTo>
                    <a:cubicBezTo>
                      <a:pt x="1265" y="871"/>
                      <a:pt x="1064" y="919"/>
                      <a:pt x="848" y="919"/>
                    </a:cubicBezTo>
                    <a:cubicBezTo>
                      <a:pt x="633" y="919"/>
                      <a:pt x="433" y="871"/>
                      <a:pt x="281" y="783"/>
                    </a:cubicBezTo>
                    <a:cubicBezTo>
                      <a:pt x="261" y="773"/>
                      <a:pt x="244" y="760"/>
                      <a:pt x="227" y="750"/>
                    </a:cubicBezTo>
                    <a:cubicBezTo>
                      <a:pt x="224" y="747"/>
                      <a:pt x="221" y="745"/>
                      <a:pt x="219" y="742"/>
                    </a:cubicBezTo>
                    <a:lnTo>
                      <a:pt x="210" y="736"/>
                    </a:lnTo>
                    <a:lnTo>
                      <a:pt x="204" y="730"/>
                    </a:lnTo>
                    <a:cubicBezTo>
                      <a:pt x="196" y="723"/>
                      <a:pt x="188" y="719"/>
                      <a:pt x="181" y="713"/>
                    </a:cubicBezTo>
                    <a:cubicBezTo>
                      <a:pt x="179" y="711"/>
                      <a:pt x="176" y="708"/>
                      <a:pt x="175" y="705"/>
                    </a:cubicBezTo>
                    <a:lnTo>
                      <a:pt x="167" y="697"/>
                    </a:lnTo>
                    <a:lnTo>
                      <a:pt x="159" y="691"/>
                    </a:lnTo>
                    <a:cubicBezTo>
                      <a:pt x="155" y="687"/>
                      <a:pt x="148" y="682"/>
                      <a:pt x="144" y="676"/>
                    </a:cubicBezTo>
                    <a:cubicBezTo>
                      <a:pt x="141" y="674"/>
                      <a:pt x="139" y="671"/>
                      <a:pt x="138" y="668"/>
                    </a:cubicBezTo>
                    <a:lnTo>
                      <a:pt x="130" y="660"/>
                    </a:lnTo>
                    <a:lnTo>
                      <a:pt x="124" y="653"/>
                    </a:lnTo>
                    <a:cubicBezTo>
                      <a:pt x="121" y="648"/>
                      <a:pt x="118" y="643"/>
                      <a:pt x="113" y="639"/>
                    </a:cubicBezTo>
                    <a:cubicBezTo>
                      <a:pt x="111" y="636"/>
                      <a:pt x="110" y="633"/>
                      <a:pt x="108" y="630"/>
                    </a:cubicBezTo>
                    <a:lnTo>
                      <a:pt x="104" y="622"/>
                    </a:lnTo>
                    <a:lnTo>
                      <a:pt x="99" y="614"/>
                    </a:lnTo>
                    <a:cubicBezTo>
                      <a:pt x="95" y="610"/>
                      <a:pt x="93" y="605"/>
                      <a:pt x="91" y="600"/>
                    </a:cubicBezTo>
                    <a:cubicBezTo>
                      <a:pt x="88" y="599"/>
                      <a:pt x="88" y="596"/>
                      <a:pt x="87" y="593"/>
                    </a:cubicBezTo>
                    <a:lnTo>
                      <a:pt x="84" y="585"/>
                    </a:lnTo>
                    <a:lnTo>
                      <a:pt x="81" y="576"/>
                    </a:lnTo>
                    <a:cubicBezTo>
                      <a:pt x="78" y="573"/>
                      <a:pt x="76" y="568"/>
                      <a:pt x="75" y="564"/>
                    </a:cubicBezTo>
                    <a:cubicBezTo>
                      <a:pt x="75" y="560"/>
                      <a:pt x="73" y="557"/>
                      <a:pt x="73" y="556"/>
                    </a:cubicBezTo>
                    <a:lnTo>
                      <a:pt x="70" y="547"/>
                    </a:lnTo>
                    <a:lnTo>
                      <a:pt x="68" y="539"/>
                    </a:lnTo>
                    <a:cubicBezTo>
                      <a:pt x="67" y="534"/>
                      <a:pt x="65" y="530"/>
                      <a:pt x="65" y="525"/>
                    </a:cubicBezTo>
                    <a:cubicBezTo>
                      <a:pt x="65" y="524"/>
                      <a:pt x="65" y="520"/>
                      <a:pt x="65" y="519"/>
                    </a:cubicBezTo>
                    <a:lnTo>
                      <a:pt x="64" y="510"/>
                    </a:lnTo>
                    <a:lnTo>
                      <a:pt x="62" y="500"/>
                    </a:lnTo>
                    <a:cubicBezTo>
                      <a:pt x="62" y="497"/>
                      <a:pt x="62" y="494"/>
                      <a:pt x="62" y="490"/>
                    </a:cubicBezTo>
                    <a:cubicBezTo>
                      <a:pt x="62" y="380"/>
                      <a:pt x="138" y="277"/>
                      <a:pt x="278" y="197"/>
                    </a:cubicBezTo>
                    <a:cubicBezTo>
                      <a:pt x="427" y="110"/>
                      <a:pt x="628" y="62"/>
                      <a:pt x="844" y="62"/>
                    </a:cubicBezTo>
                    <a:close/>
                    <a:moveTo>
                      <a:pt x="845" y="1"/>
                    </a:moveTo>
                    <a:cubicBezTo>
                      <a:pt x="627" y="1"/>
                      <a:pt x="411" y="48"/>
                      <a:pt x="247" y="144"/>
                    </a:cubicBezTo>
                    <a:cubicBezTo>
                      <a:pt x="84" y="239"/>
                      <a:pt x="1" y="364"/>
                      <a:pt x="1" y="490"/>
                    </a:cubicBezTo>
                    <a:cubicBezTo>
                      <a:pt x="1" y="497"/>
                      <a:pt x="2" y="507"/>
                      <a:pt x="2" y="514"/>
                    </a:cubicBezTo>
                    <a:cubicBezTo>
                      <a:pt x="2" y="522"/>
                      <a:pt x="4" y="530"/>
                      <a:pt x="5" y="536"/>
                    </a:cubicBezTo>
                    <a:cubicBezTo>
                      <a:pt x="7" y="545"/>
                      <a:pt x="8" y="554"/>
                      <a:pt x="11" y="562"/>
                    </a:cubicBezTo>
                    <a:cubicBezTo>
                      <a:pt x="13" y="570"/>
                      <a:pt x="15" y="576"/>
                      <a:pt x="16" y="584"/>
                    </a:cubicBezTo>
                    <a:cubicBezTo>
                      <a:pt x="19" y="593"/>
                      <a:pt x="24" y="600"/>
                      <a:pt x="27" y="610"/>
                    </a:cubicBezTo>
                    <a:cubicBezTo>
                      <a:pt x="30" y="616"/>
                      <a:pt x="33" y="622"/>
                      <a:pt x="36" y="630"/>
                    </a:cubicBezTo>
                    <a:cubicBezTo>
                      <a:pt x="41" y="639"/>
                      <a:pt x="45" y="645"/>
                      <a:pt x="51" y="654"/>
                    </a:cubicBezTo>
                    <a:cubicBezTo>
                      <a:pt x="55" y="660"/>
                      <a:pt x="59" y="668"/>
                      <a:pt x="64" y="674"/>
                    </a:cubicBezTo>
                    <a:cubicBezTo>
                      <a:pt x="68" y="683"/>
                      <a:pt x="76" y="691"/>
                      <a:pt x="84" y="699"/>
                    </a:cubicBezTo>
                    <a:cubicBezTo>
                      <a:pt x="88" y="705"/>
                      <a:pt x="93" y="713"/>
                      <a:pt x="98" y="719"/>
                    </a:cubicBezTo>
                    <a:cubicBezTo>
                      <a:pt x="105" y="727"/>
                      <a:pt x="115" y="736"/>
                      <a:pt x="124" y="743"/>
                    </a:cubicBezTo>
                    <a:cubicBezTo>
                      <a:pt x="130" y="750"/>
                      <a:pt x="135" y="754"/>
                      <a:pt x="141" y="760"/>
                    </a:cubicBezTo>
                    <a:cubicBezTo>
                      <a:pt x="151" y="768"/>
                      <a:pt x="162" y="776"/>
                      <a:pt x="173" y="785"/>
                    </a:cubicBezTo>
                    <a:cubicBezTo>
                      <a:pt x="179" y="790"/>
                      <a:pt x="185" y="794"/>
                      <a:pt x="193" y="799"/>
                    </a:cubicBezTo>
                    <a:cubicBezTo>
                      <a:pt x="210" y="813"/>
                      <a:pt x="230" y="825"/>
                      <a:pt x="250" y="837"/>
                    </a:cubicBezTo>
                    <a:cubicBezTo>
                      <a:pt x="416" y="933"/>
                      <a:pt x="633" y="980"/>
                      <a:pt x="848" y="980"/>
                    </a:cubicBezTo>
                    <a:cubicBezTo>
                      <a:pt x="1064" y="980"/>
                      <a:pt x="1282" y="933"/>
                      <a:pt x="1447" y="837"/>
                    </a:cubicBezTo>
                    <a:cubicBezTo>
                      <a:pt x="1467" y="825"/>
                      <a:pt x="1487" y="813"/>
                      <a:pt x="1504" y="799"/>
                    </a:cubicBezTo>
                    <a:cubicBezTo>
                      <a:pt x="1508" y="796"/>
                      <a:pt x="1513" y="793"/>
                      <a:pt x="1517" y="790"/>
                    </a:cubicBezTo>
                    <a:cubicBezTo>
                      <a:pt x="1530" y="780"/>
                      <a:pt x="1544" y="770"/>
                      <a:pt x="1554" y="760"/>
                    </a:cubicBezTo>
                    <a:cubicBezTo>
                      <a:pt x="1559" y="756"/>
                      <a:pt x="1564" y="751"/>
                      <a:pt x="1568" y="747"/>
                    </a:cubicBezTo>
                    <a:cubicBezTo>
                      <a:pt x="1579" y="737"/>
                      <a:pt x="1588" y="728"/>
                      <a:pt x="1597" y="719"/>
                    </a:cubicBezTo>
                    <a:cubicBezTo>
                      <a:pt x="1602" y="713"/>
                      <a:pt x="1605" y="708"/>
                      <a:pt x="1610" y="703"/>
                    </a:cubicBezTo>
                    <a:cubicBezTo>
                      <a:pt x="1617" y="694"/>
                      <a:pt x="1625" y="683"/>
                      <a:pt x="1631" y="676"/>
                    </a:cubicBezTo>
                    <a:cubicBezTo>
                      <a:pt x="1636" y="670"/>
                      <a:pt x="1639" y="662"/>
                      <a:pt x="1644" y="656"/>
                    </a:cubicBezTo>
                    <a:cubicBezTo>
                      <a:pt x="1648" y="648"/>
                      <a:pt x="1654" y="639"/>
                      <a:pt x="1659" y="631"/>
                    </a:cubicBezTo>
                    <a:cubicBezTo>
                      <a:pt x="1662" y="623"/>
                      <a:pt x="1664" y="617"/>
                      <a:pt x="1667" y="610"/>
                    </a:cubicBezTo>
                    <a:cubicBezTo>
                      <a:pt x="1671" y="602"/>
                      <a:pt x="1674" y="594"/>
                      <a:pt x="1677" y="585"/>
                    </a:cubicBezTo>
                    <a:cubicBezTo>
                      <a:pt x="1679" y="577"/>
                      <a:pt x="1680" y="571"/>
                      <a:pt x="1684" y="564"/>
                    </a:cubicBezTo>
                    <a:cubicBezTo>
                      <a:pt x="1685" y="556"/>
                      <a:pt x="1688" y="547"/>
                      <a:pt x="1690" y="539"/>
                    </a:cubicBezTo>
                    <a:cubicBezTo>
                      <a:pt x="1690" y="531"/>
                      <a:pt x="1690" y="524"/>
                      <a:pt x="1691" y="517"/>
                    </a:cubicBezTo>
                    <a:cubicBezTo>
                      <a:pt x="1702" y="384"/>
                      <a:pt x="1620" y="247"/>
                      <a:pt x="1444" y="144"/>
                    </a:cubicBezTo>
                    <a:cubicBezTo>
                      <a:pt x="1277" y="48"/>
                      <a:pt x="1062"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8"/>
              <p:cNvSpPr/>
              <p:nvPr/>
            </p:nvSpPr>
            <p:spPr>
              <a:xfrm>
                <a:off x="640914" y="2328071"/>
                <a:ext cx="105027" cy="80365"/>
              </a:xfrm>
              <a:custGeom>
                <a:rect b="b" l="l" r="r" t="t"/>
                <a:pathLst>
                  <a:path extrusionOk="0" h="1147" w="1499">
                    <a:moveTo>
                      <a:pt x="0" y="0"/>
                    </a:moveTo>
                    <a:lnTo>
                      <a:pt x="0" y="100"/>
                    </a:lnTo>
                    <a:lnTo>
                      <a:pt x="1499" y="1146"/>
                    </a:lnTo>
                    <a:lnTo>
                      <a:pt x="1499" y="104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8"/>
              <p:cNvSpPr/>
              <p:nvPr/>
            </p:nvSpPr>
            <p:spPr>
              <a:xfrm>
                <a:off x="745872" y="2401219"/>
                <a:ext cx="180698" cy="101174"/>
              </a:xfrm>
              <a:custGeom>
                <a:rect b="b" l="l" r="r" t="t"/>
                <a:pathLst>
                  <a:path extrusionOk="0" h="1444" w="2579">
                    <a:moveTo>
                      <a:pt x="1" y="1"/>
                    </a:moveTo>
                    <a:lnTo>
                      <a:pt x="1" y="102"/>
                    </a:lnTo>
                    <a:cubicBezTo>
                      <a:pt x="742" y="620"/>
                      <a:pt x="1611" y="1071"/>
                      <a:pt x="2579" y="1443"/>
                    </a:cubicBezTo>
                    <a:lnTo>
                      <a:pt x="2577" y="1342"/>
                    </a:lnTo>
                    <a:cubicBezTo>
                      <a:pt x="1611" y="971"/>
                      <a:pt x="742" y="51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8"/>
              <p:cNvSpPr/>
              <p:nvPr/>
            </p:nvSpPr>
            <p:spPr>
              <a:xfrm>
                <a:off x="640914" y="2323587"/>
                <a:ext cx="299668" cy="174182"/>
              </a:xfrm>
              <a:custGeom>
                <a:rect b="b" l="l" r="r" t="t"/>
                <a:pathLst>
                  <a:path extrusionOk="0" h="2486" w="4277">
                    <a:moveTo>
                      <a:pt x="4075" y="2450"/>
                    </a:moveTo>
                    <a:cubicBezTo>
                      <a:pt x="3109" y="2079"/>
                      <a:pt x="2240" y="1627"/>
                      <a:pt x="1499" y="1109"/>
                    </a:cubicBezTo>
                    <a:lnTo>
                      <a:pt x="0" y="64"/>
                    </a:lnTo>
                    <a:lnTo>
                      <a:pt x="111" y="1"/>
                    </a:lnTo>
                    <a:lnTo>
                      <a:pt x="1909" y="872"/>
                    </a:lnTo>
                    <a:cubicBezTo>
                      <a:pt x="2803" y="1302"/>
                      <a:pt x="3577" y="1807"/>
                      <a:pt x="4217" y="2368"/>
                    </a:cubicBezTo>
                    <a:lnTo>
                      <a:pt x="4277" y="2422"/>
                    </a:lnTo>
                    <a:lnTo>
                      <a:pt x="4167" y="2485"/>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8"/>
              <p:cNvSpPr/>
              <p:nvPr/>
            </p:nvSpPr>
            <p:spPr>
              <a:xfrm>
                <a:off x="921246" y="2482285"/>
                <a:ext cx="54581" cy="123104"/>
              </a:xfrm>
              <a:custGeom>
                <a:rect b="b" l="l" r="r" t="t"/>
                <a:pathLst>
                  <a:path extrusionOk="0" h="1757" w="779">
                    <a:moveTo>
                      <a:pt x="2" y="23"/>
                    </a:moveTo>
                    <a:cubicBezTo>
                      <a:pt x="2" y="26"/>
                      <a:pt x="3" y="31"/>
                      <a:pt x="5" y="34"/>
                    </a:cubicBezTo>
                    <a:cubicBezTo>
                      <a:pt x="5" y="39"/>
                      <a:pt x="6" y="42"/>
                      <a:pt x="6" y="45"/>
                    </a:cubicBezTo>
                    <a:cubicBezTo>
                      <a:pt x="8" y="49"/>
                      <a:pt x="11" y="53"/>
                      <a:pt x="11" y="56"/>
                    </a:cubicBezTo>
                    <a:cubicBezTo>
                      <a:pt x="13" y="59"/>
                      <a:pt x="14" y="63"/>
                      <a:pt x="16" y="65"/>
                    </a:cubicBezTo>
                    <a:cubicBezTo>
                      <a:pt x="17" y="69"/>
                      <a:pt x="20" y="73"/>
                      <a:pt x="22" y="77"/>
                    </a:cubicBezTo>
                    <a:cubicBezTo>
                      <a:pt x="25" y="80"/>
                      <a:pt x="26" y="83"/>
                      <a:pt x="28" y="86"/>
                    </a:cubicBezTo>
                    <a:cubicBezTo>
                      <a:pt x="31" y="89"/>
                      <a:pt x="34" y="94"/>
                      <a:pt x="39" y="99"/>
                    </a:cubicBezTo>
                    <a:cubicBezTo>
                      <a:pt x="40" y="102"/>
                      <a:pt x="42" y="103"/>
                      <a:pt x="45" y="106"/>
                    </a:cubicBezTo>
                    <a:cubicBezTo>
                      <a:pt x="48" y="109"/>
                      <a:pt x="53" y="114"/>
                      <a:pt x="57" y="119"/>
                    </a:cubicBezTo>
                    <a:cubicBezTo>
                      <a:pt x="59" y="120"/>
                      <a:pt x="62" y="123"/>
                      <a:pt x="63" y="125"/>
                    </a:cubicBezTo>
                    <a:cubicBezTo>
                      <a:pt x="68" y="129"/>
                      <a:pt x="74" y="134"/>
                      <a:pt x="80" y="139"/>
                    </a:cubicBezTo>
                    <a:cubicBezTo>
                      <a:pt x="83" y="140"/>
                      <a:pt x="85" y="142"/>
                      <a:pt x="86" y="143"/>
                    </a:cubicBezTo>
                    <a:cubicBezTo>
                      <a:pt x="96" y="149"/>
                      <a:pt x="103" y="154"/>
                      <a:pt x="113" y="160"/>
                    </a:cubicBezTo>
                    <a:cubicBezTo>
                      <a:pt x="263" y="248"/>
                      <a:pt x="509" y="248"/>
                      <a:pt x="662" y="160"/>
                    </a:cubicBezTo>
                    <a:cubicBezTo>
                      <a:pt x="671" y="154"/>
                      <a:pt x="680" y="149"/>
                      <a:pt x="688" y="143"/>
                    </a:cubicBezTo>
                    <a:cubicBezTo>
                      <a:pt x="691" y="140"/>
                      <a:pt x="694" y="139"/>
                      <a:pt x="697" y="136"/>
                    </a:cubicBezTo>
                    <a:cubicBezTo>
                      <a:pt x="702" y="133"/>
                      <a:pt x="706" y="129"/>
                      <a:pt x="711" y="125"/>
                    </a:cubicBezTo>
                    <a:cubicBezTo>
                      <a:pt x="714" y="122"/>
                      <a:pt x="717" y="120"/>
                      <a:pt x="719" y="117"/>
                    </a:cubicBezTo>
                    <a:cubicBezTo>
                      <a:pt x="723" y="114"/>
                      <a:pt x="728" y="109"/>
                      <a:pt x="731" y="106"/>
                    </a:cubicBezTo>
                    <a:cubicBezTo>
                      <a:pt x="734" y="103"/>
                      <a:pt x="736" y="100"/>
                      <a:pt x="737" y="97"/>
                    </a:cubicBezTo>
                    <a:cubicBezTo>
                      <a:pt x="742" y="94"/>
                      <a:pt x="745" y="89"/>
                      <a:pt x="746" y="85"/>
                    </a:cubicBezTo>
                    <a:cubicBezTo>
                      <a:pt x="749" y="83"/>
                      <a:pt x="751" y="79"/>
                      <a:pt x="752" y="77"/>
                    </a:cubicBezTo>
                    <a:cubicBezTo>
                      <a:pt x="754" y="73"/>
                      <a:pt x="757" y="69"/>
                      <a:pt x="759" y="65"/>
                    </a:cubicBezTo>
                    <a:cubicBezTo>
                      <a:pt x="762" y="62"/>
                      <a:pt x="762" y="59"/>
                      <a:pt x="763" y="56"/>
                    </a:cubicBezTo>
                    <a:cubicBezTo>
                      <a:pt x="765" y="53"/>
                      <a:pt x="768" y="48"/>
                      <a:pt x="768" y="43"/>
                    </a:cubicBezTo>
                    <a:cubicBezTo>
                      <a:pt x="769" y="42"/>
                      <a:pt x="769" y="37"/>
                      <a:pt x="771" y="34"/>
                    </a:cubicBezTo>
                    <a:cubicBezTo>
                      <a:pt x="772" y="31"/>
                      <a:pt x="772" y="26"/>
                      <a:pt x="774" y="22"/>
                    </a:cubicBezTo>
                    <a:cubicBezTo>
                      <a:pt x="774" y="19"/>
                      <a:pt x="774" y="16"/>
                      <a:pt x="774" y="13"/>
                    </a:cubicBezTo>
                    <a:cubicBezTo>
                      <a:pt x="776" y="9"/>
                      <a:pt x="776" y="5"/>
                      <a:pt x="776" y="2"/>
                    </a:cubicBezTo>
                    <a:lnTo>
                      <a:pt x="776" y="0"/>
                    </a:lnTo>
                    <a:lnTo>
                      <a:pt x="777" y="1509"/>
                    </a:lnTo>
                    <a:cubicBezTo>
                      <a:pt x="779" y="1568"/>
                      <a:pt x="740" y="1626"/>
                      <a:pt x="665" y="1669"/>
                    </a:cubicBezTo>
                    <a:cubicBezTo>
                      <a:pt x="512" y="1757"/>
                      <a:pt x="266" y="1757"/>
                      <a:pt x="116" y="1669"/>
                    </a:cubicBezTo>
                    <a:cubicBezTo>
                      <a:pt x="40" y="1626"/>
                      <a:pt x="3" y="1569"/>
                      <a:pt x="3" y="1511"/>
                    </a:cubicBezTo>
                    <a:lnTo>
                      <a:pt x="0" y="3"/>
                    </a:lnTo>
                    <a:cubicBezTo>
                      <a:pt x="0" y="6"/>
                      <a:pt x="2" y="9"/>
                      <a:pt x="2" y="14"/>
                    </a:cubicBezTo>
                    <a:cubicBezTo>
                      <a:pt x="2" y="17"/>
                      <a:pt x="2" y="20"/>
                      <a:pt x="2" y="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8"/>
              <p:cNvSpPr/>
              <p:nvPr/>
            </p:nvSpPr>
            <p:spPr>
              <a:xfrm>
                <a:off x="920825" y="2466590"/>
                <a:ext cx="54791" cy="31529"/>
              </a:xfrm>
              <a:custGeom>
                <a:rect b="b" l="l" r="r" t="t"/>
                <a:pathLst>
                  <a:path extrusionOk="0" h="450" w="782">
                    <a:moveTo>
                      <a:pt x="393" y="0"/>
                    </a:moveTo>
                    <a:cubicBezTo>
                      <a:pt x="294" y="0"/>
                      <a:pt x="195" y="22"/>
                      <a:pt x="120" y="66"/>
                    </a:cubicBezTo>
                    <a:cubicBezTo>
                      <a:pt x="39" y="113"/>
                      <a:pt x="0" y="177"/>
                      <a:pt x="6" y="238"/>
                    </a:cubicBezTo>
                    <a:cubicBezTo>
                      <a:pt x="6" y="241"/>
                      <a:pt x="6" y="244"/>
                      <a:pt x="8" y="247"/>
                    </a:cubicBezTo>
                    <a:cubicBezTo>
                      <a:pt x="8" y="250"/>
                      <a:pt x="9" y="255"/>
                      <a:pt x="9" y="258"/>
                    </a:cubicBezTo>
                    <a:cubicBezTo>
                      <a:pt x="11" y="261"/>
                      <a:pt x="11" y="264"/>
                      <a:pt x="12" y="267"/>
                    </a:cubicBezTo>
                    <a:cubicBezTo>
                      <a:pt x="14" y="272"/>
                      <a:pt x="15" y="277"/>
                      <a:pt x="17" y="280"/>
                    </a:cubicBezTo>
                    <a:cubicBezTo>
                      <a:pt x="19" y="283"/>
                      <a:pt x="20" y="286"/>
                      <a:pt x="22" y="289"/>
                    </a:cubicBezTo>
                    <a:cubicBezTo>
                      <a:pt x="23" y="293"/>
                      <a:pt x="26" y="297"/>
                      <a:pt x="28" y="301"/>
                    </a:cubicBezTo>
                    <a:cubicBezTo>
                      <a:pt x="29" y="304"/>
                      <a:pt x="32" y="307"/>
                      <a:pt x="34" y="310"/>
                    </a:cubicBezTo>
                    <a:cubicBezTo>
                      <a:pt x="37" y="313"/>
                      <a:pt x="40" y="318"/>
                      <a:pt x="43" y="323"/>
                    </a:cubicBezTo>
                    <a:cubicBezTo>
                      <a:pt x="45" y="324"/>
                      <a:pt x="48" y="327"/>
                      <a:pt x="49" y="330"/>
                    </a:cubicBezTo>
                    <a:cubicBezTo>
                      <a:pt x="54" y="333"/>
                      <a:pt x="59" y="338"/>
                      <a:pt x="63" y="343"/>
                    </a:cubicBezTo>
                    <a:cubicBezTo>
                      <a:pt x="65" y="344"/>
                      <a:pt x="66" y="347"/>
                      <a:pt x="69" y="349"/>
                    </a:cubicBezTo>
                    <a:cubicBezTo>
                      <a:pt x="74" y="353"/>
                      <a:pt x="80" y="358"/>
                      <a:pt x="86" y="363"/>
                    </a:cubicBezTo>
                    <a:cubicBezTo>
                      <a:pt x="88" y="364"/>
                      <a:pt x="91" y="366"/>
                      <a:pt x="92" y="367"/>
                    </a:cubicBezTo>
                    <a:cubicBezTo>
                      <a:pt x="100" y="373"/>
                      <a:pt x="109" y="378"/>
                      <a:pt x="119" y="384"/>
                    </a:cubicBezTo>
                    <a:cubicBezTo>
                      <a:pt x="194" y="428"/>
                      <a:pt x="293" y="450"/>
                      <a:pt x="392" y="450"/>
                    </a:cubicBezTo>
                    <a:cubicBezTo>
                      <a:pt x="492" y="450"/>
                      <a:pt x="591" y="428"/>
                      <a:pt x="666" y="384"/>
                    </a:cubicBezTo>
                    <a:cubicBezTo>
                      <a:pt x="677" y="378"/>
                      <a:pt x="685" y="373"/>
                      <a:pt x="694" y="367"/>
                    </a:cubicBezTo>
                    <a:cubicBezTo>
                      <a:pt x="697" y="364"/>
                      <a:pt x="698" y="363"/>
                      <a:pt x="702" y="360"/>
                    </a:cubicBezTo>
                    <a:cubicBezTo>
                      <a:pt x="708" y="357"/>
                      <a:pt x="712" y="353"/>
                      <a:pt x="717" y="349"/>
                    </a:cubicBezTo>
                    <a:cubicBezTo>
                      <a:pt x="720" y="346"/>
                      <a:pt x="723" y="344"/>
                      <a:pt x="725" y="341"/>
                    </a:cubicBezTo>
                    <a:cubicBezTo>
                      <a:pt x="728" y="338"/>
                      <a:pt x="732" y="333"/>
                      <a:pt x="737" y="330"/>
                    </a:cubicBezTo>
                    <a:cubicBezTo>
                      <a:pt x="738" y="327"/>
                      <a:pt x="742" y="324"/>
                      <a:pt x="743" y="321"/>
                    </a:cubicBezTo>
                    <a:cubicBezTo>
                      <a:pt x="746" y="318"/>
                      <a:pt x="749" y="313"/>
                      <a:pt x="752" y="309"/>
                    </a:cubicBezTo>
                    <a:cubicBezTo>
                      <a:pt x="755" y="307"/>
                      <a:pt x="757" y="303"/>
                      <a:pt x="758" y="301"/>
                    </a:cubicBezTo>
                    <a:cubicBezTo>
                      <a:pt x="760" y="297"/>
                      <a:pt x="763" y="293"/>
                      <a:pt x="765" y="289"/>
                    </a:cubicBezTo>
                    <a:cubicBezTo>
                      <a:pt x="766" y="286"/>
                      <a:pt x="768" y="283"/>
                      <a:pt x="768" y="280"/>
                    </a:cubicBezTo>
                    <a:cubicBezTo>
                      <a:pt x="771" y="275"/>
                      <a:pt x="772" y="272"/>
                      <a:pt x="774" y="267"/>
                    </a:cubicBezTo>
                    <a:cubicBezTo>
                      <a:pt x="775" y="264"/>
                      <a:pt x="775" y="261"/>
                      <a:pt x="777" y="258"/>
                    </a:cubicBezTo>
                    <a:cubicBezTo>
                      <a:pt x="777" y="255"/>
                      <a:pt x="778" y="250"/>
                      <a:pt x="780" y="246"/>
                    </a:cubicBezTo>
                    <a:cubicBezTo>
                      <a:pt x="780" y="243"/>
                      <a:pt x="780" y="240"/>
                      <a:pt x="780" y="237"/>
                    </a:cubicBezTo>
                    <a:cubicBezTo>
                      <a:pt x="780" y="232"/>
                      <a:pt x="782" y="229"/>
                      <a:pt x="782" y="224"/>
                    </a:cubicBezTo>
                    <a:cubicBezTo>
                      <a:pt x="782" y="167"/>
                      <a:pt x="745" y="110"/>
                      <a:pt x="669" y="67"/>
                    </a:cubicBezTo>
                    <a:cubicBezTo>
                      <a:pt x="593" y="23"/>
                      <a:pt x="493" y="0"/>
                      <a:pt x="3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8"/>
              <p:cNvSpPr/>
              <p:nvPr/>
            </p:nvSpPr>
            <p:spPr>
              <a:xfrm>
                <a:off x="923908" y="2469112"/>
                <a:ext cx="48695" cy="26485"/>
              </a:xfrm>
              <a:custGeom>
                <a:rect b="b" l="l" r="r" t="t"/>
                <a:pathLst>
                  <a:path extrusionOk="0" h="378" w="695">
                    <a:moveTo>
                      <a:pt x="351" y="1"/>
                    </a:moveTo>
                    <a:cubicBezTo>
                      <a:pt x="263" y="1"/>
                      <a:pt x="175" y="19"/>
                      <a:pt x="107" y="56"/>
                    </a:cubicBezTo>
                    <a:cubicBezTo>
                      <a:pt x="35" y="96"/>
                      <a:pt x="1" y="148"/>
                      <a:pt x="5" y="199"/>
                    </a:cubicBezTo>
                    <a:cubicBezTo>
                      <a:pt x="5" y="202"/>
                      <a:pt x="5" y="205"/>
                      <a:pt x="5" y="208"/>
                    </a:cubicBezTo>
                    <a:cubicBezTo>
                      <a:pt x="7" y="210"/>
                      <a:pt x="8" y="214"/>
                      <a:pt x="8" y="217"/>
                    </a:cubicBezTo>
                    <a:cubicBezTo>
                      <a:pt x="10" y="219"/>
                      <a:pt x="10" y="222"/>
                      <a:pt x="10" y="225"/>
                    </a:cubicBezTo>
                    <a:cubicBezTo>
                      <a:pt x="13" y="228"/>
                      <a:pt x="13" y="231"/>
                      <a:pt x="15" y="234"/>
                    </a:cubicBezTo>
                    <a:cubicBezTo>
                      <a:pt x="16" y="237"/>
                      <a:pt x="18" y="241"/>
                      <a:pt x="19" y="242"/>
                    </a:cubicBezTo>
                    <a:cubicBezTo>
                      <a:pt x="21" y="247"/>
                      <a:pt x="22" y="250"/>
                      <a:pt x="25" y="253"/>
                    </a:cubicBezTo>
                    <a:cubicBezTo>
                      <a:pt x="27" y="254"/>
                      <a:pt x="28" y="257"/>
                      <a:pt x="30" y="261"/>
                    </a:cubicBezTo>
                    <a:cubicBezTo>
                      <a:pt x="31" y="264"/>
                      <a:pt x="36" y="267"/>
                      <a:pt x="39" y="271"/>
                    </a:cubicBezTo>
                    <a:cubicBezTo>
                      <a:pt x="41" y="273"/>
                      <a:pt x="42" y="274"/>
                      <a:pt x="44" y="277"/>
                    </a:cubicBezTo>
                    <a:cubicBezTo>
                      <a:pt x="47" y="281"/>
                      <a:pt x="51" y="284"/>
                      <a:pt x="55" y="287"/>
                    </a:cubicBezTo>
                    <a:cubicBezTo>
                      <a:pt x="58" y="288"/>
                      <a:pt x="59" y="291"/>
                      <a:pt x="61" y="293"/>
                    </a:cubicBezTo>
                    <a:cubicBezTo>
                      <a:pt x="65" y="297"/>
                      <a:pt x="70" y="301"/>
                      <a:pt x="76" y="304"/>
                    </a:cubicBezTo>
                    <a:cubicBezTo>
                      <a:pt x="78" y="305"/>
                      <a:pt x="79" y="307"/>
                      <a:pt x="82" y="308"/>
                    </a:cubicBezTo>
                    <a:cubicBezTo>
                      <a:pt x="88" y="313"/>
                      <a:pt x="98" y="317"/>
                      <a:pt x="105" y="322"/>
                    </a:cubicBezTo>
                    <a:cubicBezTo>
                      <a:pt x="172" y="359"/>
                      <a:pt x="260" y="377"/>
                      <a:pt x="349" y="377"/>
                    </a:cubicBezTo>
                    <a:cubicBezTo>
                      <a:pt x="437" y="377"/>
                      <a:pt x="525" y="359"/>
                      <a:pt x="593" y="322"/>
                    </a:cubicBezTo>
                    <a:cubicBezTo>
                      <a:pt x="602" y="317"/>
                      <a:pt x="610" y="313"/>
                      <a:pt x="618" y="308"/>
                    </a:cubicBezTo>
                    <a:cubicBezTo>
                      <a:pt x="621" y="305"/>
                      <a:pt x="622" y="304"/>
                      <a:pt x="625" y="302"/>
                    </a:cubicBezTo>
                    <a:cubicBezTo>
                      <a:pt x="630" y="299"/>
                      <a:pt x="634" y="296"/>
                      <a:pt x="639" y="293"/>
                    </a:cubicBezTo>
                    <a:cubicBezTo>
                      <a:pt x="641" y="291"/>
                      <a:pt x="642" y="288"/>
                      <a:pt x="645" y="287"/>
                    </a:cubicBezTo>
                    <a:cubicBezTo>
                      <a:pt x="648" y="282"/>
                      <a:pt x="653" y="279"/>
                      <a:pt x="656" y="277"/>
                    </a:cubicBezTo>
                    <a:cubicBezTo>
                      <a:pt x="658" y="274"/>
                      <a:pt x="659" y="271"/>
                      <a:pt x="662" y="270"/>
                    </a:cubicBezTo>
                    <a:cubicBezTo>
                      <a:pt x="665" y="267"/>
                      <a:pt x="667" y="262"/>
                      <a:pt x="670" y="261"/>
                    </a:cubicBezTo>
                    <a:cubicBezTo>
                      <a:pt x="671" y="257"/>
                      <a:pt x="673" y="254"/>
                      <a:pt x="674" y="253"/>
                    </a:cubicBezTo>
                    <a:cubicBezTo>
                      <a:pt x="676" y="248"/>
                      <a:pt x="679" y="247"/>
                      <a:pt x="681" y="244"/>
                    </a:cubicBezTo>
                    <a:cubicBezTo>
                      <a:pt x="682" y="241"/>
                      <a:pt x="684" y="237"/>
                      <a:pt x="684" y="234"/>
                    </a:cubicBezTo>
                    <a:cubicBezTo>
                      <a:pt x="685" y="231"/>
                      <a:pt x="688" y="228"/>
                      <a:pt x="688" y="225"/>
                    </a:cubicBezTo>
                    <a:cubicBezTo>
                      <a:pt x="690" y="222"/>
                      <a:pt x="690" y="219"/>
                      <a:pt x="691" y="217"/>
                    </a:cubicBezTo>
                    <a:cubicBezTo>
                      <a:pt x="691" y="214"/>
                      <a:pt x="693" y="210"/>
                      <a:pt x="693" y="207"/>
                    </a:cubicBezTo>
                    <a:cubicBezTo>
                      <a:pt x="694" y="204"/>
                      <a:pt x="694" y="202"/>
                      <a:pt x="694" y="199"/>
                    </a:cubicBezTo>
                    <a:cubicBezTo>
                      <a:pt x="694" y="196"/>
                      <a:pt x="694" y="191"/>
                      <a:pt x="694" y="188"/>
                    </a:cubicBezTo>
                    <a:cubicBezTo>
                      <a:pt x="694" y="141"/>
                      <a:pt x="662" y="93"/>
                      <a:pt x="594" y="56"/>
                    </a:cubicBezTo>
                    <a:cubicBezTo>
                      <a:pt x="528" y="19"/>
                      <a:pt x="43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8"/>
              <p:cNvSpPr/>
              <p:nvPr/>
            </p:nvSpPr>
            <p:spPr>
              <a:xfrm>
                <a:off x="937641" y="2476609"/>
                <a:ext cx="21510" cy="11631"/>
              </a:xfrm>
              <a:custGeom>
                <a:rect b="b" l="l" r="r" t="t"/>
                <a:pathLst>
                  <a:path extrusionOk="0" h="166" w="307">
                    <a:moveTo>
                      <a:pt x="154" y="0"/>
                    </a:moveTo>
                    <a:cubicBezTo>
                      <a:pt x="115" y="0"/>
                      <a:pt x="76" y="8"/>
                      <a:pt x="46" y="24"/>
                    </a:cubicBezTo>
                    <a:cubicBezTo>
                      <a:pt x="14" y="41"/>
                      <a:pt x="0" y="64"/>
                      <a:pt x="0" y="87"/>
                    </a:cubicBezTo>
                    <a:cubicBezTo>
                      <a:pt x="0" y="89"/>
                      <a:pt x="0" y="90"/>
                      <a:pt x="2" y="90"/>
                    </a:cubicBezTo>
                    <a:cubicBezTo>
                      <a:pt x="2" y="92"/>
                      <a:pt x="2" y="94"/>
                      <a:pt x="3" y="95"/>
                    </a:cubicBezTo>
                    <a:cubicBezTo>
                      <a:pt x="3" y="97"/>
                      <a:pt x="3" y="97"/>
                      <a:pt x="3" y="98"/>
                    </a:cubicBezTo>
                    <a:cubicBezTo>
                      <a:pt x="3" y="100"/>
                      <a:pt x="5" y="101"/>
                      <a:pt x="5" y="103"/>
                    </a:cubicBezTo>
                    <a:cubicBezTo>
                      <a:pt x="6" y="104"/>
                      <a:pt x="6" y="106"/>
                      <a:pt x="6" y="106"/>
                    </a:cubicBezTo>
                    <a:cubicBezTo>
                      <a:pt x="8" y="107"/>
                      <a:pt x="9" y="109"/>
                      <a:pt x="9" y="110"/>
                    </a:cubicBezTo>
                    <a:cubicBezTo>
                      <a:pt x="11" y="112"/>
                      <a:pt x="11" y="112"/>
                      <a:pt x="12" y="114"/>
                    </a:cubicBezTo>
                    <a:cubicBezTo>
                      <a:pt x="12" y="115"/>
                      <a:pt x="14" y="118"/>
                      <a:pt x="15" y="118"/>
                    </a:cubicBezTo>
                    <a:cubicBezTo>
                      <a:pt x="17" y="120"/>
                      <a:pt x="17" y="121"/>
                      <a:pt x="17" y="121"/>
                    </a:cubicBezTo>
                    <a:cubicBezTo>
                      <a:pt x="19" y="123"/>
                      <a:pt x="22" y="124"/>
                      <a:pt x="23" y="126"/>
                    </a:cubicBezTo>
                    <a:cubicBezTo>
                      <a:pt x="25" y="127"/>
                      <a:pt x="25" y="127"/>
                      <a:pt x="26" y="129"/>
                    </a:cubicBezTo>
                    <a:cubicBezTo>
                      <a:pt x="28" y="130"/>
                      <a:pt x="29" y="132"/>
                      <a:pt x="32" y="134"/>
                    </a:cubicBezTo>
                    <a:cubicBezTo>
                      <a:pt x="34" y="134"/>
                      <a:pt x="34" y="135"/>
                      <a:pt x="35" y="135"/>
                    </a:cubicBezTo>
                    <a:cubicBezTo>
                      <a:pt x="39" y="137"/>
                      <a:pt x="42" y="140"/>
                      <a:pt x="45" y="141"/>
                    </a:cubicBezTo>
                    <a:cubicBezTo>
                      <a:pt x="75" y="157"/>
                      <a:pt x="114" y="165"/>
                      <a:pt x="153" y="165"/>
                    </a:cubicBezTo>
                    <a:cubicBezTo>
                      <a:pt x="192" y="165"/>
                      <a:pt x="232" y="157"/>
                      <a:pt x="262" y="141"/>
                    </a:cubicBezTo>
                    <a:cubicBezTo>
                      <a:pt x="265" y="140"/>
                      <a:pt x="269" y="137"/>
                      <a:pt x="272" y="135"/>
                    </a:cubicBezTo>
                    <a:cubicBezTo>
                      <a:pt x="274" y="135"/>
                      <a:pt x="274" y="134"/>
                      <a:pt x="275" y="132"/>
                    </a:cubicBezTo>
                    <a:cubicBezTo>
                      <a:pt x="277" y="130"/>
                      <a:pt x="278" y="130"/>
                      <a:pt x="282" y="129"/>
                    </a:cubicBezTo>
                    <a:cubicBezTo>
                      <a:pt x="282" y="127"/>
                      <a:pt x="283" y="126"/>
                      <a:pt x="285" y="126"/>
                    </a:cubicBezTo>
                    <a:cubicBezTo>
                      <a:pt x="286" y="124"/>
                      <a:pt x="288" y="123"/>
                      <a:pt x="289" y="121"/>
                    </a:cubicBezTo>
                    <a:cubicBezTo>
                      <a:pt x="289" y="120"/>
                      <a:pt x="291" y="120"/>
                      <a:pt x="291" y="118"/>
                    </a:cubicBezTo>
                    <a:cubicBezTo>
                      <a:pt x="292" y="117"/>
                      <a:pt x="294" y="115"/>
                      <a:pt x="295" y="114"/>
                    </a:cubicBezTo>
                    <a:cubicBezTo>
                      <a:pt x="295" y="112"/>
                      <a:pt x="297" y="112"/>
                      <a:pt x="297" y="110"/>
                    </a:cubicBezTo>
                    <a:cubicBezTo>
                      <a:pt x="298" y="109"/>
                      <a:pt x="298" y="107"/>
                      <a:pt x="300" y="106"/>
                    </a:cubicBezTo>
                    <a:cubicBezTo>
                      <a:pt x="300" y="106"/>
                      <a:pt x="302" y="104"/>
                      <a:pt x="302" y="103"/>
                    </a:cubicBezTo>
                    <a:cubicBezTo>
                      <a:pt x="302" y="101"/>
                      <a:pt x="303" y="100"/>
                      <a:pt x="305" y="98"/>
                    </a:cubicBezTo>
                    <a:cubicBezTo>
                      <a:pt x="305" y="97"/>
                      <a:pt x="305" y="97"/>
                      <a:pt x="305" y="95"/>
                    </a:cubicBezTo>
                    <a:cubicBezTo>
                      <a:pt x="305" y="94"/>
                      <a:pt x="306" y="92"/>
                      <a:pt x="306" y="90"/>
                    </a:cubicBezTo>
                    <a:cubicBezTo>
                      <a:pt x="306" y="90"/>
                      <a:pt x="306" y="89"/>
                      <a:pt x="306" y="87"/>
                    </a:cubicBezTo>
                    <a:lnTo>
                      <a:pt x="306" y="83"/>
                    </a:lnTo>
                    <a:cubicBezTo>
                      <a:pt x="306" y="61"/>
                      <a:pt x="292" y="40"/>
                      <a:pt x="262" y="24"/>
                    </a:cubicBezTo>
                    <a:cubicBezTo>
                      <a:pt x="232" y="8"/>
                      <a:pt x="193"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a:off x="930635" y="2518158"/>
                <a:ext cx="51007" cy="59135"/>
              </a:xfrm>
              <a:custGeom>
                <a:rect b="b" l="l" r="r" t="t"/>
                <a:pathLst>
                  <a:path extrusionOk="0" h="844" w="728">
                    <a:moveTo>
                      <a:pt x="0" y="0"/>
                    </a:moveTo>
                    <a:lnTo>
                      <a:pt x="2" y="100"/>
                    </a:lnTo>
                    <a:lnTo>
                      <a:pt x="728" y="843"/>
                    </a:lnTo>
                    <a:lnTo>
                      <a:pt x="728" y="7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8"/>
              <p:cNvSpPr/>
              <p:nvPr/>
            </p:nvSpPr>
            <p:spPr>
              <a:xfrm>
                <a:off x="981572" y="2570076"/>
                <a:ext cx="39306" cy="31109"/>
              </a:xfrm>
              <a:custGeom>
                <a:rect b="b" l="l" r="r" t="t"/>
                <a:pathLst>
                  <a:path extrusionOk="0" h="444" w="561">
                    <a:moveTo>
                      <a:pt x="1" y="1"/>
                    </a:moveTo>
                    <a:lnTo>
                      <a:pt x="1" y="101"/>
                    </a:lnTo>
                    <a:cubicBezTo>
                      <a:pt x="151" y="233"/>
                      <a:pt x="341" y="350"/>
                      <a:pt x="561" y="444"/>
                    </a:cubicBezTo>
                    <a:lnTo>
                      <a:pt x="561" y="344"/>
                    </a:lnTo>
                    <a:cubicBezTo>
                      <a:pt x="341" y="249"/>
                      <a:pt x="151" y="13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8"/>
              <p:cNvSpPr/>
              <p:nvPr/>
            </p:nvSpPr>
            <p:spPr>
              <a:xfrm>
                <a:off x="1020809" y="2594109"/>
                <a:ext cx="209354" cy="96690"/>
              </a:xfrm>
              <a:custGeom>
                <a:rect b="b" l="l" r="r" t="t"/>
                <a:pathLst>
                  <a:path extrusionOk="0" h="1380" w="2988">
                    <a:moveTo>
                      <a:pt x="1" y="1"/>
                    </a:moveTo>
                    <a:lnTo>
                      <a:pt x="1" y="101"/>
                    </a:lnTo>
                    <a:lnTo>
                      <a:pt x="2988" y="1379"/>
                    </a:lnTo>
                    <a:lnTo>
                      <a:pt x="2988" y="127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8"/>
              <p:cNvSpPr/>
              <p:nvPr/>
            </p:nvSpPr>
            <p:spPr>
              <a:xfrm>
                <a:off x="1230094" y="2667607"/>
                <a:ext cx="27816" cy="23192"/>
              </a:xfrm>
              <a:custGeom>
                <a:rect b="b" l="l" r="r" t="t"/>
                <a:pathLst>
                  <a:path extrusionOk="0" h="331" w="397">
                    <a:moveTo>
                      <a:pt x="396" y="1"/>
                    </a:moveTo>
                    <a:lnTo>
                      <a:pt x="1" y="230"/>
                    </a:lnTo>
                    <a:lnTo>
                      <a:pt x="1" y="330"/>
                    </a:lnTo>
                    <a:lnTo>
                      <a:pt x="396" y="102"/>
                    </a:lnTo>
                    <a:lnTo>
                      <a:pt x="3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8"/>
              <p:cNvSpPr/>
              <p:nvPr/>
            </p:nvSpPr>
            <p:spPr>
              <a:xfrm>
                <a:off x="930635" y="2492374"/>
                <a:ext cx="327274" cy="191418"/>
              </a:xfrm>
              <a:custGeom>
                <a:rect b="b" l="l" r="r" t="t"/>
                <a:pathLst>
                  <a:path extrusionOk="0" h="2732" w="4671">
                    <a:moveTo>
                      <a:pt x="526" y="353"/>
                    </a:moveTo>
                    <a:cubicBezTo>
                      <a:pt x="602" y="308"/>
                      <a:pt x="640" y="250"/>
                      <a:pt x="640" y="193"/>
                    </a:cubicBezTo>
                    <a:lnTo>
                      <a:pt x="640" y="1"/>
                    </a:lnTo>
                    <a:lnTo>
                      <a:pt x="640" y="1"/>
                    </a:lnTo>
                    <a:lnTo>
                      <a:pt x="1883" y="442"/>
                    </a:lnTo>
                    <a:cubicBezTo>
                      <a:pt x="2112" y="530"/>
                      <a:pt x="2312" y="639"/>
                      <a:pt x="2475" y="768"/>
                    </a:cubicBezTo>
                    <a:lnTo>
                      <a:pt x="4670" y="2502"/>
                    </a:lnTo>
                    <a:lnTo>
                      <a:pt x="4275" y="2731"/>
                    </a:lnTo>
                    <a:lnTo>
                      <a:pt x="1288" y="1453"/>
                    </a:lnTo>
                    <a:cubicBezTo>
                      <a:pt x="1068" y="1359"/>
                      <a:pt x="878" y="1242"/>
                      <a:pt x="728" y="1110"/>
                    </a:cubicBezTo>
                    <a:lnTo>
                      <a:pt x="0" y="368"/>
                    </a:lnTo>
                    <a:lnTo>
                      <a:pt x="5" y="365"/>
                    </a:lnTo>
                    <a:cubicBezTo>
                      <a:pt x="157" y="439"/>
                      <a:pt x="382" y="436"/>
                      <a:pt x="526" y="353"/>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937921" y="2648129"/>
                <a:ext cx="19898" cy="178105"/>
              </a:xfrm>
              <a:custGeom>
                <a:rect b="b" l="l" r="r" t="t"/>
                <a:pathLst>
                  <a:path extrusionOk="0" h="2542" w="284">
                    <a:moveTo>
                      <a:pt x="141" y="0"/>
                    </a:moveTo>
                    <a:cubicBezTo>
                      <a:pt x="140" y="0"/>
                      <a:pt x="139" y="1"/>
                      <a:pt x="138" y="1"/>
                    </a:cubicBezTo>
                    <a:cubicBezTo>
                      <a:pt x="62" y="1"/>
                      <a:pt x="1" y="51"/>
                      <a:pt x="1" y="113"/>
                    </a:cubicBezTo>
                    <a:lnTo>
                      <a:pt x="8" y="2542"/>
                    </a:lnTo>
                    <a:cubicBezTo>
                      <a:pt x="8" y="2480"/>
                      <a:pt x="70" y="2429"/>
                      <a:pt x="145" y="2429"/>
                    </a:cubicBezTo>
                    <a:cubicBezTo>
                      <a:pt x="222" y="2429"/>
                      <a:pt x="283" y="2478"/>
                      <a:pt x="284" y="2541"/>
                    </a:cubicBezTo>
                    <a:lnTo>
                      <a:pt x="284" y="2541"/>
                    </a:lnTo>
                    <a:lnTo>
                      <a:pt x="276" y="113"/>
                    </a:lnTo>
                    <a:cubicBezTo>
                      <a:pt x="276" y="52"/>
                      <a:pt x="216" y="0"/>
                      <a:pt x="141" y="0"/>
                    </a:cubicBezTo>
                    <a:close/>
                    <a:moveTo>
                      <a:pt x="284" y="2541"/>
                    </a:moveTo>
                    <a:lnTo>
                      <a:pt x="284" y="2542"/>
                    </a:lnTo>
                    <a:cubicBezTo>
                      <a:pt x="284" y="2541"/>
                      <a:pt x="284" y="2541"/>
                      <a:pt x="284" y="25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1" name="Google Shape;821;p38"/>
            <p:cNvGrpSpPr/>
            <p:nvPr/>
          </p:nvGrpSpPr>
          <p:grpSpPr>
            <a:xfrm>
              <a:off x="6098020" y="3928837"/>
              <a:ext cx="708503" cy="475145"/>
              <a:chOff x="445502" y="2262069"/>
              <a:chExt cx="1007254" cy="675498"/>
            </a:xfrm>
          </p:grpSpPr>
          <p:sp>
            <p:nvSpPr>
              <p:cNvPr id="822" name="Google Shape;822;p38"/>
              <p:cNvSpPr/>
              <p:nvPr/>
            </p:nvSpPr>
            <p:spPr>
              <a:xfrm>
                <a:off x="475070" y="2601326"/>
                <a:ext cx="427677" cy="19828"/>
              </a:xfrm>
              <a:custGeom>
                <a:rect b="b" l="l" r="r" t="t"/>
                <a:pathLst>
                  <a:path extrusionOk="0" h="283" w="6104">
                    <a:moveTo>
                      <a:pt x="5994" y="1"/>
                    </a:moveTo>
                    <a:cubicBezTo>
                      <a:pt x="5993" y="1"/>
                      <a:pt x="5992" y="1"/>
                      <a:pt x="5991" y="1"/>
                    </a:cubicBezTo>
                    <a:lnTo>
                      <a:pt x="0" y="7"/>
                    </a:lnTo>
                    <a:cubicBezTo>
                      <a:pt x="63" y="7"/>
                      <a:pt x="114" y="69"/>
                      <a:pt x="114" y="146"/>
                    </a:cubicBezTo>
                    <a:cubicBezTo>
                      <a:pt x="114" y="221"/>
                      <a:pt x="63" y="282"/>
                      <a:pt x="2" y="282"/>
                    </a:cubicBezTo>
                    <a:lnTo>
                      <a:pt x="2" y="282"/>
                    </a:lnTo>
                    <a:lnTo>
                      <a:pt x="5991" y="276"/>
                    </a:lnTo>
                    <a:cubicBezTo>
                      <a:pt x="6054" y="276"/>
                      <a:pt x="6104" y="213"/>
                      <a:pt x="6104" y="138"/>
                    </a:cubicBezTo>
                    <a:cubicBezTo>
                      <a:pt x="6104" y="62"/>
                      <a:pt x="6054" y="1"/>
                      <a:pt x="5994" y="1"/>
                    </a:cubicBezTo>
                    <a:close/>
                    <a:moveTo>
                      <a:pt x="2" y="282"/>
                    </a:moveTo>
                    <a:lnTo>
                      <a:pt x="2" y="282"/>
                    </a:lnTo>
                    <a:cubicBezTo>
                      <a:pt x="2" y="282"/>
                      <a:pt x="2" y="282"/>
                      <a:pt x="2"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8"/>
              <p:cNvSpPr/>
              <p:nvPr/>
            </p:nvSpPr>
            <p:spPr>
              <a:xfrm>
                <a:off x="467152" y="2601816"/>
                <a:ext cx="15905" cy="19338"/>
              </a:xfrm>
              <a:custGeom>
                <a:rect b="b" l="l" r="r" t="t"/>
                <a:pathLst>
                  <a:path extrusionOk="0" h="276" w="227">
                    <a:moveTo>
                      <a:pt x="113" y="0"/>
                    </a:moveTo>
                    <a:cubicBezTo>
                      <a:pt x="52" y="0"/>
                      <a:pt x="1" y="63"/>
                      <a:pt x="1" y="139"/>
                    </a:cubicBezTo>
                    <a:cubicBezTo>
                      <a:pt x="1" y="214"/>
                      <a:pt x="52" y="275"/>
                      <a:pt x="115" y="275"/>
                    </a:cubicBezTo>
                    <a:cubicBezTo>
                      <a:pt x="176" y="275"/>
                      <a:pt x="227" y="214"/>
                      <a:pt x="227" y="139"/>
                    </a:cubicBezTo>
                    <a:cubicBezTo>
                      <a:pt x="227" y="62"/>
                      <a:pt x="176"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8"/>
              <p:cNvSpPr/>
              <p:nvPr/>
            </p:nvSpPr>
            <p:spPr>
              <a:xfrm>
                <a:off x="994534" y="2601326"/>
                <a:ext cx="427677" cy="19828"/>
              </a:xfrm>
              <a:custGeom>
                <a:rect b="b" l="l" r="r" t="t"/>
                <a:pathLst>
                  <a:path extrusionOk="0" h="283" w="6104">
                    <a:moveTo>
                      <a:pt x="5992" y="1"/>
                    </a:moveTo>
                    <a:cubicBezTo>
                      <a:pt x="5992" y="1"/>
                      <a:pt x="5991" y="1"/>
                      <a:pt x="5990" y="1"/>
                    </a:cubicBezTo>
                    <a:lnTo>
                      <a:pt x="0" y="7"/>
                    </a:lnTo>
                    <a:cubicBezTo>
                      <a:pt x="62" y="7"/>
                      <a:pt x="113" y="69"/>
                      <a:pt x="113" y="146"/>
                    </a:cubicBezTo>
                    <a:cubicBezTo>
                      <a:pt x="113" y="221"/>
                      <a:pt x="63" y="282"/>
                      <a:pt x="0" y="282"/>
                    </a:cubicBezTo>
                    <a:lnTo>
                      <a:pt x="0" y="282"/>
                    </a:lnTo>
                    <a:lnTo>
                      <a:pt x="5990" y="276"/>
                    </a:lnTo>
                    <a:lnTo>
                      <a:pt x="5992" y="276"/>
                    </a:lnTo>
                    <a:cubicBezTo>
                      <a:pt x="6053" y="276"/>
                      <a:pt x="6104" y="213"/>
                      <a:pt x="6104" y="138"/>
                    </a:cubicBezTo>
                    <a:cubicBezTo>
                      <a:pt x="6104" y="62"/>
                      <a:pt x="6054" y="1"/>
                      <a:pt x="5992" y="1"/>
                    </a:cubicBezTo>
                    <a:close/>
                    <a:moveTo>
                      <a:pt x="0" y="282"/>
                    </a:moveTo>
                    <a:lnTo>
                      <a:pt x="0" y="282"/>
                    </a:lnTo>
                    <a:cubicBezTo>
                      <a:pt x="0" y="282"/>
                      <a:pt x="0" y="282"/>
                      <a:pt x="0"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986617" y="2601816"/>
                <a:ext cx="15835" cy="19338"/>
              </a:xfrm>
              <a:custGeom>
                <a:rect b="b" l="l" r="r" t="t"/>
                <a:pathLst>
                  <a:path extrusionOk="0" h="276" w="226">
                    <a:moveTo>
                      <a:pt x="113" y="0"/>
                    </a:moveTo>
                    <a:cubicBezTo>
                      <a:pt x="52" y="0"/>
                      <a:pt x="1" y="63"/>
                      <a:pt x="1" y="139"/>
                    </a:cubicBezTo>
                    <a:cubicBezTo>
                      <a:pt x="1" y="214"/>
                      <a:pt x="52" y="275"/>
                      <a:pt x="113" y="275"/>
                    </a:cubicBezTo>
                    <a:cubicBezTo>
                      <a:pt x="176" y="275"/>
                      <a:pt x="226" y="214"/>
                      <a:pt x="226" y="139"/>
                    </a:cubicBezTo>
                    <a:cubicBezTo>
                      <a:pt x="226" y="62"/>
                      <a:pt x="175"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p:nvPr/>
            </p:nvSpPr>
            <p:spPr>
              <a:xfrm>
                <a:off x="489714" y="2262069"/>
                <a:ext cx="916240" cy="339325"/>
              </a:xfrm>
              <a:custGeom>
                <a:rect b="b" l="l" r="r" t="t"/>
                <a:pathLst>
                  <a:path extrusionOk="0" h="4843" w="13077">
                    <a:moveTo>
                      <a:pt x="13067" y="3977"/>
                    </a:moveTo>
                    <a:cubicBezTo>
                      <a:pt x="13067" y="3968"/>
                      <a:pt x="13066" y="3958"/>
                      <a:pt x="13064" y="3951"/>
                    </a:cubicBezTo>
                    <a:cubicBezTo>
                      <a:pt x="12977" y="3049"/>
                      <a:pt x="12338" y="2163"/>
                      <a:pt x="11149" y="1476"/>
                    </a:cubicBezTo>
                    <a:cubicBezTo>
                      <a:pt x="8593" y="1"/>
                      <a:pt x="4444" y="1"/>
                      <a:pt x="1903" y="1477"/>
                    </a:cubicBezTo>
                    <a:cubicBezTo>
                      <a:pt x="716" y="2166"/>
                      <a:pt x="86" y="3060"/>
                      <a:pt x="14" y="3965"/>
                    </a:cubicBezTo>
                    <a:cubicBezTo>
                      <a:pt x="13" y="3992"/>
                      <a:pt x="13" y="4018"/>
                      <a:pt x="11" y="4045"/>
                    </a:cubicBezTo>
                    <a:cubicBezTo>
                      <a:pt x="0" y="4298"/>
                      <a:pt x="33" y="4552"/>
                      <a:pt x="109" y="4803"/>
                    </a:cubicBezTo>
                    <a:cubicBezTo>
                      <a:pt x="336" y="4074"/>
                      <a:pt x="931" y="3376"/>
                      <a:pt x="1900" y="2814"/>
                    </a:cubicBezTo>
                    <a:cubicBezTo>
                      <a:pt x="4441" y="1337"/>
                      <a:pt x="8590" y="1336"/>
                      <a:pt x="11146" y="2813"/>
                    </a:cubicBezTo>
                    <a:cubicBezTo>
                      <a:pt x="12138" y="3386"/>
                      <a:pt x="12746" y="4098"/>
                      <a:pt x="12972" y="4843"/>
                    </a:cubicBezTo>
                    <a:cubicBezTo>
                      <a:pt x="13040" y="4618"/>
                      <a:pt x="13077" y="4391"/>
                      <a:pt x="13075" y="4163"/>
                    </a:cubicBezTo>
                    <a:cubicBezTo>
                      <a:pt x="13075" y="4135"/>
                      <a:pt x="13073" y="4106"/>
                      <a:pt x="13072" y="4077"/>
                    </a:cubicBezTo>
                    <a:cubicBezTo>
                      <a:pt x="13070" y="4043"/>
                      <a:pt x="13070" y="4011"/>
                      <a:pt x="13069" y="39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8"/>
              <p:cNvSpPr/>
              <p:nvPr/>
            </p:nvSpPr>
            <p:spPr>
              <a:xfrm>
                <a:off x="445502" y="2551579"/>
                <a:ext cx="1004522" cy="385988"/>
              </a:xfrm>
              <a:custGeom>
                <a:rect b="b" l="l" r="r" t="t"/>
                <a:pathLst>
                  <a:path extrusionOk="0" h="5509" w="14337">
                    <a:moveTo>
                      <a:pt x="14337" y="43"/>
                    </a:moveTo>
                    <a:lnTo>
                      <a:pt x="14337" y="46"/>
                    </a:lnTo>
                    <a:lnTo>
                      <a:pt x="14337" y="46"/>
                    </a:lnTo>
                    <a:cubicBezTo>
                      <a:pt x="14337" y="45"/>
                      <a:pt x="14337" y="44"/>
                      <a:pt x="14337" y="43"/>
                    </a:cubicBezTo>
                    <a:close/>
                    <a:moveTo>
                      <a:pt x="7" y="0"/>
                    </a:moveTo>
                    <a:lnTo>
                      <a:pt x="4" y="1337"/>
                    </a:lnTo>
                    <a:cubicBezTo>
                      <a:pt x="1" y="2408"/>
                      <a:pt x="705" y="3480"/>
                      <a:pt x="2116" y="4295"/>
                    </a:cubicBezTo>
                    <a:cubicBezTo>
                      <a:pt x="3518" y="5104"/>
                      <a:pt x="5356" y="5509"/>
                      <a:pt x="7192" y="5509"/>
                    </a:cubicBezTo>
                    <a:cubicBezTo>
                      <a:pt x="9027" y="5509"/>
                      <a:pt x="10860" y="5104"/>
                      <a:pt x="12252" y="4295"/>
                    </a:cubicBezTo>
                    <a:cubicBezTo>
                      <a:pt x="13637" y="3490"/>
                      <a:pt x="14331" y="2435"/>
                      <a:pt x="14332" y="1379"/>
                    </a:cubicBezTo>
                    <a:lnTo>
                      <a:pt x="14337" y="46"/>
                    </a:lnTo>
                    <a:lnTo>
                      <a:pt x="14337" y="46"/>
                    </a:lnTo>
                    <a:cubicBezTo>
                      <a:pt x="14336" y="74"/>
                      <a:pt x="14334" y="101"/>
                      <a:pt x="14332" y="131"/>
                    </a:cubicBezTo>
                    <a:cubicBezTo>
                      <a:pt x="14332" y="165"/>
                      <a:pt x="14331" y="199"/>
                      <a:pt x="14329" y="233"/>
                    </a:cubicBezTo>
                    <a:cubicBezTo>
                      <a:pt x="14326" y="248"/>
                      <a:pt x="14324" y="262"/>
                      <a:pt x="14323" y="276"/>
                    </a:cubicBezTo>
                    <a:cubicBezTo>
                      <a:pt x="14226" y="1254"/>
                      <a:pt x="13538" y="2214"/>
                      <a:pt x="12257" y="2958"/>
                    </a:cubicBezTo>
                    <a:cubicBezTo>
                      <a:pt x="10865" y="3768"/>
                      <a:pt x="9032" y="4172"/>
                      <a:pt x="7197" y="4172"/>
                    </a:cubicBezTo>
                    <a:cubicBezTo>
                      <a:pt x="5361" y="4172"/>
                      <a:pt x="3523" y="3768"/>
                      <a:pt x="2120" y="2958"/>
                    </a:cubicBezTo>
                    <a:cubicBezTo>
                      <a:pt x="799" y="2195"/>
                      <a:pt x="97" y="1208"/>
                      <a:pt x="16" y="206"/>
                    </a:cubicBezTo>
                    <a:cubicBezTo>
                      <a:pt x="13" y="179"/>
                      <a:pt x="13" y="150"/>
                      <a:pt x="11" y="122"/>
                    </a:cubicBezTo>
                    <a:cubicBezTo>
                      <a:pt x="10" y="85"/>
                      <a:pt x="8" y="48"/>
                      <a:pt x="7" y="11"/>
                    </a:cubicBezTo>
                    <a:cubicBezTo>
                      <a:pt x="7" y="8"/>
                      <a:pt x="7" y="5"/>
                      <a:pt x="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8"/>
              <p:cNvSpPr/>
              <p:nvPr/>
            </p:nvSpPr>
            <p:spPr>
              <a:xfrm>
                <a:off x="445853" y="2262350"/>
                <a:ext cx="1006904" cy="581540"/>
              </a:xfrm>
              <a:custGeom>
                <a:rect b="b" l="l" r="r" t="t"/>
                <a:pathLst>
                  <a:path extrusionOk="0" h="8300" w="14371">
                    <a:moveTo>
                      <a:pt x="7146" y="366"/>
                    </a:moveTo>
                    <a:cubicBezTo>
                      <a:pt x="8820" y="366"/>
                      <a:pt x="10495" y="735"/>
                      <a:pt x="11774" y="1473"/>
                    </a:cubicBezTo>
                    <a:cubicBezTo>
                      <a:pt x="12964" y="2159"/>
                      <a:pt x="13603" y="3045"/>
                      <a:pt x="13690" y="3947"/>
                    </a:cubicBezTo>
                    <a:cubicBezTo>
                      <a:pt x="13692" y="3954"/>
                      <a:pt x="13692" y="3964"/>
                      <a:pt x="13693" y="3973"/>
                    </a:cubicBezTo>
                    <a:cubicBezTo>
                      <a:pt x="13696" y="4007"/>
                      <a:pt x="13696" y="4039"/>
                      <a:pt x="13698" y="4073"/>
                    </a:cubicBezTo>
                    <a:cubicBezTo>
                      <a:pt x="13699" y="4102"/>
                      <a:pt x="13701" y="4130"/>
                      <a:pt x="13701" y="4159"/>
                    </a:cubicBezTo>
                    <a:cubicBezTo>
                      <a:pt x="13701" y="4387"/>
                      <a:pt x="13666" y="4614"/>
                      <a:pt x="13596" y="4839"/>
                    </a:cubicBezTo>
                    <a:cubicBezTo>
                      <a:pt x="13370" y="5568"/>
                      <a:pt x="12773" y="6265"/>
                      <a:pt x="11804" y="6828"/>
                    </a:cubicBezTo>
                    <a:cubicBezTo>
                      <a:pt x="10535" y="7566"/>
                      <a:pt x="8863" y="7935"/>
                      <a:pt x="7188" y="7935"/>
                    </a:cubicBezTo>
                    <a:cubicBezTo>
                      <a:pt x="5514" y="7935"/>
                      <a:pt x="3838" y="7566"/>
                      <a:pt x="2560" y="6828"/>
                    </a:cubicBezTo>
                    <a:cubicBezTo>
                      <a:pt x="1568" y="6256"/>
                      <a:pt x="960" y="5543"/>
                      <a:pt x="734" y="4799"/>
                    </a:cubicBezTo>
                    <a:cubicBezTo>
                      <a:pt x="657" y="4548"/>
                      <a:pt x="625" y="4294"/>
                      <a:pt x="637" y="4042"/>
                    </a:cubicBezTo>
                    <a:cubicBezTo>
                      <a:pt x="637" y="4014"/>
                      <a:pt x="637" y="3988"/>
                      <a:pt x="640" y="3962"/>
                    </a:cubicBezTo>
                    <a:cubicBezTo>
                      <a:pt x="711" y="3056"/>
                      <a:pt x="1342" y="2162"/>
                      <a:pt x="2529" y="1473"/>
                    </a:cubicBezTo>
                    <a:cubicBezTo>
                      <a:pt x="3800" y="735"/>
                      <a:pt x="5472" y="366"/>
                      <a:pt x="7146" y="366"/>
                    </a:cubicBezTo>
                    <a:close/>
                    <a:moveTo>
                      <a:pt x="7143" y="0"/>
                    </a:moveTo>
                    <a:cubicBezTo>
                      <a:pt x="5307" y="0"/>
                      <a:pt x="3474" y="405"/>
                      <a:pt x="2081" y="1215"/>
                    </a:cubicBezTo>
                    <a:cubicBezTo>
                      <a:pt x="692" y="2021"/>
                      <a:pt x="0" y="3079"/>
                      <a:pt x="2" y="4139"/>
                    </a:cubicBezTo>
                    <a:cubicBezTo>
                      <a:pt x="3" y="4176"/>
                      <a:pt x="5" y="4213"/>
                      <a:pt x="6" y="4248"/>
                    </a:cubicBezTo>
                    <a:lnTo>
                      <a:pt x="6" y="4250"/>
                    </a:lnTo>
                    <a:cubicBezTo>
                      <a:pt x="8" y="4278"/>
                      <a:pt x="8" y="4307"/>
                      <a:pt x="11" y="4334"/>
                    </a:cubicBezTo>
                    <a:cubicBezTo>
                      <a:pt x="92" y="5336"/>
                      <a:pt x="794" y="6323"/>
                      <a:pt x="2115" y="7086"/>
                    </a:cubicBezTo>
                    <a:cubicBezTo>
                      <a:pt x="3517" y="7895"/>
                      <a:pt x="5355" y="8300"/>
                      <a:pt x="7191" y="8300"/>
                    </a:cubicBezTo>
                    <a:cubicBezTo>
                      <a:pt x="9026" y="8300"/>
                      <a:pt x="10859" y="7895"/>
                      <a:pt x="12252" y="7086"/>
                    </a:cubicBezTo>
                    <a:cubicBezTo>
                      <a:pt x="13533" y="6342"/>
                      <a:pt x="14221" y="5382"/>
                      <a:pt x="14318" y="4404"/>
                    </a:cubicBezTo>
                    <a:cubicBezTo>
                      <a:pt x="14319" y="4390"/>
                      <a:pt x="14322" y="4376"/>
                      <a:pt x="14322" y="4361"/>
                    </a:cubicBezTo>
                    <a:cubicBezTo>
                      <a:pt x="14326" y="4327"/>
                      <a:pt x="14326" y="4293"/>
                      <a:pt x="14327" y="4259"/>
                    </a:cubicBezTo>
                    <a:cubicBezTo>
                      <a:pt x="14370" y="3159"/>
                      <a:pt x="13669" y="2052"/>
                      <a:pt x="12220" y="1215"/>
                    </a:cubicBezTo>
                    <a:cubicBezTo>
                      <a:pt x="10817" y="405"/>
                      <a:pt x="8979" y="0"/>
                      <a:pt x="7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8"/>
              <p:cNvSpPr/>
              <p:nvPr/>
            </p:nvSpPr>
            <p:spPr>
              <a:xfrm>
                <a:off x="937921" y="2330313"/>
                <a:ext cx="19898" cy="178245"/>
              </a:xfrm>
              <a:custGeom>
                <a:rect b="b" l="l" r="r" t="t"/>
                <a:pathLst>
                  <a:path extrusionOk="0" h="2544" w="284">
                    <a:moveTo>
                      <a:pt x="284" y="2541"/>
                    </a:moveTo>
                    <a:lnTo>
                      <a:pt x="284" y="2541"/>
                    </a:lnTo>
                    <a:cubicBezTo>
                      <a:pt x="284" y="2541"/>
                      <a:pt x="284" y="2541"/>
                      <a:pt x="284" y="2541"/>
                    </a:cubicBezTo>
                    <a:close/>
                    <a:moveTo>
                      <a:pt x="138" y="0"/>
                    </a:moveTo>
                    <a:cubicBezTo>
                      <a:pt x="62" y="0"/>
                      <a:pt x="1" y="51"/>
                      <a:pt x="1" y="114"/>
                    </a:cubicBezTo>
                    <a:lnTo>
                      <a:pt x="8" y="2543"/>
                    </a:lnTo>
                    <a:cubicBezTo>
                      <a:pt x="8" y="2480"/>
                      <a:pt x="70" y="2431"/>
                      <a:pt x="145" y="2429"/>
                    </a:cubicBezTo>
                    <a:cubicBezTo>
                      <a:pt x="222" y="2429"/>
                      <a:pt x="283" y="2480"/>
                      <a:pt x="284" y="2541"/>
                    </a:cubicBezTo>
                    <a:lnTo>
                      <a:pt x="284" y="2541"/>
                    </a:lnTo>
                    <a:lnTo>
                      <a:pt x="276" y="113"/>
                    </a:lnTo>
                    <a:cubicBezTo>
                      <a:pt x="276" y="50"/>
                      <a:pt x="214" y="0"/>
                      <a:pt x="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a:off x="938482" y="2500572"/>
                <a:ext cx="19338" cy="15695"/>
              </a:xfrm>
              <a:custGeom>
                <a:rect b="b" l="l" r="r" t="t"/>
                <a:pathLst>
                  <a:path extrusionOk="0" h="224" w="276">
                    <a:moveTo>
                      <a:pt x="141" y="1"/>
                    </a:moveTo>
                    <a:cubicBezTo>
                      <a:pt x="140" y="1"/>
                      <a:pt x="138" y="1"/>
                      <a:pt x="137" y="1"/>
                    </a:cubicBezTo>
                    <a:cubicBezTo>
                      <a:pt x="62" y="1"/>
                      <a:pt x="0" y="50"/>
                      <a:pt x="0" y="113"/>
                    </a:cubicBezTo>
                    <a:cubicBezTo>
                      <a:pt x="0" y="174"/>
                      <a:pt x="60" y="224"/>
                      <a:pt x="134" y="224"/>
                    </a:cubicBezTo>
                    <a:cubicBezTo>
                      <a:pt x="135" y="224"/>
                      <a:pt x="136" y="224"/>
                      <a:pt x="137" y="224"/>
                    </a:cubicBezTo>
                    <a:cubicBezTo>
                      <a:pt x="214" y="224"/>
                      <a:pt x="276" y="173"/>
                      <a:pt x="276" y="111"/>
                    </a:cubicBezTo>
                    <a:cubicBezTo>
                      <a:pt x="276" y="51"/>
                      <a:pt x="216" y="1"/>
                      <a:pt x="141"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a:off x="889646" y="2556764"/>
                <a:ext cx="119040" cy="137327"/>
              </a:xfrm>
              <a:custGeom>
                <a:rect b="b" l="l" r="r" t="t"/>
                <a:pathLst>
                  <a:path extrusionOk="0" h="1960" w="1699">
                    <a:moveTo>
                      <a:pt x="1696" y="51"/>
                    </a:moveTo>
                    <a:cubicBezTo>
                      <a:pt x="1694" y="59"/>
                      <a:pt x="1691" y="66"/>
                      <a:pt x="1690" y="76"/>
                    </a:cubicBezTo>
                    <a:cubicBezTo>
                      <a:pt x="1688" y="82"/>
                      <a:pt x="1686" y="89"/>
                      <a:pt x="1683" y="97"/>
                    </a:cubicBezTo>
                    <a:cubicBezTo>
                      <a:pt x="1680" y="105"/>
                      <a:pt x="1677" y="112"/>
                      <a:pt x="1673" y="122"/>
                    </a:cubicBezTo>
                    <a:cubicBezTo>
                      <a:pt x="1670" y="129"/>
                      <a:pt x="1668" y="135"/>
                      <a:pt x="1665" y="143"/>
                    </a:cubicBezTo>
                    <a:cubicBezTo>
                      <a:pt x="1660" y="151"/>
                      <a:pt x="1654" y="160"/>
                      <a:pt x="1650" y="168"/>
                    </a:cubicBezTo>
                    <a:cubicBezTo>
                      <a:pt x="1645" y="174"/>
                      <a:pt x="1642" y="182"/>
                      <a:pt x="1637" y="188"/>
                    </a:cubicBezTo>
                    <a:cubicBezTo>
                      <a:pt x="1631" y="195"/>
                      <a:pt x="1623" y="205"/>
                      <a:pt x="1616" y="214"/>
                    </a:cubicBezTo>
                    <a:cubicBezTo>
                      <a:pt x="1611" y="220"/>
                      <a:pt x="1608" y="225"/>
                      <a:pt x="1603" y="231"/>
                    </a:cubicBezTo>
                    <a:cubicBezTo>
                      <a:pt x="1594" y="240"/>
                      <a:pt x="1585" y="248"/>
                      <a:pt x="1574" y="259"/>
                    </a:cubicBezTo>
                    <a:cubicBezTo>
                      <a:pt x="1570" y="263"/>
                      <a:pt x="1565" y="268"/>
                      <a:pt x="1560" y="272"/>
                    </a:cubicBezTo>
                    <a:cubicBezTo>
                      <a:pt x="1550" y="282"/>
                      <a:pt x="1537" y="291"/>
                      <a:pt x="1523" y="302"/>
                    </a:cubicBezTo>
                    <a:cubicBezTo>
                      <a:pt x="1519" y="305"/>
                      <a:pt x="1514" y="308"/>
                      <a:pt x="1510" y="311"/>
                    </a:cubicBezTo>
                    <a:cubicBezTo>
                      <a:pt x="1493" y="325"/>
                      <a:pt x="1474" y="337"/>
                      <a:pt x="1453" y="349"/>
                    </a:cubicBezTo>
                    <a:cubicBezTo>
                      <a:pt x="1123" y="540"/>
                      <a:pt x="588" y="540"/>
                      <a:pt x="256" y="349"/>
                    </a:cubicBezTo>
                    <a:cubicBezTo>
                      <a:pt x="236" y="337"/>
                      <a:pt x="216" y="325"/>
                      <a:pt x="199" y="311"/>
                    </a:cubicBezTo>
                    <a:cubicBezTo>
                      <a:pt x="191" y="306"/>
                      <a:pt x="185" y="302"/>
                      <a:pt x="179" y="297"/>
                    </a:cubicBezTo>
                    <a:cubicBezTo>
                      <a:pt x="168" y="288"/>
                      <a:pt x="157" y="280"/>
                      <a:pt x="147" y="271"/>
                    </a:cubicBezTo>
                    <a:cubicBezTo>
                      <a:pt x="141" y="266"/>
                      <a:pt x="136" y="260"/>
                      <a:pt x="130" y="255"/>
                    </a:cubicBezTo>
                    <a:cubicBezTo>
                      <a:pt x="121" y="246"/>
                      <a:pt x="111" y="239"/>
                      <a:pt x="104" y="229"/>
                    </a:cubicBezTo>
                    <a:cubicBezTo>
                      <a:pt x="99" y="223"/>
                      <a:pt x="94" y="217"/>
                      <a:pt x="90" y="211"/>
                    </a:cubicBezTo>
                    <a:cubicBezTo>
                      <a:pt x="84" y="203"/>
                      <a:pt x="74" y="194"/>
                      <a:pt x="70" y="186"/>
                    </a:cubicBezTo>
                    <a:cubicBezTo>
                      <a:pt x="65" y="180"/>
                      <a:pt x="61" y="172"/>
                      <a:pt x="57" y="166"/>
                    </a:cubicBezTo>
                    <a:cubicBezTo>
                      <a:pt x="53" y="157"/>
                      <a:pt x="47" y="149"/>
                      <a:pt x="42" y="142"/>
                    </a:cubicBezTo>
                    <a:cubicBezTo>
                      <a:pt x="39" y="134"/>
                      <a:pt x="36" y="128"/>
                      <a:pt x="33" y="122"/>
                    </a:cubicBezTo>
                    <a:cubicBezTo>
                      <a:pt x="30" y="112"/>
                      <a:pt x="25" y="105"/>
                      <a:pt x="22" y="96"/>
                    </a:cubicBezTo>
                    <a:cubicBezTo>
                      <a:pt x="21" y="88"/>
                      <a:pt x="19" y="82"/>
                      <a:pt x="17" y="74"/>
                    </a:cubicBezTo>
                    <a:cubicBezTo>
                      <a:pt x="14" y="66"/>
                      <a:pt x="13" y="57"/>
                      <a:pt x="11" y="48"/>
                    </a:cubicBezTo>
                    <a:cubicBezTo>
                      <a:pt x="10" y="42"/>
                      <a:pt x="8" y="34"/>
                      <a:pt x="8" y="26"/>
                    </a:cubicBezTo>
                    <a:cubicBezTo>
                      <a:pt x="8" y="19"/>
                      <a:pt x="7" y="9"/>
                      <a:pt x="7" y="2"/>
                    </a:cubicBezTo>
                    <a:lnTo>
                      <a:pt x="7" y="0"/>
                    </a:lnTo>
                    <a:lnTo>
                      <a:pt x="1" y="1420"/>
                    </a:lnTo>
                    <a:cubicBezTo>
                      <a:pt x="1" y="1546"/>
                      <a:pt x="84" y="1672"/>
                      <a:pt x="250" y="1769"/>
                    </a:cubicBezTo>
                    <a:cubicBezTo>
                      <a:pt x="582" y="1960"/>
                      <a:pt x="1117" y="1960"/>
                      <a:pt x="1446" y="1769"/>
                    </a:cubicBezTo>
                    <a:cubicBezTo>
                      <a:pt x="1611" y="1674"/>
                      <a:pt x="1693" y="1548"/>
                      <a:pt x="1694" y="1423"/>
                    </a:cubicBezTo>
                    <a:lnTo>
                      <a:pt x="1699" y="3"/>
                    </a:lnTo>
                    <a:cubicBezTo>
                      <a:pt x="1699" y="12"/>
                      <a:pt x="1697" y="20"/>
                      <a:pt x="1697" y="28"/>
                    </a:cubicBezTo>
                    <a:cubicBezTo>
                      <a:pt x="1697" y="36"/>
                      <a:pt x="1697" y="43"/>
                      <a:pt x="1696" y="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894411" y="2526916"/>
                <a:ext cx="110493" cy="60046"/>
              </a:xfrm>
              <a:custGeom>
                <a:rect b="b" l="l" r="r" t="t"/>
                <a:pathLst>
                  <a:path extrusionOk="0" h="857" w="1577">
                    <a:moveTo>
                      <a:pt x="782" y="0"/>
                    </a:moveTo>
                    <a:cubicBezTo>
                      <a:pt x="566" y="0"/>
                      <a:pt x="366" y="48"/>
                      <a:pt x="216" y="135"/>
                    </a:cubicBezTo>
                    <a:cubicBezTo>
                      <a:pt x="77" y="217"/>
                      <a:pt x="0" y="318"/>
                      <a:pt x="0" y="428"/>
                    </a:cubicBezTo>
                    <a:cubicBezTo>
                      <a:pt x="0" y="432"/>
                      <a:pt x="2" y="435"/>
                      <a:pt x="2" y="440"/>
                    </a:cubicBezTo>
                    <a:lnTo>
                      <a:pt x="3" y="448"/>
                    </a:lnTo>
                    <a:lnTo>
                      <a:pt x="3" y="457"/>
                    </a:lnTo>
                    <a:cubicBezTo>
                      <a:pt x="3" y="458"/>
                      <a:pt x="3" y="462"/>
                      <a:pt x="3" y="465"/>
                    </a:cubicBezTo>
                    <a:cubicBezTo>
                      <a:pt x="5" y="468"/>
                      <a:pt x="6" y="472"/>
                      <a:pt x="6" y="477"/>
                    </a:cubicBezTo>
                    <a:lnTo>
                      <a:pt x="9" y="485"/>
                    </a:lnTo>
                    <a:lnTo>
                      <a:pt x="11" y="494"/>
                    </a:lnTo>
                    <a:cubicBezTo>
                      <a:pt x="13" y="497"/>
                      <a:pt x="13" y="498"/>
                      <a:pt x="13" y="502"/>
                    </a:cubicBezTo>
                    <a:cubicBezTo>
                      <a:pt x="16" y="506"/>
                      <a:pt x="17" y="511"/>
                      <a:pt x="19" y="514"/>
                    </a:cubicBezTo>
                    <a:lnTo>
                      <a:pt x="22" y="523"/>
                    </a:lnTo>
                    <a:lnTo>
                      <a:pt x="26" y="531"/>
                    </a:lnTo>
                    <a:cubicBezTo>
                      <a:pt x="26" y="534"/>
                      <a:pt x="28" y="537"/>
                      <a:pt x="29" y="538"/>
                    </a:cubicBezTo>
                    <a:cubicBezTo>
                      <a:pt x="31" y="543"/>
                      <a:pt x="34" y="548"/>
                      <a:pt x="37" y="552"/>
                    </a:cubicBezTo>
                    <a:lnTo>
                      <a:pt x="42" y="560"/>
                    </a:lnTo>
                    <a:lnTo>
                      <a:pt x="46" y="569"/>
                    </a:lnTo>
                    <a:cubicBezTo>
                      <a:pt x="49" y="572"/>
                      <a:pt x="49" y="574"/>
                      <a:pt x="53" y="577"/>
                    </a:cubicBezTo>
                    <a:cubicBezTo>
                      <a:pt x="56" y="581"/>
                      <a:pt x="60" y="586"/>
                      <a:pt x="63" y="591"/>
                    </a:cubicBezTo>
                    <a:lnTo>
                      <a:pt x="69" y="598"/>
                    </a:lnTo>
                    <a:lnTo>
                      <a:pt x="76" y="606"/>
                    </a:lnTo>
                    <a:cubicBezTo>
                      <a:pt x="79" y="609"/>
                      <a:pt x="80" y="612"/>
                      <a:pt x="82" y="614"/>
                    </a:cubicBezTo>
                    <a:cubicBezTo>
                      <a:pt x="88" y="620"/>
                      <a:pt x="93" y="625"/>
                      <a:pt x="99" y="631"/>
                    </a:cubicBezTo>
                    <a:lnTo>
                      <a:pt x="105" y="637"/>
                    </a:lnTo>
                    <a:lnTo>
                      <a:pt x="113" y="645"/>
                    </a:lnTo>
                    <a:cubicBezTo>
                      <a:pt x="116" y="646"/>
                      <a:pt x="117" y="649"/>
                      <a:pt x="120" y="651"/>
                    </a:cubicBezTo>
                    <a:cubicBezTo>
                      <a:pt x="126" y="657"/>
                      <a:pt x="136" y="661"/>
                      <a:pt x="142" y="669"/>
                    </a:cubicBezTo>
                    <a:lnTo>
                      <a:pt x="148" y="674"/>
                    </a:lnTo>
                    <a:lnTo>
                      <a:pt x="157" y="681"/>
                    </a:lnTo>
                    <a:cubicBezTo>
                      <a:pt x="160" y="683"/>
                      <a:pt x="163" y="685"/>
                      <a:pt x="165" y="688"/>
                    </a:cubicBezTo>
                    <a:cubicBezTo>
                      <a:pt x="182" y="700"/>
                      <a:pt x="200" y="711"/>
                      <a:pt x="220" y="721"/>
                    </a:cubicBezTo>
                    <a:cubicBezTo>
                      <a:pt x="371" y="809"/>
                      <a:pt x="571" y="857"/>
                      <a:pt x="788" y="857"/>
                    </a:cubicBezTo>
                    <a:cubicBezTo>
                      <a:pt x="1003" y="857"/>
                      <a:pt x="1203" y="809"/>
                      <a:pt x="1354" y="721"/>
                    </a:cubicBezTo>
                    <a:cubicBezTo>
                      <a:pt x="1372" y="711"/>
                      <a:pt x="1389" y="700"/>
                      <a:pt x="1406" y="688"/>
                    </a:cubicBezTo>
                    <a:lnTo>
                      <a:pt x="1418" y="678"/>
                    </a:lnTo>
                    <a:cubicBezTo>
                      <a:pt x="1431" y="669"/>
                      <a:pt x="1442" y="661"/>
                      <a:pt x="1452" y="652"/>
                    </a:cubicBezTo>
                    <a:lnTo>
                      <a:pt x="1457" y="646"/>
                    </a:lnTo>
                    <a:lnTo>
                      <a:pt x="1465" y="640"/>
                    </a:lnTo>
                    <a:lnTo>
                      <a:pt x="1469" y="635"/>
                    </a:lnTo>
                    <a:cubicBezTo>
                      <a:pt x="1477" y="629"/>
                      <a:pt x="1483" y="621"/>
                      <a:pt x="1489" y="615"/>
                    </a:cubicBezTo>
                    <a:lnTo>
                      <a:pt x="1494" y="609"/>
                    </a:lnTo>
                    <a:lnTo>
                      <a:pt x="1500" y="601"/>
                    </a:lnTo>
                    <a:lnTo>
                      <a:pt x="1505" y="595"/>
                    </a:lnTo>
                    <a:cubicBezTo>
                      <a:pt x="1509" y="589"/>
                      <a:pt x="1515" y="585"/>
                      <a:pt x="1518" y="578"/>
                    </a:cubicBezTo>
                    <a:cubicBezTo>
                      <a:pt x="1520" y="575"/>
                      <a:pt x="1523" y="572"/>
                      <a:pt x="1523" y="571"/>
                    </a:cubicBezTo>
                    <a:lnTo>
                      <a:pt x="1529" y="561"/>
                    </a:lnTo>
                    <a:lnTo>
                      <a:pt x="1534" y="554"/>
                    </a:lnTo>
                    <a:cubicBezTo>
                      <a:pt x="1537" y="549"/>
                      <a:pt x="1540" y="546"/>
                      <a:pt x="1542" y="540"/>
                    </a:cubicBezTo>
                    <a:cubicBezTo>
                      <a:pt x="1543" y="537"/>
                      <a:pt x="1545" y="535"/>
                      <a:pt x="1545" y="532"/>
                    </a:cubicBezTo>
                    <a:lnTo>
                      <a:pt x="1549" y="525"/>
                    </a:lnTo>
                    <a:lnTo>
                      <a:pt x="1552" y="515"/>
                    </a:lnTo>
                    <a:cubicBezTo>
                      <a:pt x="1554" y="511"/>
                      <a:pt x="1555" y="508"/>
                      <a:pt x="1557" y="503"/>
                    </a:cubicBezTo>
                    <a:cubicBezTo>
                      <a:pt x="1558" y="502"/>
                      <a:pt x="1558" y="498"/>
                      <a:pt x="1558" y="495"/>
                    </a:cubicBezTo>
                    <a:lnTo>
                      <a:pt x="1562" y="486"/>
                    </a:lnTo>
                    <a:lnTo>
                      <a:pt x="1565" y="478"/>
                    </a:lnTo>
                    <a:cubicBezTo>
                      <a:pt x="1565" y="474"/>
                      <a:pt x="1566" y="471"/>
                      <a:pt x="1568" y="466"/>
                    </a:cubicBezTo>
                    <a:cubicBezTo>
                      <a:pt x="1568" y="463"/>
                      <a:pt x="1568" y="462"/>
                      <a:pt x="1568" y="458"/>
                    </a:cubicBezTo>
                    <a:lnTo>
                      <a:pt x="1568" y="449"/>
                    </a:lnTo>
                    <a:cubicBezTo>
                      <a:pt x="1577" y="335"/>
                      <a:pt x="1498" y="222"/>
                      <a:pt x="1351" y="135"/>
                    </a:cubicBezTo>
                    <a:cubicBezTo>
                      <a:pt x="1198" y="48"/>
                      <a:pt x="997"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p:nvPr/>
            </p:nvSpPr>
            <p:spPr>
              <a:xfrm>
                <a:off x="890067" y="2522572"/>
                <a:ext cx="119251" cy="68734"/>
              </a:xfrm>
              <a:custGeom>
                <a:rect b="b" l="l" r="r" t="t"/>
                <a:pathLst>
                  <a:path extrusionOk="0" h="981" w="1702">
                    <a:moveTo>
                      <a:pt x="844" y="62"/>
                    </a:moveTo>
                    <a:cubicBezTo>
                      <a:pt x="1059" y="62"/>
                      <a:pt x="1260" y="110"/>
                      <a:pt x="1411" y="197"/>
                    </a:cubicBezTo>
                    <a:cubicBezTo>
                      <a:pt x="1559" y="282"/>
                      <a:pt x="1637" y="397"/>
                      <a:pt x="1628" y="511"/>
                    </a:cubicBezTo>
                    <a:lnTo>
                      <a:pt x="1628" y="520"/>
                    </a:lnTo>
                    <a:cubicBezTo>
                      <a:pt x="1628" y="524"/>
                      <a:pt x="1628" y="525"/>
                      <a:pt x="1628" y="528"/>
                    </a:cubicBezTo>
                    <a:cubicBezTo>
                      <a:pt x="1628" y="533"/>
                      <a:pt x="1625" y="536"/>
                      <a:pt x="1625" y="540"/>
                    </a:cubicBezTo>
                    <a:lnTo>
                      <a:pt x="1624" y="548"/>
                    </a:lnTo>
                    <a:lnTo>
                      <a:pt x="1620" y="557"/>
                    </a:lnTo>
                    <a:cubicBezTo>
                      <a:pt x="1620" y="560"/>
                      <a:pt x="1620" y="564"/>
                      <a:pt x="1619" y="565"/>
                    </a:cubicBezTo>
                    <a:cubicBezTo>
                      <a:pt x="1617" y="570"/>
                      <a:pt x="1616" y="573"/>
                      <a:pt x="1614" y="577"/>
                    </a:cubicBezTo>
                    <a:lnTo>
                      <a:pt x="1610" y="585"/>
                    </a:lnTo>
                    <a:lnTo>
                      <a:pt x="1607" y="594"/>
                    </a:lnTo>
                    <a:cubicBezTo>
                      <a:pt x="1605" y="597"/>
                      <a:pt x="1605" y="599"/>
                      <a:pt x="1604" y="602"/>
                    </a:cubicBezTo>
                    <a:cubicBezTo>
                      <a:pt x="1602" y="608"/>
                      <a:pt x="1597" y="611"/>
                      <a:pt x="1594" y="616"/>
                    </a:cubicBezTo>
                    <a:lnTo>
                      <a:pt x="1590" y="623"/>
                    </a:lnTo>
                    <a:lnTo>
                      <a:pt x="1585" y="633"/>
                    </a:lnTo>
                    <a:cubicBezTo>
                      <a:pt x="1584" y="634"/>
                      <a:pt x="1582" y="637"/>
                      <a:pt x="1580" y="639"/>
                    </a:cubicBezTo>
                    <a:cubicBezTo>
                      <a:pt x="1577" y="645"/>
                      <a:pt x="1571" y="651"/>
                      <a:pt x="1567" y="657"/>
                    </a:cubicBezTo>
                    <a:lnTo>
                      <a:pt x="1562" y="663"/>
                    </a:lnTo>
                    <a:lnTo>
                      <a:pt x="1556" y="671"/>
                    </a:lnTo>
                    <a:lnTo>
                      <a:pt x="1551" y="677"/>
                    </a:lnTo>
                    <a:cubicBezTo>
                      <a:pt x="1545" y="683"/>
                      <a:pt x="1539" y="690"/>
                      <a:pt x="1531" y="696"/>
                    </a:cubicBezTo>
                    <a:lnTo>
                      <a:pt x="1527" y="700"/>
                    </a:lnTo>
                    <a:lnTo>
                      <a:pt x="1517" y="708"/>
                    </a:lnTo>
                    <a:lnTo>
                      <a:pt x="1513" y="714"/>
                    </a:lnTo>
                    <a:cubicBezTo>
                      <a:pt x="1504" y="723"/>
                      <a:pt x="1491" y="731"/>
                      <a:pt x="1480" y="740"/>
                    </a:cubicBezTo>
                    <a:lnTo>
                      <a:pt x="1468" y="750"/>
                    </a:lnTo>
                    <a:cubicBezTo>
                      <a:pt x="1451" y="762"/>
                      <a:pt x="1433" y="773"/>
                      <a:pt x="1414" y="783"/>
                    </a:cubicBezTo>
                    <a:cubicBezTo>
                      <a:pt x="1265" y="871"/>
                      <a:pt x="1064" y="919"/>
                      <a:pt x="848" y="919"/>
                    </a:cubicBezTo>
                    <a:cubicBezTo>
                      <a:pt x="633" y="919"/>
                      <a:pt x="433" y="871"/>
                      <a:pt x="281" y="783"/>
                    </a:cubicBezTo>
                    <a:cubicBezTo>
                      <a:pt x="261" y="773"/>
                      <a:pt x="244" y="760"/>
                      <a:pt x="227" y="750"/>
                    </a:cubicBezTo>
                    <a:cubicBezTo>
                      <a:pt x="224" y="747"/>
                      <a:pt x="221" y="745"/>
                      <a:pt x="219" y="742"/>
                    </a:cubicBezTo>
                    <a:lnTo>
                      <a:pt x="210" y="736"/>
                    </a:lnTo>
                    <a:lnTo>
                      <a:pt x="204" y="730"/>
                    </a:lnTo>
                    <a:cubicBezTo>
                      <a:pt x="196" y="723"/>
                      <a:pt x="188" y="719"/>
                      <a:pt x="181" y="713"/>
                    </a:cubicBezTo>
                    <a:cubicBezTo>
                      <a:pt x="179" y="711"/>
                      <a:pt x="176" y="708"/>
                      <a:pt x="175" y="705"/>
                    </a:cubicBezTo>
                    <a:lnTo>
                      <a:pt x="167" y="697"/>
                    </a:lnTo>
                    <a:lnTo>
                      <a:pt x="159" y="691"/>
                    </a:lnTo>
                    <a:cubicBezTo>
                      <a:pt x="155" y="687"/>
                      <a:pt x="148" y="682"/>
                      <a:pt x="144" y="676"/>
                    </a:cubicBezTo>
                    <a:cubicBezTo>
                      <a:pt x="141" y="674"/>
                      <a:pt x="139" y="671"/>
                      <a:pt x="138" y="668"/>
                    </a:cubicBezTo>
                    <a:lnTo>
                      <a:pt x="130" y="660"/>
                    </a:lnTo>
                    <a:lnTo>
                      <a:pt x="124" y="653"/>
                    </a:lnTo>
                    <a:cubicBezTo>
                      <a:pt x="121" y="648"/>
                      <a:pt x="118" y="643"/>
                      <a:pt x="113" y="639"/>
                    </a:cubicBezTo>
                    <a:cubicBezTo>
                      <a:pt x="111" y="636"/>
                      <a:pt x="110" y="633"/>
                      <a:pt x="108" y="630"/>
                    </a:cubicBezTo>
                    <a:lnTo>
                      <a:pt x="104" y="622"/>
                    </a:lnTo>
                    <a:lnTo>
                      <a:pt x="99" y="614"/>
                    </a:lnTo>
                    <a:cubicBezTo>
                      <a:pt x="95" y="610"/>
                      <a:pt x="93" y="605"/>
                      <a:pt x="91" y="600"/>
                    </a:cubicBezTo>
                    <a:cubicBezTo>
                      <a:pt x="88" y="599"/>
                      <a:pt x="88" y="596"/>
                      <a:pt x="87" y="593"/>
                    </a:cubicBezTo>
                    <a:lnTo>
                      <a:pt x="84" y="585"/>
                    </a:lnTo>
                    <a:lnTo>
                      <a:pt x="81" y="576"/>
                    </a:lnTo>
                    <a:cubicBezTo>
                      <a:pt x="78" y="573"/>
                      <a:pt x="76" y="568"/>
                      <a:pt x="75" y="564"/>
                    </a:cubicBezTo>
                    <a:cubicBezTo>
                      <a:pt x="75" y="560"/>
                      <a:pt x="73" y="557"/>
                      <a:pt x="73" y="556"/>
                    </a:cubicBezTo>
                    <a:lnTo>
                      <a:pt x="70" y="547"/>
                    </a:lnTo>
                    <a:lnTo>
                      <a:pt x="68" y="539"/>
                    </a:lnTo>
                    <a:cubicBezTo>
                      <a:pt x="67" y="534"/>
                      <a:pt x="65" y="530"/>
                      <a:pt x="65" y="525"/>
                    </a:cubicBezTo>
                    <a:cubicBezTo>
                      <a:pt x="65" y="524"/>
                      <a:pt x="65" y="520"/>
                      <a:pt x="65" y="519"/>
                    </a:cubicBezTo>
                    <a:lnTo>
                      <a:pt x="64" y="510"/>
                    </a:lnTo>
                    <a:lnTo>
                      <a:pt x="62" y="500"/>
                    </a:lnTo>
                    <a:cubicBezTo>
                      <a:pt x="62" y="497"/>
                      <a:pt x="62" y="494"/>
                      <a:pt x="62" y="490"/>
                    </a:cubicBezTo>
                    <a:cubicBezTo>
                      <a:pt x="62" y="380"/>
                      <a:pt x="138" y="277"/>
                      <a:pt x="278" y="197"/>
                    </a:cubicBezTo>
                    <a:cubicBezTo>
                      <a:pt x="427" y="110"/>
                      <a:pt x="628" y="62"/>
                      <a:pt x="844" y="62"/>
                    </a:cubicBezTo>
                    <a:close/>
                    <a:moveTo>
                      <a:pt x="845" y="1"/>
                    </a:moveTo>
                    <a:cubicBezTo>
                      <a:pt x="627" y="1"/>
                      <a:pt x="411" y="48"/>
                      <a:pt x="247" y="144"/>
                    </a:cubicBezTo>
                    <a:cubicBezTo>
                      <a:pt x="84" y="239"/>
                      <a:pt x="1" y="364"/>
                      <a:pt x="1" y="490"/>
                    </a:cubicBezTo>
                    <a:cubicBezTo>
                      <a:pt x="1" y="497"/>
                      <a:pt x="2" y="507"/>
                      <a:pt x="2" y="514"/>
                    </a:cubicBezTo>
                    <a:cubicBezTo>
                      <a:pt x="2" y="522"/>
                      <a:pt x="4" y="530"/>
                      <a:pt x="5" y="536"/>
                    </a:cubicBezTo>
                    <a:cubicBezTo>
                      <a:pt x="7" y="545"/>
                      <a:pt x="8" y="554"/>
                      <a:pt x="11" y="562"/>
                    </a:cubicBezTo>
                    <a:cubicBezTo>
                      <a:pt x="13" y="570"/>
                      <a:pt x="15" y="576"/>
                      <a:pt x="16" y="584"/>
                    </a:cubicBezTo>
                    <a:cubicBezTo>
                      <a:pt x="19" y="593"/>
                      <a:pt x="24" y="600"/>
                      <a:pt x="27" y="610"/>
                    </a:cubicBezTo>
                    <a:cubicBezTo>
                      <a:pt x="30" y="616"/>
                      <a:pt x="33" y="622"/>
                      <a:pt x="36" y="630"/>
                    </a:cubicBezTo>
                    <a:cubicBezTo>
                      <a:pt x="41" y="639"/>
                      <a:pt x="45" y="645"/>
                      <a:pt x="51" y="654"/>
                    </a:cubicBezTo>
                    <a:cubicBezTo>
                      <a:pt x="55" y="660"/>
                      <a:pt x="59" y="668"/>
                      <a:pt x="64" y="674"/>
                    </a:cubicBezTo>
                    <a:cubicBezTo>
                      <a:pt x="68" y="683"/>
                      <a:pt x="76" y="691"/>
                      <a:pt x="84" y="699"/>
                    </a:cubicBezTo>
                    <a:cubicBezTo>
                      <a:pt x="88" y="705"/>
                      <a:pt x="93" y="713"/>
                      <a:pt x="98" y="719"/>
                    </a:cubicBezTo>
                    <a:cubicBezTo>
                      <a:pt x="105" y="727"/>
                      <a:pt x="115" y="736"/>
                      <a:pt x="124" y="743"/>
                    </a:cubicBezTo>
                    <a:cubicBezTo>
                      <a:pt x="130" y="750"/>
                      <a:pt x="135" y="754"/>
                      <a:pt x="141" y="760"/>
                    </a:cubicBezTo>
                    <a:cubicBezTo>
                      <a:pt x="151" y="768"/>
                      <a:pt x="162" y="776"/>
                      <a:pt x="173" y="785"/>
                    </a:cubicBezTo>
                    <a:cubicBezTo>
                      <a:pt x="179" y="790"/>
                      <a:pt x="185" y="794"/>
                      <a:pt x="193" y="799"/>
                    </a:cubicBezTo>
                    <a:cubicBezTo>
                      <a:pt x="210" y="813"/>
                      <a:pt x="230" y="825"/>
                      <a:pt x="250" y="837"/>
                    </a:cubicBezTo>
                    <a:cubicBezTo>
                      <a:pt x="416" y="933"/>
                      <a:pt x="633" y="980"/>
                      <a:pt x="848" y="980"/>
                    </a:cubicBezTo>
                    <a:cubicBezTo>
                      <a:pt x="1064" y="980"/>
                      <a:pt x="1282" y="933"/>
                      <a:pt x="1447" y="837"/>
                    </a:cubicBezTo>
                    <a:cubicBezTo>
                      <a:pt x="1467" y="825"/>
                      <a:pt x="1487" y="813"/>
                      <a:pt x="1504" y="799"/>
                    </a:cubicBezTo>
                    <a:cubicBezTo>
                      <a:pt x="1508" y="796"/>
                      <a:pt x="1513" y="793"/>
                      <a:pt x="1517" y="790"/>
                    </a:cubicBezTo>
                    <a:cubicBezTo>
                      <a:pt x="1530" y="780"/>
                      <a:pt x="1544" y="770"/>
                      <a:pt x="1554" y="760"/>
                    </a:cubicBezTo>
                    <a:cubicBezTo>
                      <a:pt x="1559" y="756"/>
                      <a:pt x="1564" y="751"/>
                      <a:pt x="1568" y="747"/>
                    </a:cubicBezTo>
                    <a:cubicBezTo>
                      <a:pt x="1579" y="737"/>
                      <a:pt x="1588" y="728"/>
                      <a:pt x="1597" y="719"/>
                    </a:cubicBezTo>
                    <a:cubicBezTo>
                      <a:pt x="1602" y="713"/>
                      <a:pt x="1605" y="708"/>
                      <a:pt x="1610" y="703"/>
                    </a:cubicBezTo>
                    <a:cubicBezTo>
                      <a:pt x="1617" y="694"/>
                      <a:pt x="1625" y="683"/>
                      <a:pt x="1631" y="676"/>
                    </a:cubicBezTo>
                    <a:cubicBezTo>
                      <a:pt x="1636" y="670"/>
                      <a:pt x="1639" y="662"/>
                      <a:pt x="1644" y="656"/>
                    </a:cubicBezTo>
                    <a:cubicBezTo>
                      <a:pt x="1648" y="648"/>
                      <a:pt x="1654" y="639"/>
                      <a:pt x="1659" y="631"/>
                    </a:cubicBezTo>
                    <a:cubicBezTo>
                      <a:pt x="1662" y="623"/>
                      <a:pt x="1664" y="617"/>
                      <a:pt x="1667" y="610"/>
                    </a:cubicBezTo>
                    <a:cubicBezTo>
                      <a:pt x="1671" y="602"/>
                      <a:pt x="1674" y="594"/>
                      <a:pt x="1677" y="585"/>
                    </a:cubicBezTo>
                    <a:cubicBezTo>
                      <a:pt x="1679" y="577"/>
                      <a:pt x="1680" y="571"/>
                      <a:pt x="1684" y="564"/>
                    </a:cubicBezTo>
                    <a:cubicBezTo>
                      <a:pt x="1685" y="556"/>
                      <a:pt x="1688" y="547"/>
                      <a:pt x="1690" y="539"/>
                    </a:cubicBezTo>
                    <a:cubicBezTo>
                      <a:pt x="1690" y="531"/>
                      <a:pt x="1690" y="524"/>
                      <a:pt x="1691" y="517"/>
                    </a:cubicBezTo>
                    <a:cubicBezTo>
                      <a:pt x="1702" y="384"/>
                      <a:pt x="1620" y="247"/>
                      <a:pt x="1444" y="144"/>
                    </a:cubicBezTo>
                    <a:cubicBezTo>
                      <a:pt x="1277" y="48"/>
                      <a:pt x="1062"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8"/>
              <p:cNvSpPr/>
              <p:nvPr/>
            </p:nvSpPr>
            <p:spPr>
              <a:xfrm>
                <a:off x="640914" y="2328071"/>
                <a:ext cx="105027" cy="80365"/>
              </a:xfrm>
              <a:custGeom>
                <a:rect b="b" l="l" r="r" t="t"/>
                <a:pathLst>
                  <a:path extrusionOk="0" h="1147" w="1499">
                    <a:moveTo>
                      <a:pt x="0" y="0"/>
                    </a:moveTo>
                    <a:lnTo>
                      <a:pt x="0" y="100"/>
                    </a:lnTo>
                    <a:lnTo>
                      <a:pt x="1499" y="1146"/>
                    </a:lnTo>
                    <a:lnTo>
                      <a:pt x="1499" y="104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a:off x="745872" y="2401219"/>
                <a:ext cx="180698" cy="101174"/>
              </a:xfrm>
              <a:custGeom>
                <a:rect b="b" l="l" r="r" t="t"/>
                <a:pathLst>
                  <a:path extrusionOk="0" h="1444" w="2579">
                    <a:moveTo>
                      <a:pt x="1" y="1"/>
                    </a:moveTo>
                    <a:lnTo>
                      <a:pt x="1" y="102"/>
                    </a:lnTo>
                    <a:cubicBezTo>
                      <a:pt x="742" y="620"/>
                      <a:pt x="1611" y="1071"/>
                      <a:pt x="2579" y="1443"/>
                    </a:cubicBezTo>
                    <a:lnTo>
                      <a:pt x="2577" y="1342"/>
                    </a:lnTo>
                    <a:cubicBezTo>
                      <a:pt x="1611" y="971"/>
                      <a:pt x="742" y="51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a:off x="640914" y="2323587"/>
                <a:ext cx="299668" cy="174182"/>
              </a:xfrm>
              <a:custGeom>
                <a:rect b="b" l="l" r="r" t="t"/>
                <a:pathLst>
                  <a:path extrusionOk="0" h="2486" w="4277">
                    <a:moveTo>
                      <a:pt x="4075" y="2450"/>
                    </a:moveTo>
                    <a:cubicBezTo>
                      <a:pt x="3109" y="2079"/>
                      <a:pt x="2240" y="1627"/>
                      <a:pt x="1499" y="1109"/>
                    </a:cubicBezTo>
                    <a:lnTo>
                      <a:pt x="0" y="64"/>
                    </a:lnTo>
                    <a:lnTo>
                      <a:pt x="111" y="1"/>
                    </a:lnTo>
                    <a:lnTo>
                      <a:pt x="1909" y="872"/>
                    </a:lnTo>
                    <a:cubicBezTo>
                      <a:pt x="2803" y="1302"/>
                      <a:pt x="3577" y="1807"/>
                      <a:pt x="4217" y="2368"/>
                    </a:cubicBezTo>
                    <a:lnTo>
                      <a:pt x="4277" y="2422"/>
                    </a:lnTo>
                    <a:lnTo>
                      <a:pt x="4167" y="2485"/>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a:off x="921246" y="2482285"/>
                <a:ext cx="54581" cy="123104"/>
              </a:xfrm>
              <a:custGeom>
                <a:rect b="b" l="l" r="r" t="t"/>
                <a:pathLst>
                  <a:path extrusionOk="0" h="1757" w="779">
                    <a:moveTo>
                      <a:pt x="2" y="23"/>
                    </a:moveTo>
                    <a:cubicBezTo>
                      <a:pt x="2" y="26"/>
                      <a:pt x="3" y="31"/>
                      <a:pt x="5" y="34"/>
                    </a:cubicBezTo>
                    <a:cubicBezTo>
                      <a:pt x="5" y="39"/>
                      <a:pt x="6" y="42"/>
                      <a:pt x="6" y="45"/>
                    </a:cubicBezTo>
                    <a:cubicBezTo>
                      <a:pt x="8" y="49"/>
                      <a:pt x="11" y="53"/>
                      <a:pt x="11" y="56"/>
                    </a:cubicBezTo>
                    <a:cubicBezTo>
                      <a:pt x="13" y="59"/>
                      <a:pt x="14" y="63"/>
                      <a:pt x="16" y="65"/>
                    </a:cubicBezTo>
                    <a:cubicBezTo>
                      <a:pt x="17" y="69"/>
                      <a:pt x="20" y="73"/>
                      <a:pt x="22" y="77"/>
                    </a:cubicBezTo>
                    <a:cubicBezTo>
                      <a:pt x="25" y="80"/>
                      <a:pt x="26" y="83"/>
                      <a:pt x="28" y="86"/>
                    </a:cubicBezTo>
                    <a:cubicBezTo>
                      <a:pt x="31" y="89"/>
                      <a:pt x="34" y="94"/>
                      <a:pt x="39" y="99"/>
                    </a:cubicBezTo>
                    <a:cubicBezTo>
                      <a:pt x="40" y="102"/>
                      <a:pt x="42" y="103"/>
                      <a:pt x="45" y="106"/>
                    </a:cubicBezTo>
                    <a:cubicBezTo>
                      <a:pt x="48" y="109"/>
                      <a:pt x="53" y="114"/>
                      <a:pt x="57" y="119"/>
                    </a:cubicBezTo>
                    <a:cubicBezTo>
                      <a:pt x="59" y="120"/>
                      <a:pt x="62" y="123"/>
                      <a:pt x="63" y="125"/>
                    </a:cubicBezTo>
                    <a:cubicBezTo>
                      <a:pt x="68" y="129"/>
                      <a:pt x="74" y="134"/>
                      <a:pt x="80" y="139"/>
                    </a:cubicBezTo>
                    <a:cubicBezTo>
                      <a:pt x="83" y="140"/>
                      <a:pt x="85" y="142"/>
                      <a:pt x="86" y="143"/>
                    </a:cubicBezTo>
                    <a:cubicBezTo>
                      <a:pt x="96" y="149"/>
                      <a:pt x="103" y="154"/>
                      <a:pt x="113" y="160"/>
                    </a:cubicBezTo>
                    <a:cubicBezTo>
                      <a:pt x="263" y="248"/>
                      <a:pt x="509" y="248"/>
                      <a:pt x="662" y="160"/>
                    </a:cubicBezTo>
                    <a:cubicBezTo>
                      <a:pt x="671" y="154"/>
                      <a:pt x="680" y="149"/>
                      <a:pt x="688" y="143"/>
                    </a:cubicBezTo>
                    <a:cubicBezTo>
                      <a:pt x="691" y="140"/>
                      <a:pt x="694" y="139"/>
                      <a:pt x="697" y="136"/>
                    </a:cubicBezTo>
                    <a:cubicBezTo>
                      <a:pt x="702" y="133"/>
                      <a:pt x="706" y="129"/>
                      <a:pt x="711" y="125"/>
                    </a:cubicBezTo>
                    <a:cubicBezTo>
                      <a:pt x="714" y="122"/>
                      <a:pt x="717" y="120"/>
                      <a:pt x="719" y="117"/>
                    </a:cubicBezTo>
                    <a:cubicBezTo>
                      <a:pt x="723" y="114"/>
                      <a:pt x="728" y="109"/>
                      <a:pt x="731" y="106"/>
                    </a:cubicBezTo>
                    <a:cubicBezTo>
                      <a:pt x="734" y="103"/>
                      <a:pt x="736" y="100"/>
                      <a:pt x="737" y="97"/>
                    </a:cubicBezTo>
                    <a:cubicBezTo>
                      <a:pt x="742" y="94"/>
                      <a:pt x="745" y="89"/>
                      <a:pt x="746" y="85"/>
                    </a:cubicBezTo>
                    <a:cubicBezTo>
                      <a:pt x="749" y="83"/>
                      <a:pt x="751" y="79"/>
                      <a:pt x="752" y="77"/>
                    </a:cubicBezTo>
                    <a:cubicBezTo>
                      <a:pt x="754" y="73"/>
                      <a:pt x="757" y="69"/>
                      <a:pt x="759" y="65"/>
                    </a:cubicBezTo>
                    <a:cubicBezTo>
                      <a:pt x="762" y="62"/>
                      <a:pt x="762" y="59"/>
                      <a:pt x="763" y="56"/>
                    </a:cubicBezTo>
                    <a:cubicBezTo>
                      <a:pt x="765" y="53"/>
                      <a:pt x="768" y="48"/>
                      <a:pt x="768" y="43"/>
                    </a:cubicBezTo>
                    <a:cubicBezTo>
                      <a:pt x="769" y="42"/>
                      <a:pt x="769" y="37"/>
                      <a:pt x="771" y="34"/>
                    </a:cubicBezTo>
                    <a:cubicBezTo>
                      <a:pt x="772" y="31"/>
                      <a:pt x="772" y="26"/>
                      <a:pt x="774" y="22"/>
                    </a:cubicBezTo>
                    <a:cubicBezTo>
                      <a:pt x="774" y="19"/>
                      <a:pt x="774" y="16"/>
                      <a:pt x="774" y="13"/>
                    </a:cubicBezTo>
                    <a:cubicBezTo>
                      <a:pt x="776" y="9"/>
                      <a:pt x="776" y="5"/>
                      <a:pt x="776" y="2"/>
                    </a:cubicBezTo>
                    <a:lnTo>
                      <a:pt x="776" y="0"/>
                    </a:lnTo>
                    <a:lnTo>
                      <a:pt x="777" y="1509"/>
                    </a:lnTo>
                    <a:cubicBezTo>
                      <a:pt x="779" y="1568"/>
                      <a:pt x="740" y="1626"/>
                      <a:pt x="665" y="1669"/>
                    </a:cubicBezTo>
                    <a:cubicBezTo>
                      <a:pt x="512" y="1757"/>
                      <a:pt x="266" y="1757"/>
                      <a:pt x="116" y="1669"/>
                    </a:cubicBezTo>
                    <a:cubicBezTo>
                      <a:pt x="40" y="1626"/>
                      <a:pt x="3" y="1569"/>
                      <a:pt x="3" y="1511"/>
                    </a:cubicBezTo>
                    <a:lnTo>
                      <a:pt x="0" y="3"/>
                    </a:lnTo>
                    <a:cubicBezTo>
                      <a:pt x="0" y="6"/>
                      <a:pt x="2" y="9"/>
                      <a:pt x="2" y="14"/>
                    </a:cubicBezTo>
                    <a:cubicBezTo>
                      <a:pt x="2" y="17"/>
                      <a:pt x="2" y="20"/>
                      <a:pt x="2" y="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8"/>
              <p:cNvSpPr/>
              <p:nvPr/>
            </p:nvSpPr>
            <p:spPr>
              <a:xfrm>
                <a:off x="920825" y="2466590"/>
                <a:ext cx="54791" cy="31529"/>
              </a:xfrm>
              <a:custGeom>
                <a:rect b="b" l="l" r="r" t="t"/>
                <a:pathLst>
                  <a:path extrusionOk="0" h="450" w="782">
                    <a:moveTo>
                      <a:pt x="393" y="0"/>
                    </a:moveTo>
                    <a:cubicBezTo>
                      <a:pt x="294" y="0"/>
                      <a:pt x="195" y="22"/>
                      <a:pt x="120" y="66"/>
                    </a:cubicBezTo>
                    <a:cubicBezTo>
                      <a:pt x="39" y="113"/>
                      <a:pt x="0" y="177"/>
                      <a:pt x="6" y="238"/>
                    </a:cubicBezTo>
                    <a:cubicBezTo>
                      <a:pt x="6" y="241"/>
                      <a:pt x="6" y="244"/>
                      <a:pt x="8" y="247"/>
                    </a:cubicBezTo>
                    <a:cubicBezTo>
                      <a:pt x="8" y="250"/>
                      <a:pt x="9" y="255"/>
                      <a:pt x="9" y="258"/>
                    </a:cubicBezTo>
                    <a:cubicBezTo>
                      <a:pt x="11" y="261"/>
                      <a:pt x="11" y="264"/>
                      <a:pt x="12" y="267"/>
                    </a:cubicBezTo>
                    <a:cubicBezTo>
                      <a:pt x="14" y="272"/>
                      <a:pt x="15" y="277"/>
                      <a:pt x="17" y="280"/>
                    </a:cubicBezTo>
                    <a:cubicBezTo>
                      <a:pt x="19" y="283"/>
                      <a:pt x="20" y="286"/>
                      <a:pt x="22" y="289"/>
                    </a:cubicBezTo>
                    <a:cubicBezTo>
                      <a:pt x="23" y="293"/>
                      <a:pt x="26" y="297"/>
                      <a:pt x="28" y="301"/>
                    </a:cubicBezTo>
                    <a:cubicBezTo>
                      <a:pt x="29" y="304"/>
                      <a:pt x="32" y="307"/>
                      <a:pt x="34" y="310"/>
                    </a:cubicBezTo>
                    <a:cubicBezTo>
                      <a:pt x="37" y="313"/>
                      <a:pt x="40" y="318"/>
                      <a:pt x="43" y="323"/>
                    </a:cubicBezTo>
                    <a:cubicBezTo>
                      <a:pt x="45" y="324"/>
                      <a:pt x="48" y="327"/>
                      <a:pt x="49" y="330"/>
                    </a:cubicBezTo>
                    <a:cubicBezTo>
                      <a:pt x="54" y="333"/>
                      <a:pt x="59" y="338"/>
                      <a:pt x="63" y="343"/>
                    </a:cubicBezTo>
                    <a:cubicBezTo>
                      <a:pt x="65" y="344"/>
                      <a:pt x="66" y="347"/>
                      <a:pt x="69" y="349"/>
                    </a:cubicBezTo>
                    <a:cubicBezTo>
                      <a:pt x="74" y="353"/>
                      <a:pt x="80" y="358"/>
                      <a:pt x="86" y="363"/>
                    </a:cubicBezTo>
                    <a:cubicBezTo>
                      <a:pt x="88" y="364"/>
                      <a:pt x="91" y="366"/>
                      <a:pt x="92" y="367"/>
                    </a:cubicBezTo>
                    <a:cubicBezTo>
                      <a:pt x="100" y="373"/>
                      <a:pt x="109" y="378"/>
                      <a:pt x="119" y="384"/>
                    </a:cubicBezTo>
                    <a:cubicBezTo>
                      <a:pt x="194" y="428"/>
                      <a:pt x="293" y="450"/>
                      <a:pt x="392" y="450"/>
                    </a:cubicBezTo>
                    <a:cubicBezTo>
                      <a:pt x="492" y="450"/>
                      <a:pt x="591" y="428"/>
                      <a:pt x="666" y="384"/>
                    </a:cubicBezTo>
                    <a:cubicBezTo>
                      <a:pt x="677" y="378"/>
                      <a:pt x="685" y="373"/>
                      <a:pt x="694" y="367"/>
                    </a:cubicBezTo>
                    <a:cubicBezTo>
                      <a:pt x="697" y="364"/>
                      <a:pt x="698" y="363"/>
                      <a:pt x="702" y="360"/>
                    </a:cubicBezTo>
                    <a:cubicBezTo>
                      <a:pt x="708" y="357"/>
                      <a:pt x="712" y="353"/>
                      <a:pt x="717" y="349"/>
                    </a:cubicBezTo>
                    <a:cubicBezTo>
                      <a:pt x="720" y="346"/>
                      <a:pt x="723" y="344"/>
                      <a:pt x="725" y="341"/>
                    </a:cubicBezTo>
                    <a:cubicBezTo>
                      <a:pt x="728" y="338"/>
                      <a:pt x="732" y="333"/>
                      <a:pt x="737" y="330"/>
                    </a:cubicBezTo>
                    <a:cubicBezTo>
                      <a:pt x="738" y="327"/>
                      <a:pt x="742" y="324"/>
                      <a:pt x="743" y="321"/>
                    </a:cubicBezTo>
                    <a:cubicBezTo>
                      <a:pt x="746" y="318"/>
                      <a:pt x="749" y="313"/>
                      <a:pt x="752" y="309"/>
                    </a:cubicBezTo>
                    <a:cubicBezTo>
                      <a:pt x="755" y="307"/>
                      <a:pt x="757" y="303"/>
                      <a:pt x="758" y="301"/>
                    </a:cubicBezTo>
                    <a:cubicBezTo>
                      <a:pt x="760" y="297"/>
                      <a:pt x="763" y="293"/>
                      <a:pt x="765" y="289"/>
                    </a:cubicBezTo>
                    <a:cubicBezTo>
                      <a:pt x="766" y="286"/>
                      <a:pt x="768" y="283"/>
                      <a:pt x="768" y="280"/>
                    </a:cubicBezTo>
                    <a:cubicBezTo>
                      <a:pt x="771" y="275"/>
                      <a:pt x="772" y="272"/>
                      <a:pt x="774" y="267"/>
                    </a:cubicBezTo>
                    <a:cubicBezTo>
                      <a:pt x="775" y="264"/>
                      <a:pt x="775" y="261"/>
                      <a:pt x="777" y="258"/>
                    </a:cubicBezTo>
                    <a:cubicBezTo>
                      <a:pt x="777" y="255"/>
                      <a:pt x="778" y="250"/>
                      <a:pt x="780" y="246"/>
                    </a:cubicBezTo>
                    <a:cubicBezTo>
                      <a:pt x="780" y="243"/>
                      <a:pt x="780" y="240"/>
                      <a:pt x="780" y="237"/>
                    </a:cubicBezTo>
                    <a:cubicBezTo>
                      <a:pt x="780" y="232"/>
                      <a:pt x="782" y="229"/>
                      <a:pt x="782" y="224"/>
                    </a:cubicBezTo>
                    <a:cubicBezTo>
                      <a:pt x="782" y="167"/>
                      <a:pt x="745" y="110"/>
                      <a:pt x="669" y="67"/>
                    </a:cubicBezTo>
                    <a:cubicBezTo>
                      <a:pt x="593" y="23"/>
                      <a:pt x="493" y="0"/>
                      <a:pt x="3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8"/>
              <p:cNvSpPr/>
              <p:nvPr/>
            </p:nvSpPr>
            <p:spPr>
              <a:xfrm>
                <a:off x="923908" y="2469112"/>
                <a:ext cx="48695" cy="26485"/>
              </a:xfrm>
              <a:custGeom>
                <a:rect b="b" l="l" r="r" t="t"/>
                <a:pathLst>
                  <a:path extrusionOk="0" h="378" w="695">
                    <a:moveTo>
                      <a:pt x="351" y="1"/>
                    </a:moveTo>
                    <a:cubicBezTo>
                      <a:pt x="263" y="1"/>
                      <a:pt x="175" y="19"/>
                      <a:pt x="107" y="56"/>
                    </a:cubicBezTo>
                    <a:cubicBezTo>
                      <a:pt x="35" y="96"/>
                      <a:pt x="1" y="148"/>
                      <a:pt x="5" y="199"/>
                    </a:cubicBezTo>
                    <a:cubicBezTo>
                      <a:pt x="5" y="202"/>
                      <a:pt x="5" y="205"/>
                      <a:pt x="5" y="208"/>
                    </a:cubicBezTo>
                    <a:cubicBezTo>
                      <a:pt x="7" y="210"/>
                      <a:pt x="8" y="214"/>
                      <a:pt x="8" y="217"/>
                    </a:cubicBezTo>
                    <a:cubicBezTo>
                      <a:pt x="10" y="219"/>
                      <a:pt x="10" y="222"/>
                      <a:pt x="10" y="225"/>
                    </a:cubicBezTo>
                    <a:cubicBezTo>
                      <a:pt x="13" y="228"/>
                      <a:pt x="13" y="231"/>
                      <a:pt x="15" y="234"/>
                    </a:cubicBezTo>
                    <a:cubicBezTo>
                      <a:pt x="16" y="237"/>
                      <a:pt x="18" y="241"/>
                      <a:pt x="19" y="242"/>
                    </a:cubicBezTo>
                    <a:cubicBezTo>
                      <a:pt x="21" y="247"/>
                      <a:pt x="22" y="250"/>
                      <a:pt x="25" y="253"/>
                    </a:cubicBezTo>
                    <a:cubicBezTo>
                      <a:pt x="27" y="254"/>
                      <a:pt x="28" y="257"/>
                      <a:pt x="30" y="261"/>
                    </a:cubicBezTo>
                    <a:cubicBezTo>
                      <a:pt x="31" y="264"/>
                      <a:pt x="36" y="267"/>
                      <a:pt x="39" y="271"/>
                    </a:cubicBezTo>
                    <a:cubicBezTo>
                      <a:pt x="41" y="273"/>
                      <a:pt x="42" y="274"/>
                      <a:pt x="44" y="277"/>
                    </a:cubicBezTo>
                    <a:cubicBezTo>
                      <a:pt x="47" y="281"/>
                      <a:pt x="51" y="284"/>
                      <a:pt x="55" y="287"/>
                    </a:cubicBezTo>
                    <a:cubicBezTo>
                      <a:pt x="58" y="288"/>
                      <a:pt x="59" y="291"/>
                      <a:pt x="61" y="293"/>
                    </a:cubicBezTo>
                    <a:cubicBezTo>
                      <a:pt x="65" y="297"/>
                      <a:pt x="70" y="301"/>
                      <a:pt x="76" y="304"/>
                    </a:cubicBezTo>
                    <a:cubicBezTo>
                      <a:pt x="78" y="305"/>
                      <a:pt x="79" y="307"/>
                      <a:pt x="82" y="308"/>
                    </a:cubicBezTo>
                    <a:cubicBezTo>
                      <a:pt x="88" y="313"/>
                      <a:pt x="98" y="317"/>
                      <a:pt x="105" y="322"/>
                    </a:cubicBezTo>
                    <a:cubicBezTo>
                      <a:pt x="172" y="359"/>
                      <a:pt x="260" y="377"/>
                      <a:pt x="349" y="377"/>
                    </a:cubicBezTo>
                    <a:cubicBezTo>
                      <a:pt x="437" y="377"/>
                      <a:pt x="525" y="359"/>
                      <a:pt x="593" y="322"/>
                    </a:cubicBezTo>
                    <a:cubicBezTo>
                      <a:pt x="602" y="317"/>
                      <a:pt x="610" y="313"/>
                      <a:pt x="618" y="308"/>
                    </a:cubicBezTo>
                    <a:cubicBezTo>
                      <a:pt x="621" y="305"/>
                      <a:pt x="622" y="304"/>
                      <a:pt x="625" y="302"/>
                    </a:cubicBezTo>
                    <a:cubicBezTo>
                      <a:pt x="630" y="299"/>
                      <a:pt x="634" y="296"/>
                      <a:pt x="639" y="293"/>
                    </a:cubicBezTo>
                    <a:cubicBezTo>
                      <a:pt x="641" y="291"/>
                      <a:pt x="642" y="288"/>
                      <a:pt x="645" y="287"/>
                    </a:cubicBezTo>
                    <a:cubicBezTo>
                      <a:pt x="648" y="282"/>
                      <a:pt x="653" y="279"/>
                      <a:pt x="656" y="277"/>
                    </a:cubicBezTo>
                    <a:cubicBezTo>
                      <a:pt x="658" y="274"/>
                      <a:pt x="659" y="271"/>
                      <a:pt x="662" y="270"/>
                    </a:cubicBezTo>
                    <a:cubicBezTo>
                      <a:pt x="665" y="267"/>
                      <a:pt x="667" y="262"/>
                      <a:pt x="670" y="261"/>
                    </a:cubicBezTo>
                    <a:cubicBezTo>
                      <a:pt x="671" y="257"/>
                      <a:pt x="673" y="254"/>
                      <a:pt x="674" y="253"/>
                    </a:cubicBezTo>
                    <a:cubicBezTo>
                      <a:pt x="676" y="248"/>
                      <a:pt x="679" y="247"/>
                      <a:pt x="681" y="244"/>
                    </a:cubicBezTo>
                    <a:cubicBezTo>
                      <a:pt x="682" y="241"/>
                      <a:pt x="684" y="237"/>
                      <a:pt x="684" y="234"/>
                    </a:cubicBezTo>
                    <a:cubicBezTo>
                      <a:pt x="685" y="231"/>
                      <a:pt x="688" y="228"/>
                      <a:pt x="688" y="225"/>
                    </a:cubicBezTo>
                    <a:cubicBezTo>
                      <a:pt x="690" y="222"/>
                      <a:pt x="690" y="219"/>
                      <a:pt x="691" y="217"/>
                    </a:cubicBezTo>
                    <a:cubicBezTo>
                      <a:pt x="691" y="214"/>
                      <a:pt x="693" y="210"/>
                      <a:pt x="693" y="207"/>
                    </a:cubicBezTo>
                    <a:cubicBezTo>
                      <a:pt x="694" y="204"/>
                      <a:pt x="694" y="202"/>
                      <a:pt x="694" y="199"/>
                    </a:cubicBezTo>
                    <a:cubicBezTo>
                      <a:pt x="694" y="196"/>
                      <a:pt x="694" y="191"/>
                      <a:pt x="694" y="188"/>
                    </a:cubicBezTo>
                    <a:cubicBezTo>
                      <a:pt x="694" y="141"/>
                      <a:pt x="662" y="93"/>
                      <a:pt x="594" y="56"/>
                    </a:cubicBezTo>
                    <a:cubicBezTo>
                      <a:pt x="528" y="19"/>
                      <a:pt x="43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8"/>
              <p:cNvSpPr/>
              <p:nvPr/>
            </p:nvSpPr>
            <p:spPr>
              <a:xfrm>
                <a:off x="937641" y="2476609"/>
                <a:ext cx="21510" cy="11631"/>
              </a:xfrm>
              <a:custGeom>
                <a:rect b="b" l="l" r="r" t="t"/>
                <a:pathLst>
                  <a:path extrusionOk="0" h="166" w="307">
                    <a:moveTo>
                      <a:pt x="154" y="0"/>
                    </a:moveTo>
                    <a:cubicBezTo>
                      <a:pt x="115" y="0"/>
                      <a:pt x="76" y="8"/>
                      <a:pt x="46" y="24"/>
                    </a:cubicBezTo>
                    <a:cubicBezTo>
                      <a:pt x="14" y="41"/>
                      <a:pt x="0" y="64"/>
                      <a:pt x="0" y="87"/>
                    </a:cubicBezTo>
                    <a:cubicBezTo>
                      <a:pt x="0" y="89"/>
                      <a:pt x="0" y="90"/>
                      <a:pt x="2" y="90"/>
                    </a:cubicBezTo>
                    <a:cubicBezTo>
                      <a:pt x="2" y="92"/>
                      <a:pt x="2" y="94"/>
                      <a:pt x="3" y="95"/>
                    </a:cubicBezTo>
                    <a:cubicBezTo>
                      <a:pt x="3" y="97"/>
                      <a:pt x="3" y="97"/>
                      <a:pt x="3" y="98"/>
                    </a:cubicBezTo>
                    <a:cubicBezTo>
                      <a:pt x="3" y="100"/>
                      <a:pt x="5" y="101"/>
                      <a:pt x="5" y="103"/>
                    </a:cubicBezTo>
                    <a:cubicBezTo>
                      <a:pt x="6" y="104"/>
                      <a:pt x="6" y="106"/>
                      <a:pt x="6" y="106"/>
                    </a:cubicBezTo>
                    <a:cubicBezTo>
                      <a:pt x="8" y="107"/>
                      <a:pt x="9" y="109"/>
                      <a:pt x="9" y="110"/>
                    </a:cubicBezTo>
                    <a:cubicBezTo>
                      <a:pt x="11" y="112"/>
                      <a:pt x="11" y="112"/>
                      <a:pt x="12" y="114"/>
                    </a:cubicBezTo>
                    <a:cubicBezTo>
                      <a:pt x="12" y="115"/>
                      <a:pt x="14" y="118"/>
                      <a:pt x="15" y="118"/>
                    </a:cubicBezTo>
                    <a:cubicBezTo>
                      <a:pt x="17" y="120"/>
                      <a:pt x="17" y="121"/>
                      <a:pt x="17" y="121"/>
                    </a:cubicBezTo>
                    <a:cubicBezTo>
                      <a:pt x="19" y="123"/>
                      <a:pt x="22" y="124"/>
                      <a:pt x="23" y="126"/>
                    </a:cubicBezTo>
                    <a:cubicBezTo>
                      <a:pt x="25" y="127"/>
                      <a:pt x="25" y="127"/>
                      <a:pt x="26" y="129"/>
                    </a:cubicBezTo>
                    <a:cubicBezTo>
                      <a:pt x="28" y="130"/>
                      <a:pt x="29" y="132"/>
                      <a:pt x="32" y="134"/>
                    </a:cubicBezTo>
                    <a:cubicBezTo>
                      <a:pt x="34" y="134"/>
                      <a:pt x="34" y="135"/>
                      <a:pt x="35" y="135"/>
                    </a:cubicBezTo>
                    <a:cubicBezTo>
                      <a:pt x="39" y="137"/>
                      <a:pt x="42" y="140"/>
                      <a:pt x="45" y="141"/>
                    </a:cubicBezTo>
                    <a:cubicBezTo>
                      <a:pt x="75" y="157"/>
                      <a:pt x="114" y="165"/>
                      <a:pt x="153" y="165"/>
                    </a:cubicBezTo>
                    <a:cubicBezTo>
                      <a:pt x="192" y="165"/>
                      <a:pt x="232" y="157"/>
                      <a:pt x="262" y="141"/>
                    </a:cubicBezTo>
                    <a:cubicBezTo>
                      <a:pt x="265" y="140"/>
                      <a:pt x="269" y="137"/>
                      <a:pt x="272" y="135"/>
                    </a:cubicBezTo>
                    <a:cubicBezTo>
                      <a:pt x="274" y="135"/>
                      <a:pt x="274" y="134"/>
                      <a:pt x="275" y="132"/>
                    </a:cubicBezTo>
                    <a:cubicBezTo>
                      <a:pt x="277" y="130"/>
                      <a:pt x="278" y="130"/>
                      <a:pt x="282" y="129"/>
                    </a:cubicBezTo>
                    <a:cubicBezTo>
                      <a:pt x="282" y="127"/>
                      <a:pt x="283" y="126"/>
                      <a:pt x="285" y="126"/>
                    </a:cubicBezTo>
                    <a:cubicBezTo>
                      <a:pt x="286" y="124"/>
                      <a:pt x="288" y="123"/>
                      <a:pt x="289" y="121"/>
                    </a:cubicBezTo>
                    <a:cubicBezTo>
                      <a:pt x="289" y="120"/>
                      <a:pt x="291" y="120"/>
                      <a:pt x="291" y="118"/>
                    </a:cubicBezTo>
                    <a:cubicBezTo>
                      <a:pt x="292" y="117"/>
                      <a:pt x="294" y="115"/>
                      <a:pt x="295" y="114"/>
                    </a:cubicBezTo>
                    <a:cubicBezTo>
                      <a:pt x="295" y="112"/>
                      <a:pt x="297" y="112"/>
                      <a:pt x="297" y="110"/>
                    </a:cubicBezTo>
                    <a:cubicBezTo>
                      <a:pt x="298" y="109"/>
                      <a:pt x="298" y="107"/>
                      <a:pt x="300" y="106"/>
                    </a:cubicBezTo>
                    <a:cubicBezTo>
                      <a:pt x="300" y="106"/>
                      <a:pt x="302" y="104"/>
                      <a:pt x="302" y="103"/>
                    </a:cubicBezTo>
                    <a:cubicBezTo>
                      <a:pt x="302" y="101"/>
                      <a:pt x="303" y="100"/>
                      <a:pt x="305" y="98"/>
                    </a:cubicBezTo>
                    <a:cubicBezTo>
                      <a:pt x="305" y="97"/>
                      <a:pt x="305" y="97"/>
                      <a:pt x="305" y="95"/>
                    </a:cubicBezTo>
                    <a:cubicBezTo>
                      <a:pt x="305" y="94"/>
                      <a:pt x="306" y="92"/>
                      <a:pt x="306" y="90"/>
                    </a:cubicBezTo>
                    <a:cubicBezTo>
                      <a:pt x="306" y="90"/>
                      <a:pt x="306" y="89"/>
                      <a:pt x="306" y="87"/>
                    </a:cubicBezTo>
                    <a:lnTo>
                      <a:pt x="306" y="83"/>
                    </a:lnTo>
                    <a:cubicBezTo>
                      <a:pt x="306" y="61"/>
                      <a:pt x="292" y="40"/>
                      <a:pt x="262" y="24"/>
                    </a:cubicBezTo>
                    <a:cubicBezTo>
                      <a:pt x="232" y="8"/>
                      <a:pt x="193"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8"/>
              <p:cNvSpPr/>
              <p:nvPr/>
            </p:nvSpPr>
            <p:spPr>
              <a:xfrm>
                <a:off x="930635" y="2518158"/>
                <a:ext cx="51007" cy="59135"/>
              </a:xfrm>
              <a:custGeom>
                <a:rect b="b" l="l" r="r" t="t"/>
                <a:pathLst>
                  <a:path extrusionOk="0" h="844" w="728">
                    <a:moveTo>
                      <a:pt x="0" y="0"/>
                    </a:moveTo>
                    <a:lnTo>
                      <a:pt x="2" y="100"/>
                    </a:lnTo>
                    <a:lnTo>
                      <a:pt x="728" y="843"/>
                    </a:lnTo>
                    <a:lnTo>
                      <a:pt x="728" y="7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8"/>
              <p:cNvSpPr/>
              <p:nvPr/>
            </p:nvSpPr>
            <p:spPr>
              <a:xfrm>
                <a:off x="981572" y="2570076"/>
                <a:ext cx="39306" cy="31109"/>
              </a:xfrm>
              <a:custGeom>
                <a:rect b="b" l="l" r="r" t="t"/>
                <a:pathLst>
                  <a:path extrusionOk="0" h="444" w="561">
                    <a:moveTo>
                      <a:pt x="1" y="1"/>
                    </a:moveTo>
                    <a:lnTo>
                      <a:pt x="1" y="101"/>
                    </a:lnTo>
                    <a:cubicBezTo>
                      <a:pt x="151" y="233"/>
                      <a:pt x="341" y="350"/>
                      <a:pt x="561" y="444"/>
                    </a:cubicBezTo>
                    <a:lnTo>
                      <a:pt x="561" y="344"/>
                    </a:lnTo>
                    <a:cubicBezTo>
                      <a:pt x="341" y="249"/>
                      <a:pt x="151" y="13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8"/>
              <p:cNvSpPr/>
              <p:nvPr/>
            </p:nvSpPr>
            <p:spPr>
              <a:xfrm>
                <a:off x="1020809" y="2594109"/>
                <a:ext cx="209354" cy="96690"/>
              </a:xfrm>
              <a:custGeom>
                <a:rect b="b" l="l" r="r" t="t"/>
                <a:pathLst>
                  <a:path extrusionOk="0" h="1380" w="2988">
                    <a:moveTo>
                      <a:pt x="1" y="1"/>
                    </a:moveTo>
                    <a:lnTo>
                      <a:pt x="1" y="101"/>
                    </a:lnTo>
                    <a:lnTo>
                      <a:pt x="2988" y="1379"/>
                    </a:lnTo>
                    <a:lnTo>
                      <a:pt x="2988" y="127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8"/>
              <p:cNvSpPr/>
              <p:nvPr/>
            </p:nvSpPr>
            <p:spPr>
              <a:xfrm>
                <a:off x="1230094" y="2667607"/>
                <a:ext cx="27816" cy="23192"/>
              </a:xfrm>
              <a:custGeom>
                <a:rect b="b" l="l" r="r" t="t"/>
                <a:pathLst>
                  <a:path extrusionOk="0" h="331" w="397">
                    <a:moveTo>
                      <a:pt x="396" y="1"/>
                    </a:moveTo>
                    <a:lnTo>
                      <a:pt x="1" y="230"/>
                    </a:lnTo>
                    <a:lnTo>
                      <a:pt x="1" y="330"/>
                    </a:lnTo>
                    <a:lnTo>
                      <a:pt x="396" y="102"/>
                    </a:lnTo>
                    <a:lnTo>
                      <a:pt x="3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8"/>
              <p:cNvSpPr/>
              <p:nvPr/>
            </p:nvSpPr>
            <p:spPr>
              <a:xfrm>
                <a:off x="930635" y="2492374"/>
                <a:ext cx="327274" cy="191418"/>
              </a:xfrm>
              <a:custGeom>
                <a:rect b="b" l="l" r="r" t="t"/>
                <a:pathLst>
                  <a:path extrusionOk="0" h="2732" w="4671">
                    <a:moveTo>
                      <a:pt x="526" y="353"/>
                    </a:moveTo>
                    <a:cubicBezTo>
                      <a:pt x="602" y="308"/>
                      <a:pt x="640" y="250"/>
                      <a:pt x="640" y="193"/>
                    </a:cubicBezTo>
                    <a:lnTo>
                      <a:pt x="640" y="1"/>
                    </a:lnTo>
                    <a:lnTo>
                      <a:pt x="640" y="1"/>
                    </a:lnTo>
                    <a:lnTo>
                      <a:pt x="1883" y="442"/>
                    </a:lnTo>
                    <a:cubicBezTo>
                      <a:pt x="2112" y="530"/>
                      <a:pt x="2312" y="639"/>
                      <a:pt x="2475" y="768"/>
                    </a:cubicBezTo>
                    <a:lnTo>
                      <a:pt x="4670" y="2502"/>
                    </a:lnTo>
                    <a:lnTo>
                      <a:pt x="4275" y="2731"/>
                    </a:lnTo>
                    <a:lnTo>
                      <a:pt x="1288" y="1453"/>
                    </a:lnTo>
                    <a:cubicBezTo>
                      <a:pt x="1068" y="1359"/>
                      <a:pt x="878" y="1242"/>
                      <a:pt x="728" y="1110"/>
                    </a:cubicBezTo>
                    <a:lnTo>
                      <a:pt x="0" y="368"/>
                    </a:lnTo>
                    <a:lnTo>
                      <a:pt x="5" y="365"/>
                    </a:lnTo>
                    <a:cubicBezTo>
                      <a:pt x="157" y="439"/>
                      <a:pt x="382" y="436"/>
                      <a:pt x="526" y="353"/>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8"/>
              <p:cNvSpPr/>
              <p:nvPr/>
            </p:nvSpPr>
            <p:spPr>
              <a:xfrm>
                <a:off x="937921" y="2648129"/>
                <a:ext cx="19898" cy="178105"/>
              </a:xfrm>
              <a:custGeom>
                <a:rect b="b" l="l" r="r" t="t"/>
                <a:pathLst>
                  <a:path extrusionOk="0" h="2542" w="284">
                    <a:moveTo>
                      <a:pt x="141" y="0"/>
                    </a:moveTo>
                    <a:cubicBezTo>
                      <a:pt x="140" y="0"/>
                      <a:pt x="139" y="1"/>
                      <a:pt x="138" y="1"/>
                    </a:cubicBezTo>
                    <a:cubicBezTo>
                      <a:pt x="62" y="1"/>
                      <a:pt x="1" y="51"/>
                      <a:pt x="1" y="113"/>
                    </a:cubicBezTo>
                    <a:lnTo>
                      <a:pt x="8" y="2542"/>
                    </a:lnTo>
                    <a:cubicBezTo>
                      <a:pt x="8" y="2480"/>
                      <a:pt x="70" y="2429"/>
                      <a:pt x="145" y="2429"/>
                    </a:cubicBezTo>
                    <a:cubicBezTo>
                      <a:pt x="222" y="2429"/>
                      <a:pt x="283" y="2478"/>
                      <a:pt x="284" y="2541"/>
                    </a:cubicBezTo>
                    <a:lnTo>
                      <a:pt x="284" y="2541"/>
                    </a:lnTo>
                    <a:lnTo>
                      <a:pt x="276" y="113"/>
                    </a:lnTo>
                    <a:cubicBezTo>
                      <a:pt x="276" y="52"/>
                      <a:pt x="216" y="0"/>
                      <a:pt x="141" y="0"/>
                    </a:cubicBezTo>
                    <a:close/>
                    <a:moveTo>
                      <a:pt x="284" y="2541"/>
                    </a:moveTo>
                    <a:lnTo>
                      <a:pt x="284" y="2542"/>
                    </a:lnTo>
                    <a:cubicBezTo>
                      <a:pt x="284" y="2541"/>
                      <a:pt x="284" y="2541"/>
                      <a:pt x="284" y="25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7" name="Google Shape;847;p38"/>
          <p:cNvGrpSpPr/>
          <p:nvPr/>
        </p:nvGrpSpPr>
        <p:grpSpPr>
          <a:xfrm>
            <a:off x="6314068" y="2157354"/>
            <a:ext cx="934937" cy="651161"/>
            <a:chOff x="5047469" y="3327650"/>
            <a:chExt cx="1759054" cy="1225138"/>
          </a:xfrm>
        </p:grpSpPr>
        <p:sp>
          <p:nvSpPr>
            <p:cNvPr id="848" name="Google Shape;848;p38"/>
            <p:cNvSpPr/>
            <p:nvPr/>
          </p:nvSpPr>
          <p:spPr>
            <a:xfrm>
              <a:off x="6050536" y="4425231"/>
              <a:ext cx="163076" cy="94228"/>
            </a:xfrm>
            <a:custGeom>
              <a:rect b="b" l="l" r="r" t="t"/>
              <a:pathLst>
                <a:path extrusionOk="0" h="1912" w="3309">
                  <a:moveTo>
                    <a:pt x="346" y="1"/>
                  </a:moveTo>
                  <a:lnTo>
                    <a:pt x="0" y="242"/>
                  </a:lnTo>
                  <a:lnTo>
                    <a:pt x="2920" y="1911"/>
                  </a:lnTo>
                  <a:lnTo>
                    <a:pt x="3309" y="1687"/>
                  </a:lnTo>
                  <a:lnTo>
                    <a:pt x="3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8"/>
            <p:cNvSpPr/>
            <p:nvPr/>
          </p:nvSpPr>
          <p:spPr>
            <a:xfrm>
              <a:off x="5641842" y="4421979"/>
              <a:ext cx="163125" cy="94228"/>
            </a:xfrm>
            <a:custGeom>
              <a:rect b="b" l="l" r="r" t="t"/>
              <a:pathLst>
                <a:path extrusionOk="0" h="1912" w="3310">
                  <a:moveTo>
                    <a:pt x="2963" y="1"/>
                  </a:moveTo>
                  <a:lnTo>
                    <a:pt x="1" y="1685"/>
                  </a:lnTo>
                  <a:lnTo>
                    <a:pt x="390" y="1911"/>
                  </a:lnTo>
                  <a:lnTo>
                    <a:pt x="3309" y="242"/>
                  </a:lnTo>
                  <a:lnTo>
                    <a:pt x="296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38"/>
            <p:cNvGrpSpPr/>
            <p:nvPr/>
          </p:nvGrpSpPr>
          <p:grpSpPr>
            <a:xfrm>
              <a:off x="5734554" y="4134667"/>
              <a:ext cx="380414" cy="418121"/>
              <a:chOff x="4930599" y="6239777"/>
              <a:chExt cx="907260" cy="997189"/>
            </a:xfrm>
          </p:grpSpPr>
          <p:sp>
            <p:nvSpPr>
              <p:cNvPr id="851" name="Google Shape;851;p38"/>
              <p:cNvSpPr/>
              <p:nvPr/>
            </p:nvSpPr>
            <p:spPr>
              <a:xfrm>
                <a:off x="4930599" y="6501649"/>
                <a:ext cx="453623" cy="735317"/>
              </a:xfrm>
              <a:custGeom>
                <a:rect b="b" l="l" r="r" t="t"/>
                <a:pathLst>
                  <a:path extrusionOk="0" h="18429" w="11369">
                    <a:moveTo>
                      <a:pt x="0" y="1"/>
                    </a:moveTo>
                    <a:lnTo>
                      <a:pt x="0" y="11865"/>
                    </a:lnTo>
                    <a:lnTo>
                      <a:pt x="11369" y="18429"/>
                    </a:lnTo>
                    <a:lnTo>
                      <a:pt x="11369" y="6564"/>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8"/>
              <p:cNvSpPr/>
              <p:nvPr/>
            </p:nvSpPr>
            <p:spPr>
              <a:xfrm>
                <a:off x="4930599" y="6239777"/>
                <a:ext cx="907246" cy="523807"/>
              </a:xfrm>
              <a:custGeom>
                <a:rect b="b" l="l" r="r" t="t"/>
                <a:pathLst>
                  <a:path extrusionOk="0" h="13128" w="22738">
                    <a:moveTo>
                      <a:pt x="11369" y="0"/>
                    </a:moveTo>
                    <a:lnTo>
                      <a:pt x="0" y="6564"/>
                    </a:lnTo>
                    <a:lnTo>
                      <a:pt x="11369" y="13127"/>
                    </a:lnTo>
                    <a:lnTo>
                      <a:pt x="22738" y="6564"/>
                    </a:lnTo>
                    <a:lnTo>
                      <a:pt x="1136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8"/>
              <p:cNvSpPr/>
              <p:nvPr/>
            </p:nvSpPr>
            <p:spPr>
              <a:xfrm>
                <a:off x="5135213" y="6342643"/>
                <a:ext cx="260148" cy="148149"/>
              </a:xfrm>
              <a:custGeom>
                <a:rect b="b" l="l" r="r" t="t"/>
                <a:pathLst>
                  <a:path extrusionOk="0" h="3713" w="6520">
                    <a:moveTo>
                      <a:pt x="1805" y="0"/>
                    </a:moveTo>
                    <a:lnTo>
                      <a:pt x="0" y="1042"/>
                    </a:lnTo>
                    <a:lnTo>
                      <a:pt x="4647" y="3712"/>
                    </a:lnTo>
                    <a:lnTo>
                      <a:pt x="6519" y="2635"/>
                    </a:lnTo>
                    <a:lnTo>
                      <a:pt x="18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8"/>
              <p:cNvSpPr/>
              <p:nvPr/>
            </p:nvSpPr>
            <p:spPr>
              <a:xfrm>
                <a:off x="5396047" y="6491155"/>
                <a:ext cx="344975" cy="195151"/>
              </a:xfrm>
              <a:custGeom>
                <a:rect b="b" l="l" r="r" t="t"/>
                <a:pathLst>
                  <a:path extrusionOk="0" h="4891" w="8646">
                    <a:moveTo>
                      <a:pt x="1925" y="1"/>
                    </a:moveTo>
                    <a:lnTo>
                      <a:pt x="1" y="1073"/>
                    </a:lnTo>
                    <a:lnTo>
                      <a:pt x="6647" y="4891"/>
                    </a:lnTo>
                    <a:lnTo>
                      <a:pt x="8646" y="3759"/>
                    </a:lnTo>
                    <a:lnTo>
                      <a:pt x="19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8"/>
              <p:cNvSpPr/>
              <p:nvPr/>
            </p:nvSpPr>
            <p:spPr>
              <a:xfrm>
                <a:off x="5320634" y="6447783"/>
                <a:ext cx="152258" cy="86224"/>
              </a:xfrm>
              <a:custGeom>
                <a:rect b="b" l="l" r="r" t="t"/>
                <a:pathLst>
                  <a:path extrusionOk="0" h="2161" w="3816">
                    <a:moveTo>
                      <a:pt x="1872" y="0"/>
                    </a:moveTo>
                    <a:lnTo>
                      <a:pt x="0" y="1077"/>
                    </a:lnTo>
                    <a:lnTo>
                      <a:pt x="1891" y="2160"/>
                    </a:lnTo>
                    <a:lnTo>
                      <a:pt x="3815" y="1088"/>
                    </a:lnTo>
                    <a:lnTo>
                      <a:pt x="187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8"/>
              <p:cNvSpPr/>
              <p:nvPr/>
            </p:nvSpPr>
            <p:spPr>
              <a:xfrm>
                <a:off x="5114943" y="6490756"/>
                <a:ext cx="281135" cy="159799"/>
              </a:xfrm>
              <a:custGeom>
                <a:rect b="b" l="l" r="r" t="t"/>
                <a:pathLst>
                  <a:path extrusionOk="0" h="4005" w="7046">
                    <a:moveTo>
                      <a:pt x="5155" y="0"/>
                    </a:moveTo>
                    <a:lnTo>
                      <a:pt x="1" y="2958"/>
                    </a:lnTo>
                    <a:lnTo>
                      <a:pt x="1807" y="4004"/>
                    </a:lnTo>
                    <a:lnTo>
                      <a:pt x="7046" y="1083"/>
                    </a:lnTo>
                    <a:lnTo>
                      <a:pt x="515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8"/>
              <p:cNvSpPr/>
              <p:nvPr/>
            </p:nvSpPr>
            <p:spPr>
              <a:xfrm>
                <a:off x="5395329" y="6348828"/>
                <a:ext cx="255599" cy="142363"/>
              </a:xfrm>
              <a:custGeom>
                <a:rect b="b" l="l" r="r" t="t"/>
                <a:pathLst>
                  <a:path extrusionOk="0" h="3568" w="6406">
                    <a:moveTo>
                      <a:pt x="4406" y="1"/>
                    </a:moveTo>
                    <a:lnTo>
                      <a:pt x="0" y="2480"/>
                    </a:lnTo>
                    <a:lnTo>
                      <a:pt x="1943" y="3568"/>
                    </a:lnTo>
                    <a:lnTo>
                      <a:pt x="6405" y="1134"/>
                    </a:lnTo>
                    <a:lnTo>
                      <a:pt x="44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8"/>
              <p:cNvSpPr/>
              <p:nvPr/>
            </p:nvSpPr>
            <p:spPr>
              <a:xfrm>
                <a:off x="5115023" y="6608824"/>
                <a:ext cx="72099" cy="520615"/>
              </a:xfrm>
              <a:custGeom>
                <a:rect b="b" l="l" r="r" t="t"/>
                <a:pathLst>
                  <a:path extrusionOk="0" h="13048" w="1807">
                    <a:moveTo>
                      <a:pt x="0" y="1"/>
                    </a:moveTo>
                    <a:lnTo>
                      <a:pt x="0" y="11903"/>
                    </a:lnTo>
                    <a:lnTo>
                      <a:pt x="1806" y="13048"/>
                    </a:lnTo>
                    <a:lnTo>
                      <a:pt x="1806" y="1044"/>
                    </a:lnTo>
                    <a:lnTo>
                      <a:pt x="0" y="1"/>
                    </a:lnTo>
                    <a:close/>
                  </a:path>
                </a:pathLst>
              </a:custGeom>
              <a:solidFill>
                <a:srgbClr val="F6F6F8">
                  <a:alpha val="466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8"/>
              <p:cNvSpPr/>
              <p:nvPr/>
            </p:nvSpPr>
            <p:spPr>
              <a:xfrm>
                <a:off x="5384196" y="6501649"/>
                <a:ext cx="453663" cy="735317"/>
              </a:xfrm>
              <a:custGeom>
                <a:rect b="b" l="l" r="r" t="t"/>
                <a:pathLst>
                  <a:path extrusionOk="0" h="18429" w="11370">
                    <a:moveTo>
                      <a:pt x="11370" y="1"/>
                    </a:moveTo>
                    <a:lnTo>
                      <a:pt x="1" y="6564"/>
                    </a:lnTo>
                    <a:lnTo>
                      <a:pt x="1" y="18429"/>
                    </a:lnTo>
                    <a:lnTo>
                      <a:pt x="11370" y="11865"/>
                    </a:lnTo>
                    <a:lnTo>
                      <a:pt x="1137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8"/>
              <p:cNvSpPr/>
              <p:nvPr/>
            </p:nvSpPr>
            <p:spPr>
              <a:xfrm>
                <a:off x="4961682" y="6549291"/>
                <a:ext cx="105416" cy="216019"/>
              </a:xfrm>
              <a:custGeom>
                <a:rect b="b" l="l" r="r" t="t"/>
                <a:pathLst>
                  <a:path extrusionOk="0" h="5414" w="2642">
                    <a:moveTo>
                      <a:pt x="244" y="421"/>
                    </a:moveTo>
                    <a:lnTo>
                      <a:pt x="2399" y="1666"/>
                    </a:lnTo>
                    <a:lnTo>
                      <a:pt x="2399" y="4994"/>
                    </a:lnTo>
                    <a:lnTo>
                      <a:pt x="244" y="3748"/>
                    </a:lnTo>
                    <a:lnTo>
                      <a:pt x="244" y="421"/>
                    </a:lnTo>
                    <a:close/>
                    <a:moveTo>
                      <a:pt x="1" y="1"/>
                    </a:moveTo>
                    <a:lnTo>
                      <a:pt x="1" y="3888"/>
                    </a:lnTo>
                    <a:lnTo>
                      <a:pt x="2642" y="5414"/>
                    </a:lnTo>
                    <a:lnTo>
                      <a:pt x="2642" y="1526"/>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8"/>
              <p:cNvSpPr/>
              <p:nvPr/>
            </p:nvSpPr>
            <p:spPr>
              <a:xfrm>
                <a:off x="4994361" y="6647129"/>
                <a:ext cx="35790" cy="63241"/>
              </a:xfrm>
              <a:custGeom>
                <a:rect b="b" l="l" r="r" t="t"/>
                <a:pathLst>
                  <a:path extrusionOk="0" h="1585" w="897">
                    <a:moveTo>
                      <a:pt x="0" y="0"/>
                    </a:moveTo>
                    <a:lnTo>
                      <a:pt x="0" y="1066"/>
                    </a:lnTo>
                    <a:lnTo>
                      <a:pt x="897" y="1585"/>
                    </a:lnTo>
                    <a:lnTo>
                      <a:pt x="897" y="51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8"/>
              <p:cNvSpPr/>
              <p:nvPr/>
            </p:nvSpPr>
            <p:spPr>
              <a:xfrm>
                <a:off x="4976845" y="6604235"/>
                <a:ext cx="70822" cy="74054"/>
              </a:xfrm>
              <a:custGeom>
                <a:rect b="b" l="l" r="r" t="t"/>
                <a:pathLst>
                  <a:path extrusionOk="0" h="1856" w="1775">
                    <a:moveTo>
                      <a:pt x="888" y="0"/>
                    </a:moveTo>
                    <a:lnTo>
                      <a:pt x="1" y="831"/>
                    </a:lnTo>
                    <a:lnTo>
                      <a:pt x="1774" y="1855"/>
                    </a:lnTo>
                    <a:lnTo>
                      <a:pt x="88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8"/>
              <p:cNvSpPr/>
              <p:nvPr/>
            </p:nvSpPr>
            <p:spPr>
              <a:xfrm>
                <a:off x="5590437" y="6599010"/>
                <a:ext cx="77765" cy="521573"/>
              </a:xfrm>
              <a:custGeom>
                <a:rect b="b" l="l" r="r" t="t"/>
                <a:pathLst>
                  <a:path extrusionOk="0" h="13072" w="1949">
                    <a:moveTo>
                      <a:pt x="1948" y="0"/>
                    </a:moveTo>
                    <a:lnTo>
                      <a:pt x="1" y="1125"/>
                    </a:lnTo>
                    <a:lnTo>
                      <a:pt x="1" y="13072"/>
                    </a:lnTo>
                    <a:lnTo>
                      <a:pt x="1948" y="11947"/>
                    </a:lnTo>
                    <a:lnTo>
                      <a:pt x="19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38"/>
            <p:cNvSpPr/>
            <p:nvPr/>
          </p:nvSpPr>
          <p:spPr>
            <a:xfrm>
              <a:off x="5636076" y="4164728"/>
              <a:ext cx="101029" cy="351483"/>
            </a:xfrm>
            <a:custGeom>
              <a:rect b="b" l="l" r="r" t="t"/>
              <a:pathLst>
                <a:path extrusionOk="0" h="7132" w="2050">
                  <a:moveTo>
                    <a:pt x="1689" y="1"/>
                  </a:moveTo>
                  <a:cubicBezTo>
                    <a:pt x="1328" y="1"/>
                    <a:pt x="736" y="258"/>
                    <a:pt x="736" y="258"/>
                  </a:cubicBezTo>
                  <a:cubicBezTo>
                    <a:pt x="736" y="258"/>
                    <a:pt x="268" y="2860"/>
                    <a:pt x="176" y="4072"/>
                  </a:cubicBezTo>
                  <a:cubicBezTo>
                    <a:pt x="108" y="4947"/>
                    <a:pt x="41" y="6128"/>
                    <a:pt x="12" y="6677"/>
                  </a:cubicBezTo>
                  <a:cubicBezTo>
                    <a:pt x="1" y="6862"/>
                    <a:pt x="95" y="7048"/>
                    <a:pt x="259" y="7131"/>
                  </a:cubicBezTo>
                  <a:lnTo>
                    <a:pt x="508" y="7131"/>
                  </a:lnTo>
                  <a:cubicBezTo>
                    <a:pt x="508" y="7131"/>
                    <a:pt x="1487" y="1281"/>
                    <a:pt x="1893" y="429"/>
                  </a:cubicBezTo>
                  <a:cubicBezTo>
                    <a:pt x="2050" y="101"/>
                    <a:pt x="1915" y="1"/>
                    <a:pt x="16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8"/>
            <p:cNvSpPr/>
            <p:nvPr/>
          </p:nvSpPr>
          <p:spPr>
            <a:xfrm>
              <a:off x="5624495" y="4161278"/>
              <a:ext cx="91665" cy="354933"/>
            </a:xfrm>
            <a:custGeom>
              <a:rect b="b" l="l" r="r" t="t"/>
              <a:pathLst>
                <a:path extrusionOk="0" h="7202" w="1860">
                  <a:moveTo>
                    <a:pt x="1531" y="0"/>
                  </a:moveTo>
                  <a:cubicBezTo>
                    <a:pt x="1225" y="0"/>
                    <a:pt x="736" y="227"/>
                    <a:pt x="736" y="227"/>
                  </a:cubicBezTo>
                  <a:cubicBezTo>
                    <a:pt x="736" y="227"/>
                    <a:pt x="268" y="2827"/>
                    <a:pt x="176" y="4039"/>
                  </a:cubicBezTo>
                  <a:cubicBezTo>
                    <a:pt x="108" y="4914"/>
                    <a:pt x="40" y="6095"/>
                    <a:pt x="11" y="6644"/>
                  </a:cubicBezTo>
                  <a:cubicBezTo>
                    <a:pt x="0" y="6829"/>
                    <a:pt x="100" y="7001"/>
                    <a:pt x="265" y="7086"/>
                  </a:cubicBezTo>
                  <a:lnTo>
                    <a:pt x="494" y="7201"/>
                  </a:lnTo>
                  <a:cubicBezTo>
                    <a:pt x="494" y="7201"/>
                    <a:pt x="1289" y="1298"/>
                    <a:pt x="1696" y="445"/>
                  </a:cubicBezTo>
                  <a:cubicBezTo>
                    <a:pt x="1859" y="103"/>
                    <a:pt x="1736" y="0"/>
                    <a:pt x="1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8"/>
            <p:cNvSpPr/>
            <p:nvPr/>
          </p:nvSpPr>
          <p:spPr>
            <a:xfrm>
              <a:off x="6118052" y="4167980"/>
              <a:ext cx="101029" cy="351532"/>
            </a:xfrm>
            <a:custGeom>
              <a:rect b="b" l="l" r="r" t="t"/>
              <a:pathLst>
                <a:path extrusionOk="0" h="7133" w="2050">
                  <a:moveTo>
                    <a:pt x="362" y="1"/>
                  </a:moveTo>
                  <a:cubicBezTo>
                    <a:pt x="136" y="1"/>
                    <a:pt x="0" y="102"/>
                    <a:pt x="156" y="429"/>
                  </a:cubicBezTo>
                  <a:cubicBezTo>
                    <a:pt x="564" y="1282"/>
                    <a:pt x="1542" y="7133"/>
                    <a:pt x="1542" y="7133"/>
                  </a:cubicBezTo>
                  <a:lnTo>
                    <a:pt x="1791" y="7133"/>
                  </a:lnTo>
                  <a:cubicBezTo>
                    <a:pt x="1956" y="7048"/>
                    <a:pt x="2050" y="6862"/>
                    <a:pt x="2039" y="6678"/>
                  </a:cubicBezTo>
                  <a:cubicBezTo>
                    <a:pt x="2010" y="6130"/>
                    <a:pt x="1942" y="4949"/>
                    <a:pt x="1874" y="4072"/>
                  </a:cubicBezTo>
                  <a:cubicBezTo>
                    <a:pt x="1782" y="2860"/>
                    <a:pt x="1314" y="259"/>
                    <a:pt x="1314" y="259"/>
                  </a:cubicBezTo>
                  <a:cubicBezTo>
                    <a:pt x="1314" y="259"/>
                    <a:pt x="723" y="1"/>
                    <a:pt x="3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8"/>
            <p:cNvSpPr/>
            <p:nvPr/>
          </p:nvSpPr>
          <p:spPr>
            <a:xfrm>
              <a:off x="6139046" y="4164531"/>
              <a:ext cx="91715" cy="354933"/>
            </a:xfrm>
            <a:custGeom>
              <a:rect b="b" l="l" r="r" t="t"/>
              <a:pathLst>
                <a:path extrusionOk="0" h="7202" w="1861">
                  <a:moveTo>
                    <a:pt x="329" y="1"/>
                  </a:moveTo>
                  <a:cubicBezTo>
                    <a:pt x="124" y="1"/>
                    <a:pt x="1" y="103"/>
                    <a:pt x="164" y="446"/>
                  </a:cubicBezTo>
                  <a:cubicBezTo>
                    <a:pt x="570" y="1298"/>
                    <a:pt x="1365" y="7201"/>
                    <a:pt x="1365" y="7201"/>
                  </a:cubicBezTo>
                  <a:lnTo>
                    <a:pt x="1594" y="7086"/>
                  </a:lnTo>
                  <a:cubicBezTo>
                    <a:pt x="1759" y="7001"/>
                    <a:pt x="1860" y="6831"/>
                    <a:pt x="1850" y="6646"/>
                  </a:cubicBezTo>
                  <a:cubicBezTo>
                    <a:pt x="1819" y="6097"/>
                    <a:pt x="1751" y="4916"/>
                    <a:pt x="1685" y="4040"/>
                  </a:cubicBezTo>
                  <a:cubicBezTo>
                    <a:pt x="1591" y="2828"/>
                    <a:pt x="1124" y="227"/>
                    <a:pt x="1124" y="227"/>
                  </a:cubicBezTo>
                  <a:cubicBezTo>
                    <a:pt x="1124" y="227"/>
                    <a:pt x="635" y="1"/>
                    <a:pt x="3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8"/>
            <p:cNvSpPr/>
            <p:nvPr/>
          </p:nvSpPr>
          <p:spPr>
            <a:xfrm>
              <a:off x="5636076" y="3733414"/>
              <a:ext cx="101029" cy="351434"/>
            </a:xfrm>
            <a:custGeom>
              <a:rect b="b" l="l" r="r" t="t"/>
              <a:pathLst>
                <a:path extrusionOk="0" h="7131" w="2050">
                  <a:moveTo>
                    <a:pt x="1689" y="0"/>
                  </a:moveTo>
                  <a:cubicBezTo>
                    <a:pt x="1328" y="0"/>
                    <a:pt x="736" y="258"/>
                    <a:pt x="736" y="258"/>
                  </a:cubicBezTo>
                  <a:cubicBezTo>
                    <a:pt x="736" y="258"/>
                    <a:pt x="268" y="2859"/>
                    <a:pt x="176" y="4071"/>
                  </a:cubicBezTo>
                  <a:cubicBezTo>
                    <a:pt x="108" y="4947"/>
                    <a:pt x="41" y="6128"/>
                    <a:pt x="12" y="6677"/>
                  </a:cubicBezTo>
                  <a:cubicBezTo>
                    <a:pt x="1" y="6862"/>
                    <a:pt x="95" y="7046"/>
                    <a:pt x="259" y="7131"/>
                  </a:cubicBezTo>
                  <a:lnTo>
                    <a:pt x="508" y="7131"/>
                  </a:lnTo>
                  <a:cubicBezTo>
                    <a:pt x="508" y="7131"/>
                    <a:pt x="1487" y="1281"/>
                    <a:pt x="1893" y="429"/>
                  </a:cubicBezTo>
                  <a:cubicBezTo>
                    <a:pt x="2050" y="101"/>
                    <a:pt x="1915" y="0"/>
                    <a:pt x="1689"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8"/>
            <p:cNvSpPr/>
            <p:nvPr/>
          </p:nvSpPr>
          <p:spPr>
            <a:xfrm>
              <a:off x="5624495" y="3729915"/>
              <a:ext cx="91665" cy="354933"/>
            </a:xfrm>
            <a:custGeom>
              <a:rect b="b" l="l" r="r" t="t"/>
              <a:pathLst>
                <a:path extrusionOk="0" h="7202" w="1860">
                  <a:moveTo>
                    <a:pt x="1530" y="0"/>
                  </a:moveTo>
                  <a:cubicBezTo>
                    <a:pt x="1224" y="0"/>
                    <a:pt x="736" y="226"/>
                    <a:pt x="736" y="226"/>
                  </a:cubicBezTo>
                  <a:cubicBezTo>
                    <a:pt x="736" y="226"/>
                    <a:pt x="268" y="2827"/>
                    <a:pt x="176" y="4039"/>
                  </a:cubicBezTo>
                  <a:cubicBezTo>
                    <a:pt x="108" y="4914"/>
                    <a:pt x="40" y="6096"/>
                    <a:pt x="11" y="6645"/>
                  </a:cubicBezTo>
                  <a:cubicBezTo>
                    <a:pt x="0" y="6830"/>
                    <a:pt x="100" y="7002"/>
                    <a:pt x="265" y="7086"/>
                  </a:cubicBezTo>
                  <a:lnTo>
                    <a:pt x="494" y="7202"/>
                  </a:lnTo>
                  <a:cubicBezTo>
                    <a:pt x="494" y="7202"/>
                    <a:pt x="1289" y="1298"/>
                    <a:pt x="1696" y="446"/>
                  </a:cubicBezTo>
                  <a:cubicBezTo>
                    <a:pt x="1860" y="103"/>
                    <a:pt x="1736" y="0"/>
                    <a:pt x="15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8"/>
            <p:cNvSpPr/>
            <p:nvPr/>
          </p:nvSpPr>
          <p:spPr>
            <a:xfrm>
              <a:off x="6118052" y="3736667"/>
              <a:ext cx="101029" cy="351434"/>
            </a:xfrm>
            <a:custGeom>
              <a:rect b="b" l="l" r="r" t="t"/>
              <a:pathLst>
                <a:path extrusionOk="0" h="7131" w="2050">
                  <a:moveTo>
                    <a:pt x="362" y="0"/>
                  </a:moveTo>
                  <a:cubicBezTo>
                    <a:pt x="136" y="0"/>
                    <a:pt x="0" y="101"/>
                    <a:pt x="156" y="429"/>
                  </a:cubicBezTo>
                  <a:cubicBezTo>
                    <a:pt x="564" y="1281"/>
                    <a:pt x="1542" y="7131"/>
                    <a:pt x="1542" y="7131"/>
                  </a:cubicBezTo>
                  <a:lnTo>
                    <a:pt x="1791" y="7131"/>
                  </a:lnTo>
                  <a:cubicBezTo>
                    <a:pt x="1956" y="7048"/>
                    <a:pt x="2050" y="6862"/>
                    <a:pt x="2039" y="6677"/>
                  </a:cubicBezTo>
                  <a:cubicBezTo>
                    <a:pt x="2010" y="6130"/>
                    <a:pt x="1942" y="4947"/>
                    <a:pt x="1874" y="4071"/>
                  </a:cubicBezTo>
                  <a:cubicBezTo>
                    <a:pt x="1782" y="2859"/>
                    <a:pt x="1314" y="258"/>
                    <a:pt x="1314" y="258"/>
                  </a:cubicBezTo>
                  <a:cubicBezTo>
                    <a:pt x="1314" y="258"/>
                    <a:pt x="723" y="0"/>
                    <a:pt x="362" y="0"/>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8"/>
            <p:cNvSpPr/>
            <p:nvPr/>
          </p:nvSpPr>
          <p:spPr>
            <a:xfrm>
              <a:off x="6139046" y="3733217"/>
              <a:ext cx="91715" cy="354883"/>
            </a:xfrm>
            <a:custGeom>
              <a:rect b="b" l="l" r="r" t="t"/>
              <a:pathLst>
                <a:path extrusionOk="0" h="7201" w="1861">
                  <a:moveTo>
                    <a:pt x="331" y="0"/>
                  </a:moveTo>
                  <a:cubicBezTo>
                    <a:pt x="124" y="0"/>
                    <a:pt x="0" y="103"/>
                    <a:pt x="164" y="445"/>
                  </a:cubicBezTo>
                  <a:cubicBezTo>
                    <a:pt x="570" y="1297"/>
                    <a:pt x="1365" y="7201"/>
                    <a:pt x="1365" y="7201"/>
                  </a:cubicBezTo>
                  <a:lnTo>
                    <a:pt x="1594" y="7086"/>
                  </a:lnTo>
                  <a:cubicBezTo>
                    <a:pt x="1759" y="7003"/>
                    <a:pt x="1860" y="6830"/>
                    <a:pt x="1850" y="6646"/>
                  </a:cubicBezTo>
                  <a:cubicBezTo>
                    <a:pt x="1819" y="6097"/>
                    <a:pt x="1751" y="4914"/>
                    <a:pt x="1685" y="4038"/>
                  </a:cubicBezTo>
                  <a:cubicBezTo>
                    <a:pt x="1591" y="2828"/>
                    <a:pt x="1124" y="227"/>
                    <a:pt x="1124" y="227"/>
                  </a:cubicBezTo>
                  <a:lnTo>
                    <a:pt x="1124" y="225"/>
                  </a:lnTo>
                  <a:cubicBezTo>
                    <a:pt x="1124" y="225"/>
                    <a:pt x="636" y="0"/>
                    <a:pt x="3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8"/>
            <p:cNvSpPr/>
            <p:nvPr/>
          </p:nvSpPr>
          <p:spPr>
            <a:xfrm>
              <a:off x="5689547" y="4069713"/>
              <a:ext cx="475133" cy="147749"/>
            </a:xfrm>
            <a:custGeom>
              <a:rect b="b" l="l" r="r" t="t"/>
              <a:pathLst>
                <a:path extrusionOk="0" h="2998" w="9641">
                  <a:moveTo>
                    <a:pt x="9106" y="2050"/>
                  </a:moveTo>
                  <a:lnTo>
                    <a:pt x="7985" y="1602"/>
                  </a:lnTo>
                  <a:lnTo>
                    <a:pt x="8200" y="1"/>
                  </a:lnTo>
                  <a:lnTo>
                    <a:pt x="1398" y="1"/>
                  </a:lnTo>
                  <a:lnTo>
                    <a:pt x="1617" y="1617"/>
                  </a:lnTo>
                  <a:lnTo>
                    <a:pt x="534" y="2050"/>
                  </a:lnTo>
                  <a:lnTo>
                    <a:pt x="0" y="2270"/>
                  </a:lnTo>
                  <a:lnTo>
                    <a:pt x="232" y="2402"/>
                  </a:lnTo>
                  <a:cubicBezTo>
                    <a:pt x="423" y="2510"/>
                    <a:pt x="654" y="2526"/>
                    <a:pt x="859" y="2446"/>
                  </a:cubicBezTo>
                  <a:lnTo>
                    <a:pt x="1685" y="2125"/>
                  </a:lnTo>
                  <a:lnTo>
                    <a:pt x="1718" y="2373"/>
                  </a:lnTo>
                  <a:cubicBezTo>
                    <a:pt x="1766" y="2729"/>
                    <a:pt x="2071" y="2997"/>
                    <a:pt x="2432" y="2997"/>
                  </a:cubicBezTo>
                  <a:lnTo>
                    <a:pt x="7167" y="2997"/>
                  </a:lnTo>
                  <a:cubicBezTo>
                    <a:pt x="7527" y="2997"/>
                    <a:pt x="7833" y="2729"/>
                    <a:pt x="7880" y="2373"/>
                  </a:cubicBezTo>
                  <a:lnTo>
                    <a:pt x="7916" y="2110"/>
                  </a:lnTo>
                  <a:lnTo>
                    <a:pt x="8782" y="2448"/>
                  </a:lnTo>
                  <a:cubicBezTo>
                    <a:pt x="8986" y="2526"/>
                    <a:pt x="9216" y="2510"/>
                    <a:pt x="9406" y="2402"/>
                  </a:cubicBezTo>
                  <a:lnTo>
                    <a:pt x="9640" y="2270"/>
                  </a:lnTo>
                  <a:lnTo>
                    <a:pt x="9105" y="205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8"/>
            <p:cNvSpPr/>
            <p:nvPr/>
          </p:nvSpPr>
          <p:spPr>
            <a:xfrm>
              <a:off x="5299728" y="3972332"/>
              <a:ext cx="1255570" cy="388001"/>
            </a:xfrm>
            <a:custGeom>
              <a:rect b="b" l="l" r="r" t="t"/>
              <a:pathLst>
                <a:path extrusionOk="0" h="7873" w="25477">
                  <a:moveTo>
                    <a:pt x="25477" y="4813"/>
                  </a:moveTo>
                  <a:lnTo>
                    <a:pt x="25476" y="4830"/>
                  </a:lnTo>
                  <a:lnTo>
                    <a:pt x="25476" y="4830"/>
                  </a:lnTo>
                  <a:cubicBezTo>
                    <a:pt x="25477" y="4824"/>
                    <a:pt x="25477" y="4819"/>
                    <a:pt x="25477" y="4813"/>
                  </a:cubicBezTo>
                  <a:close/>
                  <a:moveTo>
                    <a:pt x="12725" y="0"/>
                  </a:moveTo>
                  <a:cubicBezTo>
                    <a:pt x="11060" y="0"/>
                    <a:pt x="9542" y="319"/>
                    <a:pt x="8338" y="900"/>
                  </a:cubicBezTo>
                  <a:lnTo>
                    <a:pt x="4095" y="2950"/>
                  </a:lnTo>
                  <a:lnTo>
                    <a:pt x="4094" y="3767"/>
                  </a:lnTo>
                  <a:cubicBezTo>
                    <a:pt x="3805" y="4236"/>
                    <a:pt x="3033" y="4572"/>
                    <a:pt x="2122" y="4572"/>
                  </a:cubicBezTo>
                  <a:cubicBezTo>
                    <a:pt x="1540" y="4572"/>
                    <a:pt x="1013" y="4436"/>
                    <a:pt x="631" y="4216"/>
                  </a:cubicBezTo>
                  <a:cubicBezTo>
                    <a:pt x="597" y="4197"/>
                    <a:pt x="565" y="4188"/>
                    <a:pt x="533" y="4188"/>
                  </a:cubicBezTo>
                  <a:cubicBezTo>
                    <a:pt x="254" y="4188"/>
                    <a:pt x="71" y="4874"/>
                    <a:pt x="24" y="4874"/>
                  </a:cubicBezTo>
                  <a:cubicBezTo>
                    <a:pt x="16" y="4874"/>
                    <a:pt x="12" y="4855"/>
                    <a:pt x="12" y="4812"/>
                  </a:cubicBezTo>
                  <a:lnTo>
                    <a:pt x="1" y="6653"/>
                  </a:lnTo>
                  <a:cubicBezTo>
                    <a:pt x="4" y="6991"/>
                    <a:pt x="239" y="7296"/>
                    <a:pt x="621" y="7516"/>
                  </a:cubicBezTo>
                  <a:cubicBezTo>
                    <a:pt x="1004" y="7736"/>
                    <a:pt x="1530" y="7873"/>
                    <a:pt x="2111" y="7873"/>
                  </a:cubicBezTo>
                  <a:cubicBezTo>
                    <a:pt x="3214" y="7873"/>
                    <a:pt x="4115" y="7380"/>
                    <a:pt x="4200" y="6756"/>
                  </a:cubicBezTo>
                  <a:lnTo>
                    <a:pt x="4202" y="6756"/>
                  </a:lnTo>
                  <a:cubicBezTo>
                    <a:pt x="4202" y="6756"/>
                    <a:pt x="4197" y="6239"/>
                    <a:pt x="4888" y="5862"/>
                  </a:cubicBezTo>
                  <a:lnTo>
                    <a:pt x="8329" y="4199"/>
                  </a:lnTo>
                  <a:cubicBezTo>
                    <a:pt x="9531" y="3620"/>
                    <a:pt x="11051" y="3301"/>
                    <a:pt x="12716" y="3301"/>
                  </a:cubicBezTo>
                  <a:cubicBezTo>
                    <a:pt x="14286" y="3301"/>
                    <a:pt x="15809" y="3620"/>
                    <a:pt x="17018" y="4201"/>
                  </a:cubicBezTo>
                  <a:lnTo>
                    <a:pt x="20842" y="6041"/>
                  </a:lnTo>
                  <a:cubicBezTo>
                    <a:pt x="21265" y="6384"/>
                    <a:pt x="21263" y="6757"/>
                    <a:pt x="21263" y="6757"/>
                  </a:cubicBezTo>
                  <a:lnTo>
                    <a:pt x="21268" y="6744"/>
                  </a:lnTo>
                  <a:cubicBezTo>
                    <a:pt x="21306" y="7044"/>
                    <a:pt x="21533" y="7314"/>
                    <a:pt x="21880" y="7516"/>
                  </a:cubicBezTo>
                  <a:cubicBezTo>
                    <a:pt x="22263" y="7737"/>
                    <a:pt x="22789" y="7873"/>
                    <a:pt x="23371" y="7873"/>
                  </a:cubicBezTo>
                  <a:cubicBezTo>
                    <a:pt x="24534" y="7873"/>
                    <a:pt x="25472" y="7328"/>
                    <a:pt x="25467" y="6654"/>
                  </a:cubicBezTo>
                  <a:lnTo>
                    <a:pt x="25476" y="4830"/>
                  </a:lnTo>
                  <a:lnTo>
                    <a:pt x="25476" y="4830"/>
                  </a:lnTo>
                  <a:cubicBezTo>
                    <a:pt x="25474" y="4998"/>
                    <a:pt x="25407" y="5060"/>
                    <a:pt x="25289" y="5060"/>
                  </a:cubicBezTo>
                  <a:cubicBezTo>
                    <a:pt x="24960" y="5060"/>
                    <a:pt x="24230" y="4573"/>
                    <a:pt x="23380" y="4573"/>
                  </a:cubicBezTo>
                  <a:lnTo>
                    <a:pt x="23382" y="4573"/>
                  </a:lnTo>
                  <a:cubicBezTo>
                    <a:pt x="22800" y="4573"/>
                    <a:pt x="22274" y="4436"/>
                    <a:pt x="21891" y="4216"/>
                  </a:cubicBezTo>
                  <a:cubicBezTo>
                    <a:pt x="21650" y="4076"/>
                    <a:pt x="21466" y="3903"/>
                    <a:pt x="21363" y="3709"/>
                  </a:cubicBezTo>
                  <a:lnTo>
                    <a:pt x="21365" y="2987"/>
                  </a:lnTo>
                  <a:lnTo>
                    <a:pt x="17029" y="901"/>
                  </a:lnTo>
                  <a:cubicBezTo>
                    <a:pt x="15818" y="319"/>
                    <a:pt x="14297" y="0"/>
                    <a:pt x="127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8"/>
            <p:cNvSpPr/>
            <p:nvPr/>
          </p:nvSpPr>
          <p:spPr>
            <a:xfrm>
              <a:off x="6163687" y="3582760"/>
              <a:ext cx="388248" cy="411065"/>
            </a:xfrm>
            <a:custGeom>
              <a:rect b="b" l="l" r="r" t="t"/>
              <a:pathLst>
                <a:path extrusionOk="0" h="8341" w="7878">
                  <a:moveTo>
                    <a:pt x="7878" y="669"/>
                  </a:moveTo>
                  <a:lnTo>
                    <a:pt x="7878" y="685"/>
                  </a:lnTo>
                  <a:lnTo>
                    <a:pt x="7878" y="685"/>
                  </a:lnTo>
                  <a:cubicBezTo>
                    <a:pt x="7878" y="680"/>
                    <a:pt x="7878" y="675"/>
                    <a:pt x="7878" y="669"/>
                  </a:cubicBezTo>
                  <a:close/>
                  <a:moveTo>
                    <a:pt x="5188" y="0"/>
                  </a:moveTo>
                  <a:lnTo>
                    <a:pt x="1540" y="2557"/>
                  </a:lnTo>
                  <a:cubicBezTo>
                    <a:pt x="547" y="3255"/>
                    <a:pt x="5" y="4133"/>
                    <a:pt x="10" y="5041"/>
                  </a:cubicBezTo>
                  <a:lnTo>
                    <a:pt x="1" y="8297"/>
                  </a:lnTo>
                  <a:lnTo>
                    <a:pt x="1" y="8297"/>
                  </a:lnTo>
                  <a:cubicBezTo>
                    <a:pt x="12" y="7407"/>
                    <a:pt x="552" y="6544"/>
                    <a:pt x="1531" y="5858"/>
                  </a:cubicBezTo>
                  <a:lnTo>
                    <a:pt x="4617" y="3694"/>
                  </a:lnTo>
                  <a:cubicBezTo>
                    <a:pt x="4950" y="3460"/>
                    <a:pt x="5350" y="3350"/>
                    <a:pt x="5756" y="3350"/>
                  </a:cubicBezTo>
                  <a:cubicBezTo>
                    <a:pt x="5759" y="3350"/>
                    <a:pt x="5762" y="3350"/>
                    <a:pt x="5764" y="3350"/>
                  </a:cubicBezTo>
                  <a:lnTo>
                    <a:pt x="5771" y="3350"/>
                  </a:lnTo>
                  <a:cubicBezTo>
                    <a:pt x="6932" y="3350"/>
                    <a:pt x="7870" y="2804"/>
                    <a:pt x="7869" y="2131"/>
                  </a:cubicBezTo>
                  <a:lnTo>
                    <a:pt x="7878" y="685"/>
                  </a:lnTo>
                  <a:lnTo>
                    <a:pt x="7878" y="685"/>
                  </a:lnTo>
                  <a:cubicBezTo>
                    <a:pt x="7876" y="813"/>
                    <a:pt x="7836" y="864"/>
                    <a:pt x="7765" y="864"/>
                  </a:cubicBezTo>
                  <a:cubicBezTo>
                    <a:pt x="7483" y="864"/>
                    <a:pt x="6701" y="51"/>
                    <a:pt x="5780" y="51"/>
                  </a:cubicBezTo>
                  <a:lnTo>
                    <a:pt x="5780" y="50"/>
                  </a:lnTo>
                  <a:cubicBezTo>
                    <a:pt x="5574" y="50"/>
                    <a:pt x="5375" y="33"/>
                    <a:pt x="5188" y="0"/>
                  </a:cubicBezTo>
                  <a:close/>
                  <a:moveTo>
                    <a:pt x="1" y="8297"/>
                  </a:moveTo>
                  <a:cubicBezTo>
                    <a:pt x="1" y="8312"/>
                    <a:pt x="1" y="8326"/>
                    <a:pt x="1" y="8340"/>
                  </a:cubicBezTo>
                  <a:lnTo>
                    <a:pt x="1" y="829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8"/>
            <p:cNvSpPr/>
            <p:nvPr/>
          </p:nvSpPr>
          <p:spPr>
            <a:xfrm>
              <a:off x="5296427" y="3583598"/>
              <a:ext cx="388937" cy="412593"/>
            </a:xfrm>
            <a:custGeom>
              <a:rect b="b" l="l" r="r" t="t"/>
              <a:pathLst>
                <a:path extrusionOk="0" h="8372" w="7892">
                  <a:moveTo>
                    <a:pt x="2590" y="0"/>
                  </a:moveTo>
                  <a:cubicBezTo>
                    <a:pt x="2438" y="22"/>
                    <a:pt x="2281" y="33"/>
                    <a:pt x="2120" y="33"/>
                  </a:cubicBezTo>
                  <a:cubicBezTo>
                    <a:pt x="1574" y="33"/>
                    <a:pt x="1075" y="1524"/>
                    <a:pt x="701" y="1524"/>
                  </a:cubicBezTo>
                  <a:cubicBezTo>
                    <a:pt x="676" y="1524"/>
                    <a:pt x="652" y="1518"/>
                    <a:pt x="629" y="1505"/>
                  </a:cubicBezTo>
                  <a:cubicBezTo>
                    <a:pt x="248" y="1283"/>
                    <a:pt x="11" y="978"/>
                    <a:pt x="9" y="642"/>
                  </a:cubicBezTo>
                  <a:lnTo>
                    <a:pt x="0" y="2114"/>
                  </a:lnTo>
                  <a:cubicBezTo>
                    <a:pt x="2" y="2451"/>
                    <a:pt x="238" y="2755"/>
                    <a:pt x="620" y="2975"/>
                  </a:cubicBezTo>
                  <a:cubicBezTo>
                    <a:pt x="1003" y="3195"/>
                    <a:pt x="1529" y="3332"/>
                    <a:pt x="2110" y="3332"/>
                  </a:cubicBezTo>
                  <a:lnTo>
                    <a:pt x="2115" y="3332"/>
                  </a:lnTo>
                  <a:cubicBezTo>
                    <a:pt x="2437" y="3332"/>
                    <a:pt x="2752" y="3420"/>
                    <a:pt x="3018" y="3603"/>
                  </a:cubicBezTo>
                  <a:lnTo>
                    <a:pt x="6307" y="5876"/>
                  </a:lnTo>
                  <a:cubicBezTo>
                    <a:pt x="7320" y="6576"/>
                    <a:pt x="7877" y="7457"/>
                    <a:pt x="7882" y="8371"/>
                  </a:cubicBezTo>
                  <a:lnTo>
                    <a:pt x="7891" y="5072"/>
                  </a:lnTo>
                  <a:cubicBezTo>
                    <a:pt x="7886" y="4158"/>
                    <a:pt x="7328" y="3275"/>
                    <a:pt x="6316" y="2577"/>
                  </a:cubicBezTo>
                  <a:lnTo>
                    <a:pt x="6316" y="2575"/>
                  </a:lnTo>
                  <a:lnTo>
                    <a:pt x="25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8"/>
            <p:cNvSpPr/>
            <p:nvPr/>
          </p:nvSpPr>
          <p:spPr>
            <a:xfrm>
              <a:off x="5296624" y="3556295"/>
              <a:ext cx="1258921" cy="713315"/>
            </a:xfrm>
            <a:custGeom>
              <a:rect b="b" l="l" r="r" t="t"/>
              <a:pathLst>
                <a:path extrusionOk="0" h="14474" w="25545">
                  <a:moveTo>
                    <a:pt x="23360" y="0"/>
                  </a:moveTo>
                  <a:cubicBezTo>
                    <a:pt x="22197" y="2"/>
                    <a:pt x="21259" y="547"/>
                    <a:pt x="21262" y="1220"/>
                  </a:cubicBezTo>
                  <a:cubicBezTo>
                    <a:pt x="21265" y="1362"/>
                    <a:pt x="21309" y="1499"/>
                    <a:pt x="21386" y="1625"/>
                  </a:cubicBezTo>
                  <a:cubicBezTo>
                    <a:pt x="21386" y="1625"/>
                    <a:pt x="18455" y="2326"/>
                    <a:pt x="17464" y="2505"/>
                  </a:cubicBezTo>
                  <a:cubicBezTo>
                    <a:pt x="15995" y="2769"/>
                    <a:pt x="14286" y="2814"/>
                    <a:pt x="12705" y="2814"/>
                  </a:cubicBezTo>
                  <a:cubicBezTo>
                    <a:pt x="11127" y="2814"/>
                    <a:pt x="9970" y="2723"/>
                    <a:pt x="8641" y="2505"/>
                  </a:cubicBezTo>
                  <a:cubicBezTo>
                    <a:pt x="7207" y="2268"/>
                    <a:pt x="4066" y="1669"/>
                    <a:pt x="4066" y="1669"/>
                  </a:cubicBezTo>
                  <a:cubicBezTo>
                    <a:pt x="4162" y="1529"/>
                    <a:pt x="4212" y="1377"/>
                    <a:pt x="4212" y="1220"/>
                  </a:cubicBezTo>
                  <a:cubicBezTo>
                    <a:pt x="4211" y="883"/>
                    <a:pt x="3972" y="579"/>
                    <a:pt x="3591" y="359"/>
                  </a:cubicBezTo>
                  <a:cubicBezTo>
                    <a:pt x="3209" y="137"/>
                    <a:pt x="2682" y="2"/>
                    <a:pt x="2100" y="2"/>
                  </a:cubicBezTo>
                  <a:cubicBezTo>
                    <a:pt x="941" y="2"/>
                    <a:pt x="1" y="547"/>
                    <a:pt x="5" y="1220"/>
                  </a:cubicBezTo>
                  <a:cubicBezTo>
                    <a:pt x="7" y="1557"/>
                    <a:pt x="244" y="1862"/>
                    <a:pt x="625" y="2082"/>
                  </a:cubicBezTo>
                  <a:cubicBezTo>
                    <a:pt x="1007" y="2302"/>
                    <a:pt x="1534" y="2438"/>
                    <a:pt x="2116" y="2438"/>
                  </a:cubicBezTo>
                  <a:lnTo>
                    <a:pt x="2156" y="2438"/>
                  </a:lnTo>
                  <a:cubicBezTo>
                    <a:pt x="2491" y="2438"/>
                    <a:pt x="2823" y="2502"/>
                    <a:pt x="3134" y="2628"/>
                  </a:cubicBezTo>
                  <a:cubicBezTo>
                    <a:pt x="3708" y="2857"/>
                    <a:pt x="4688" y="3251"/>
                    <a:pt x="5409" y="3541"/>
                  </a:cubicBezTo>
                  <a:cubicBezTo>
                    <a:pt x="5977" y="3769"/>
                    <a:pt x="6526" y="4047"/>
                    <a:pt x="7043" y="4377"/>
                  </a:cubicBezTo>
                  <a:cubicBezTo>
                    <a:pt x="7590" y="4724"/>
                    <a:pt x="7884" y="4963"/>
                    <a:pt x="7887" y="5624"/>
                  </a:cubicBezTo>
                  <a:cubicBezTo>
                    <a:pt x="7892" y="6538"/>
                    <a:pt x="7393" y="7452"/>
                    <a:pt x="6566" y="8358"/>
                  </a:cubicBezTo>
                  <a:cubicBezTo>
                    <a:pt x="5857" y="9134"/>
                    <a:pt x="4055" y="10843"/>
                    <a:pt x="3200" y="11648"/>
                  </a:cubicBezTo>
                  <a:cubicBezTo>
                    <a:pt x="2926" y="11906"/>
                    <a:pt x="2562" y="12035"/>
                    <a:pt x="2184" y="12035"/>
                  </a:cubicBezTo>
                  <a:cubicBezTo>
                    <a:pt x="2182" y="12035"/>
                    <a:pt x="2179" y="12035"/>
                    <a:pt x="2177" y="12035"/>
                  </a:cubicBezTo>
                  <a:lnTo>
                    <a:pt x="2171" y="12035"/>
                  </a:lnTo>
                  <a:cubicBezTo>
                    <a:pt x="1010" y="12035"/>
                    <a:pt x="70" y="12581"/>
                    <a:pt x="75" y="13254"/>
                  </a:cubicBezTo>
                  <a:cubicBezTo>
                    <a:pt x="76" y="13592"/>
                    <a:pt x="313" y="13897"/>
                    <a:pt x="696" y="14117"/>
                  </a:cubicBezTo>
                  <a:cubicBezTo>
                    <a:pt x="1076" y="14337"/>
                    <a:pt x="1603" y="14473"/>
                    <a:pt x="2185" y="14473"/>
                  </a:cubicBezTo>
                  <a:cubicBezTo>
                    <a:pt x="3348" y="14473"/>
                    <a:pt x="4286" y="13927"/>
                    <a:pt x="4282" y="13254"/>
                  </a:cubicBezTo>
                  <a:lnTo>
                    <a:pt x="4282" y="13251"/>
                  </a:lnTo>
                  <a:cubicBezTo>
                    <a:pt x="4280" y="12937"/>
                    <a:pt x="4418" y="12637"/>
                    <a:pt x="4660" y="12437"/>
                  </a:cubicBezTo>
                  <a:lnTo>
                    <a:pt x="6913" y="10573"/>
                  </a:lnTo>
                  <a:cubicBezTo>
                    <a:pt x="8544" y="9224"/>
                    <a:pt x="10587" y="8457"/>
                    <a:pt x="12702" y="8444"/>
                  </a:cubicBezTo>
                  <a:cubicBezTo>
                    <a:pt x="12731" y="8442"/>
                    <a:pt x="12760" y="8442"/>
                    <a:pt x="12789" y="8442"/>
                  </a:cubicBezTo>
                  <a:lnTo>
                    <a:pt x="12836" y="8442"/>
                  </a:lnTo>
                  <a:cubicBezTo>
                    <a:pt x="14923" y="8451"/>
                    <a:pt x="16936" y="9216"/>
                    <a:pt x="18553" y="10537"/>
                  </a:cubicBezTo>
                  <a:lnTo>
                    <a:pt x="20996" y="12534"/>
                  </a:lnTo>
                  <a:cubicBezTo>
                    <a:pt x="21211" y="12709"/>
                    <a:pt x="21334" y="12974"/>
                    <a:pt x="21333" y="13251"/>
                  </a:cubicBezTo>
                  <a:lnTo>
                    <a:pt x="21333" y="13254"/>
                  </a:lnTo>
                  <a:cubicBezTo>
                    <a:pt x="21334" y="13590"/>
                    <a:pt x="21573" y="13895"/>
                    <a:pt x="21954" y="14117"/>
                  </a:cubicBezTo>
                  <a:cubicBezTo>
                    <a:pt x="22337" y="14337"/>
                    <a:pt x="22863" y="14473"/>
                    <a:pt x="23445" y="14473"/>
                  </a:cubicBezTo>
                  <a:cubicBezTo>
                    <a:pt x="24606" y="14473"/>
                    <a:pt x="25544" y="13927"/>
                    <a:pt x="25541" y="13255"/>
                  </a:cubicBezTo>
                  <a:cubicBezTo>
                    <a:pt x="25540" y="12918"/>
                    <a:pt x="25301" y="12614"/>
                    <a:pt x="24920" y="12392"/>
                  </a:cubicBezTo>
                  <a:cubicBezTo>
                    <a:pt x="24537" y="12172"/>
                    <a:pt x="24011" y="12035"/>
                    <a:pt x="23429" y="12035"/>
                  </a:cubicBezTo>
                  <a:lnTo>
                    <a:pt x="23391" y="12035"/>
                  </a:lnTo>
                  <a:cubicBezTo>
                    <a:pt x="22991" y="12035"/>
                    <a:pt x="22605" y="11885"/>
                    <a:pt x="22309" y="11612"/>
                  </a:cubicBezTo>
                  <a:cubicBezTo>
                    <a:pt x="21414" y="10786"/>
                    <a:pt x="19605" y="9110"/>
                    <a:pt x="18931" y="8442"/>
                  </a:cubicBezTo>
                  <a:cubicBezTo>
                    <a:pt x="18050" y="7571"/>
                    <a:pt x="17607" y="6549"/>
                    <a:pt x="17604" y="5578"/>
                  </a:cubicBezTo>
                  <a:cubicBezTo>
                    <a:pt x="17601" y="4973"/>
                    <a:pt x="17841" y="4724"/>
                    <a:pt x="18295" y="4420"/>
                  </a:cubicBezTo>
                  <a:cubicBezTo>
                    <a:pt x="18848" y="4049"/>
                    <a:pt x="19444" y="3743"/>
                    <a:pt x="20062" y="3492"/>
                  </a:cubicBezTo>
                  <a:lnTo>
                    <a:pt x="22005" y="2705"/>
                  </a:lnTo>
                  <a:cubicBezTo>
                    <a:pt x="22439" y="2529"/>
                    <a:pt x="22900" y="2440"/>
                    <a:pt x="23368" y="2440"/>
                  </a:cubicBezTo>
                  <a:lnTo>
                    <a:pt x="23374" y="2440"/>
                  </a:lnTo>
                  <a:cubicBezTo>
                    <a:pt x="24535" y="2440"/>
                    <a:pt x="25475" y="1894"/>
                    <a:pt x="25472" y="1220"/>
                  </a:cubicBezTo>
                  <a:cubicBezTo>
                    <a:pt x="25469" y="883"/>
                    <a:pt x="25233" y="579"/>
                    <a:pt x="24850" y="357"/>
                  </a:cubicBezTo>
                  <a:cubicBezTo>
                    <a:pt x="24469" y="137"/>
                    <a:pt x="23941" y="0"/>
                    <a:pt x="233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8"/>
            <p:cNvSpPr/>
            <p:nvPr/>
          </p:nvSpPr>
          <p:spPr>
            <a:xfrm>
              <a:off x="5302488" y="3969227"/>
              <a:ext cx="1250543" cy="320287"/>
            </a:xfrm>
            <a:custGeom>
              <a:rect b="b" l="l" r="r" t="t"/>
              <a:pathLst>
                <a:path extrusionOk="0" h="6499" w="25375">
                  <a:moveTo>
                    <a:pt x="12606" y="0"/>
                  </a:moveTo>
                  <a:cubicBezTo>
                    <a:pt x="12453" y="0"/>
                    <a:pt x="12303" y="6"/>
                    <a:pt x="12154" y="12"/>
                  </a:cubicBezTo>
                  <a:cubicBezTo>
                    <a:pt x="10169" y="106"/>
                    <a:pt x="8331" y="923"/>
                    <a:pt x="6794" y="2194"/>
                  </a:cubicBezTo>
                  <a:lnTo>
                    <a:pt x="4541" y="4058"/>
                  </a:lnTo>
                  <a:cubicBezTo>
                    <a:pt x="4299" y="4258"/>
                    <a:pt x="4159" y="4558"/>
                    <a:pt x="4163" y="4872"/>
                  </a:cubicBezTo>
                  <a:lnTo>
                    <a:pt x="4163" y="4875"/>
                  </a:lnTo>
                  <a:cubicBezTo>
                    <a:pt x="4166" y="5548"/>
                    <a:pt x="3227" y="6094"/>
                    <a:pt x="2066" y="6094"/>
                  </a:cubicBezTo>
                  <a:cubicBezTo>
                    <a:pt x="1484" y="6094"/>
                    <a:pt x="957" y="5959"/>
                    <a:pt x="575" y="5738"/>
                  </a:cubicBezTo>
                  <a:cubicBezTo>
                    <a:pt x="371" y="5619"/>
                    <a:pt x="211" y="5476"/>
                    <a:pt x="103" y="5318"/>
                  </a:cubicBezTo>
                  <a:cubicBezTo>
                    <a:pt x="60" y="5382"/>
                    <a:pt x="26" y="5448"/>
                    <a:pt x="0" y="5518"/>
                  </a:cubicBezTo>
                  <a:cubicBezTo>
                    <a:pt x="83" y="5759"/>
                    <a:pt x="286" y="5976"/>
                    <a:pt x="575" y="6142"/>
                  </a:cubicBezTo>
                  <a:cubicBezTo>
                    <a:pt x="957" y="6362"/>
                    <a:pt x="1484" y="6499"/>
                    <a:pt x="2066" y="6499"/>
                  </a:cubicBezTo>
                  <a:cubicBezTo>
                    <a:pt x="3229" y="6499"/>
                    <a:pt x="4167" y="5953"/>
                    <a:pt x="4163" y="5281"/>
                  </a:cubicBezTo>
                  <a:lnTo>
                    <a:pt x="4163" y="5276"/>
                  </a:lnTo>
                  <a:cubicBezTo>
                    <a:pt x="4159" y="4961"/>
                    <a:pt x="4299" y="4662"/>
                    <a:pt x="4541" y="4462"/>
                  </a:cubicBezTo>
                  <a:lnTo>
                    <a:pt x="6794" y="2598"/>
                  </a:lnTo>
                  <a:cubicBezTo>
                    <a:pt x="8331" y="1328"/>
                    <a:pt x="10232" y="574"/>
                    <a:pt x="12217" y="478"/>
                  </a:cubicBezTo>
                  <a:cubicBezTo>
                    <a:pt x="12338" y="474"/>
                    <a:pt x="12461" y="469"/>
                    <a:pt x="12583" y="469"/>
                  </a:cubicBezTo>
                  <a:cubicBezTo>
                    <a:pt x="12612" y="468"/>
                    <a:pt x="12640" y="468"/>
                    <a:pt x="12669" y="468"/>
                  </a:cubicBezTo>
                  <a:lnTo>
                    <a:pt x="12717" y="468"/>
                  </a:lnTo>
                  <a:cubicBezTo>
                    <a:pt x="12850" y="469"/>
                    <a:pt x="12984" y="472"/>
                    <a:pt x="13118" y="480"/>
                  </a:cubicBezTo>
                  <a:cubicBezTo>
                    <a:pt x="15061" y="578"/>
                    <a:pt x="16920" y="1326"/>
                    <a:pt x="18434" y="2563"/>
                  </a:cubicBezTo>
                  <a:lnTo>
                    <a:pt x="20877" y="4559"/>
                  </a:lnTo>
                  <a:cubicBezTo>
                    <a:pt x="21091" y="4735"/>
                    <a:pt x="21215" y="4999"/>
                    <a:pt x="21214" y="5276"/>
                  </a:cubicBezTo>
                  <a:lnTo>
                    <a:pt x="21214" y="5281"/>
                  </a:lnTo>
                  <a:cubicBezTo>
                    <a:pt x="21215" y="5616"/>
                    <a:pt x="21452" y="5922"/>
                    <a:pt x="21835" y="6142"/>
                  </a:cubicBezTo>
                  <a:cubicBezTo>
                    <a:pt x="22216" y="6362"/>
                    <a:pt x="22743" y="6499"/>
                    <a:pt x="23324" y="6499"/>
                  </a:cubicBezTo>
                  <a:cubicBezTo>
                    <a:pt x="24341" y="6499"/>
                    <a:pt x="25182" y="6081"/>
                    <a:pt x="25374" y="5527"/>
                  </a:cubicBezTo>
                  <a:cubicBezTo>
                    <a:pt x="25350" y="5458"/>
                    <a:pt x="25316" y="5391"/>
                    <a:pt x="25273" y="5327"/>
                  </a:cubicBezTo>
                  <a:cubicBezTo>
                    <a:pt x="24967" y="5776"/>
                    <a:pt x="24212" y="6094"/>
                    <a:pt x="23324" y="6094"/>
                  </a:cubicBezTo>
                  <a:cubicBezTo>
                    <a:pt x="22743" y="6094"/>
                    <a:pt x="22216" y="5958"/>
                    <a:pt x="21835" y="5738"/>
                  </a:cubicBezTo>
                  <a:cubicBezTo>
                    <a:pt x="21452" y="5516"/>
                    <a:pt x="21215" y="5211"/>
                    <a:pt x="21214" y="4875"/>
                  </a:cubicBezTo>
                  <a:lnTo>
                    <a:pt x="21214" y="4872"/>
                  </a:lnTo>
                  <a:cubicBezTo>
                    <a:pt x="21215" y="4595"/>
                    <a:pt x="21091" y="4330"/>
                    <a:pt x="20877" y="4155"/>
                  </a:cubicBezTo>
                  <a:lnTo>
                    <a:pt x="18434" y="2158"/>
                  </a:lnTo>
                  <a:cubicBezTo>
                    <a:pt x="16920" y="921"/>
                    <a:pt x="14998" y="111"/>
                    <a:pt x="13055" y="12"/>
                  </a:cubicBezTo>
                  <a:cubicBezTo>
                    <a:pt x="12906" y="6"/>
                    <a:pt x="12756" y="0"/>
                    <a:pt x="126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8"/>
            <p:cNvSpPr/>
            <p:nvPr/>
          </p:nvSpPr>
          <p:spPr>
            <a:xfrm>
              <a:off x="6294135" y="3607302"/>
              <a:ext cx="66039" cy="42432"/>
            </a:xfrm>
            <a:custGeom>
              <a:rect b="b" l="l" r="r" t="t"/>
              <a:pathLst>
                <a:path extrusionOk="0" h="861" w="1340">
                  <a:moveTo>
                    <a:pt x="1044" y="1"/>
                  </a:moveTo>
                  <a:cubicBezTo>
                    <a:pt x="1044" y="1"/>
                    <a:pt x="849" y="430"/>
                    <a:pt x="1" y="861"/>
                  </a:cubicBezTo>
                  <a:lnTo>
                    <a:pt x="1339" y="728"/>
                  </a:lnTo>
                  <a:lnTo>
                    <a:pt x="10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8"/>
            <p:cNvSpPr/>
            <p:nvPr/>
          </p:nvSpPr>
          <p:spPr>
            <a:xfrm>
              <a:off x="5488428" y="3607302"/>
              <a:ext cx="65940" cy="42432"/>
            </a:xfrm>
            <a:custGeom>
              <a:rect b="b" l="l" r="r" t="t"/>
              <a:pathLst>
                <a:path extrusionOk="0" h="861" w="1338">
                  <a:moveTo>
                    <a:pt x="296" y="1"/>
                  </a:moveTo>
                  <a:lnTo>
                    <a:pt x="0" y="728"/>
                  </a:lnTo>
                  <a:lnTo>
                    <a:pt x="1337" y="861"/>
                  </a:lnTo>
                  <a:cubicBezTo>
                    <a:pt x="491" y="430"/>
                    <a:pt x="296" y="1"/>
                    <a:pt x="2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8"/>
            <p:cNvSpPr/>
            <p:nvPr/>
          </p:nvSpPr>
          <p:spPr>
            <a:xfrm>
              <a:off x="6255499" y="4065770"/>
              <a:ext cx="107633" cy="168103"/>
            </a:xfrm>
            <a:custGeom>
              <a:rect b="b" l="l" r="r" t="t"/>
              <a:pathLst>
                <a:path extrusionOk="0" h="3411" w="2184">
                  <a:moveTo>
                    <a:pt x="1479" y="1"/>
                  </a:moveTo>
                  <a:lnTo>
                    <a:pt x="1479" y="1"/>
                  </a:lnTo>
                  <a:cubicBezTo>
                    <a:pt x="1259" y="30"/>
                    <a:pt x="1048" y="107"/>
                    <a:pt x="862" y="228"/>
                  </a:cubicBezTo>
                  <a:lnTo>
                    <a:pt x="542" y="439"/>
                  </a:lnTo>
                  <a:cubicBezTo>
                    <a:pt x="204" y="662"/>
                    <a:pt x="0" y="1041"/>
                    <a:pt x="0" y="1445"/>
                  </a:cubicBezTo>
                  <a:lnTo>
                    <a:pt x="0" y="2633"/>
                  </a:lnTo>
                  <a:cubicBezTo>
                    <a:pt x="0" y="2833"/>
                    <a:pt x="114" y="3014"/>
                    <a:pt x="294" y="3100"/>
                  </a:cubicBezTo>
                  <a:lnTo>
                    <a:pt x="937" y="3411"/>
                  </a:lnTo>
                  <a:lnTo>
                    <a:pt x="937" y="1899"/>
                  </a:lnTo>
                  <a:cubicBezTo>
                    <a:pt x="937" y="1493"/>
                    <a:pt x="1143" y="1113"/>
                    <a:pt x="1485" y="891"/>
                  </a:cubicBezTo>
                  <a:lnTo>
                    <a:pt x="1485" y="891"/>
                  </a:lnTo>
                  <a:cubicBezTo>
                    <a:pt x="1674" y="768"/>
                    <a:pt x="1888" y="690"/>
                    <a:pt x="2112" y="664"/>
                  </a:cubicBezTo>
                  <a:lnTo>
                    <a:pt x="2183" y="656"/>
                  </a:lnTo>
                  <a:lnTo>
                    <a:pt x="147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8"/>
            <p:cNvSpPr/>
            <p:nvPr/>
          </p:nvSpPr>
          <p:spPr>
            <a:xfrm>
              <a:off x="6181527" y="4018164"/>
              <a:ext cx="127790" cy="180275"/>
            </a:xfrm>
            <a:custGeom>
              <a:rect b="b" l="l" r="r" t="t"/>
              <a:pathLst>
                <a:path extrusionOk="0" h="3658" w="2593">
                  <a:moveTo>
                    <a:pt x="1948" y="1"/>
                  </a:moveTo>
                  <a:lnTo>
                    <a:pt x="1935" y="1"/>
                  </a:lnTo>
                  <a:cubicBezTo>
                    <a:pt x="1728" y="18"/>
                    <a:pt x="1528" y="84"/>
                    <a:pt x="1351" y="195"/>
                  </a:cubicBezTo>
                  <a:lnTo>
                    <a:pt x="725" y="590"/>
                  </a:lnTo>
                  <a:cubicBezTo>
                    <a:pt x="272" y="873"/>
                    <a:pt x="0" y="1368"/>
                    <a:pt x="0" y="1902"/>
                  </a:cubicBezTo>
                  <a:lnTo>
                    <a:pt x="0" y="2880"/>
                  </a:lnTo>
                  <a:cubicBezTo>
                    <a:pt x="0" y="3080"/>
                    <a:pt x="114" y="3263"/>
                    <a:pt x="296" y="3349"/>
                  </a:cubicBezTo>
                  <a:cubicBezTo>
                    <a:pt x="572" y="3480"/>
                    <a:pt x="942" y="3657"/>
                    <a:pt x="942" y="3657"/>
                  </a:cubicBezTo>
                  <a:lnTo>
                    <a:pt x="942" y="2334"/>
                  </a:lnTo>
                  <a:cubicBezTo>
                    <a:pt x="942" y="1810"/>
                    <a:pt x="1208" y="1320"/>
                    <a:pt x="1646" y="1034"/>
                  </a:cubicBezTo>
                  <a:lnTo>
                    <a:pt x="1992" y="810"/>
                  </a:lnTo>
                  <a:cubicBezTo>
                    <a:pt x="2172" y="693"/>
                    <a:pt x="2378" y="624"/>
                    <a:pt x="2592" y="607"/>
                  </a:cubicBezTo>
                  <a:lnTo>
                    <a:pt x="2592" y="607"/>
                  </a:lnTo>
                  <a:lnTo>
                    <a:pt x="19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8"/>
            <p:cNvSpPr/>
            <p:nvPr/>
          </p:nvSpPr>
          <p:spPr>
            <a:xfrm>
              <a:off x="5487886" y="4065770"/>
              <a:ext cx="107633" cy="168103"/>
            </a:xfrm>
            <a:custGeom>
              <a:rect b="b" l="l" r="r" t="t"/>
              <a:pathLst>
                <a:path extrusionOk="0" h="3411" w="2184">
                  <a:moveTo>
                    <a:pt x="705" y="1"/>
                  </a:moveTo>
                  <a:lnTo>
                    <a:pt x="705" y="1"/>
                  </a:lnTo>
                  <a:cubicBezTo>
                    <a:pt x="925" y="30"/>
                    <a:pt x="1136" y="107"/>
                    <a:pt x="1320" y="228"/>
                  </a:cubicBezTo>
                  <a:lnTo>
                    <a:pt x="1640" y="439"/>
                  </a:lnTo>
                  <a:cubicBezTo>
                    <a:pt x="1979" y="662"/>
                    <a:pt x="2183" y="1041"/>
                    <a:pt x="2183" y="1445"/>
                  </a:cubicBezTo>
                  <a:lnTo>
                    <a:pt x="2183" y="2633"/>
                  </a:lnTo>
                  <a:cubicBezTo>
                    <a:pt x="2183" y="2833"/>
                    <a:pt x="2069" y="3014"/>
                    <a:pt x="1890" y="3100"/>
                  </a:cubicBezTo>
                  <a:lnTo>
                    <a:pt x="1245" y="3411"/>
                  </a:lnTo>
                  <a:lnTo>
                    <a:pt x="1245" y="1899"/>
                  </a:lnTo>
                  <a:cubicBezTo>
                    <a:pt x="1245" y="1493"/>
                    <a:pt x="1040" y="1113"/>
                    <a:pt x="699" y="891"/>
                  </a:cubicBezTo>
                  <a:lnTo>
                    <a:pt x="699" y="891"/>
                  </a:lnTo>
                  <a:cubicBezTo>
                    <a:pt x="510" y="768"/>
                    <a:pt x="294" y="690"/>
                    <a:pt x="71" y="664"/>
                  </a:cubicBezTo>
                  <a:lnTo>
                    <a:pt x="1" y="656"/>
                  </a:lnTo>
                  <a:lnTo>
                    <a:pt x="70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8"/>
            <p:cNvSpPr/>
            <p:nvPr/>
          </p:nvSpPr>
          <p:spPr>
            <a:xfrm>
              <a:off x="5540568" y="4018164"/>
              <a:ext cx="127888" cy="180275"/>
            </a:xfrm>
            <a:custGeom>
              <a:rect b="b" l="l" r="r" t="t"/>
              <a:pathLst>
                <a:path extrusionOk="0" h="3658" w="2595">
                  <a:moveTo>
                    <a:pt x="624" y="1"/>
                  </a:moveTo>
                  <a:lnTo>
                    <a:pt x="657" y="1"/>
                  </a:lnTo>
                  <a:cubicBezTo>
                    <a:pt x="865" y="18"/>
                    <a:pt x="1065" y="84"/>
                    <a:pt x="1240" y="195"/>
                  </a:cubicBezTo>
                  <a:lnTo>
                    <a:pt x="1870" y="590"/>
                  </a:lnTo>
                  <a:cubicBezTo>
                    <a:pt x="2320" y="873"/>
                    <a:pt x="2594" y="1368"/>
                    <a:pt x="2594" y="1902"/>
                  </a:cubicBezTo>
                  <a:lnTo>
                    <a:pt x="2594" y="2880"/>
                  </a:lnTo>
                  <a:cubicBezTo>
                    <a:pt x="2594" y="3080"/>
                    <a:pt x="2479" y="3263"/>
                    <a:pt x="2297" y="3349"/>
                  </a:cubicBezTo>
                  <a:cubicBezTo>
                    <a:pt x="2020" y="3480"/>
                    <a:pt x="1651" y="3657"/>
                    <a:pt x="1651" y="3657"/>
                  </a:cubicBezTo>
                  <a:lnTo>
                    <a:pt x="1651" y="2334"/>
                  </a:lnTo>
                  <a:cubicBezTo>
                    <a:pt x="1651" y="1810"/>
                    <a:pt x="1385" y="1320"/>
                    <a:pt x="945" y="1034"/>
                  </a:cubicBezTo>
                  <a:lnTo>
                    <a:pt x="601" y="810"/>
                  </a:lnTo>
                  <a:cubicBezTo>
                    <a:pt x="421" y="693"/>
                    <a:pt x="214" y="624"/>
                    <a:pt x="1" y="607"/>
                  </a:cubicBezTo>
                  <a:lnTo>
                    <a:pt x="1" y="60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8"/>
            <p:cNvSpPr/>
            <p:nvPr/>
          </p:nvSpPr>
          <p:spPr>
            <a:xfrm>
              <a:off x="5902493" y="3809554"/>
              <a:ext cx="50958" cy="29471"/>
            </a:xfrm>
            <a:custGeom>
              <a:rect b="b" l="l" r="r" t="t"/>
              <a:pathLst>
                <a:path extrusionOk="0" h="598" w="1034">
                  <a:moveTo>
                    <a:pt x="512" y="1"/>
                  </a:moveTo>
                  <a:cubicBezTo>
                    <a:pt x="380" y="1"/>
                    <a:pt x="248" y="30"/>
                    <a:pt x="148" y="88"/>
                  </a:cubicBezTo>
                  <a:cubicBezTo>
                    <a:pt x="49" y="147"/>
                    <a:pt x="0" y="222"/>
                    <a:pt x="0" y="299"/>
                  </a:cubicBezTo>
                  <a:cubicBezTo>
                    <a:pt x="0" y="304"/>
                    <a:pt x="0" y="308"/>
                    <a:pt x="0" y="313"/>
                  </a:cubicBezTo>
                  <a:lnTo>
                    <a:pt x="0" y="314"/>
                  </a:lnTo>
                  <a:cubicBezTo>
                    <a:pt x="2" y="319"/>
                    <a:pt x="2" y="322"/>
                    <a:pt x="2" y="327"/>
                  </a:cubicBezTo>
                  <a:cubicBezTo>
                    <a:pt x="2" y="331"/>
                    <a:pt x="3" y="337"/>
                    <a:pt x="6" y="342"/>
                  </a:cubicBezTo>
                  <a:cubicBezTo>
                    <a:pt x="6" y="347"/>
                    <a:pt x="8" y="351"/>
                    <a:pt x="9" y="356"/>
                  </a:cubicBezTo>
                  <a:cubicBezTo>
                    <a:pt x="11" y="361"/>
                    <a:pt x="12" y="365"/>
                    <a:pt x="15" y="371"/>
                  </a:cubicBezTo>
                  <a:cubicBezTo>
                    <a:pt x="17" y="374"/>
                    <a:pt x="19" y="379"/>
                    <a:pt x="20" y="384"/>
                  </a:cubicBezTo>
                  <a:cubicBezTo>
                    <a:pt x="23" y="388"/>
                    <a:pt x="26" y="393"/>
                    <a:pt x="31" y="399"/>
                  </a:cubicBezTo>
                  <a:cubicBezTo>
                    <a:pt x="32" y="402"/>
                    <a:pt x="34" y="407"/>
                    <a:pt x="37" y="411"/>
                  </a:cubicBezTo>
                  <a:cubicBezTo>
                    <a:pt x="42" y="416"/>
                    <a:pt x="46" y="421"/>
                    <a:pt x="49" y="427"/>
                  </a:cubicBezTo>
                  <a:cubicBezTo>
                    <a:pt x="52" y="430"/>
                    <a:pt x="55" y="434"/>
                    <a:pt x="59" y="437"/>
                  </a:cubicBezTo>
                  <a:cubicBezTo>
                    <a:pt x="63" y="442"/>
                    <a:pt x="69" y="448"/>
                    <a:pt x="74" y="453"/>
                  </a:cubicBezTo>
                  <a:cubicBezTo>
                    <a:pt x="77" y="456"/>
                    <a:pt x="82" y="461"/>
                    <a:pt x="85" y="464"/>
                  </a:cubicBezTo>
                  <a:cubicBezTo>
                    <a:pt x="91" y="468"/>
                    <a:pt x="97" y="473"/>
                    <a:pt x="105" y="477"/>
                  </a:cubicBezTo>
                  <a:cubicBezTo>
                    <a:pt x="108" y="481"/>
                    <a:pt x="111" y="484"/>
                    <a:pt x="115" y="487"/>
                  </a:cubicBezTo>
                  <a:cubicBezTo>
                    <a:pt x="126" y="494"/>
                    <a:pt x="138" y="502"/>
                    <a:pt x="151" y="510"/>
                  </a:cubicBezTo>
                  <a:cubicBezTo>
                    <a:pt x="252" y="568"/>
                    <a:pt x="383" y="597"/>
                    <a:pt x="515" y="597"/>
                  </a:cubicBezTo>
                  <a:cubicBezTo>
                    <a:pt x="647" y="597"/>
                    <a:pt x="778" y="568"/>
                    <a:pt x="878" y="510"/>
                  </a:cubicBezTo>
                  <a:cubicBezTo>
                    <a:pt x="891" y="502"/>
                    <a:pt x="903" y="494"/>
                    <a:pt x="914" y="487"/>
                  </a:cubicBezTo>
                  <a:cubicBezTo>
                    <a:pt x="917" y="485"/>
                    <a:pt x="918" y="484"/>
                    <a:pt x="921" y="481"/>
                  </a:cubicBezTo>
                  <a:cubicBezTo>
                    <a:pt x="929" y="474"/>
                    <a:pt x="937" y="470"/>
                    <a:pt x="943" y="464"/>
                  </a:cubicBezTo>
                  <a:cubicBezTo>
                    <a:pt x="948" y="461"/>
                    <a:pt x="949" y="457"/>
                    <a:pt x="952" y="454"/>
                  </a:cubicBezTo>
                  <a:cubicBezTo>
                    <a:pt x="958" y="448"/>
                    <a:pt x="965" y="444"/>
                    <a:pt x="969" y="437"/>
                  </a:cubicBezTo>
                  <a:cubicBezTo>
                    <a:pt x="972" y="434"/>
                    <a:pt x="974" y="431"/>
                    <a:pt x="977" y="428"/>
                  </a:cubicBezTo>
                  <a:cubicBezTo>
                    <a:pt x="981" y="422"/>
                    <a:pt x="986" y="417"/>
                    <a:pt x="991" y="411"/>
                  </a:cubicBezTo>
                  <a:cubicBezTo>
                    <a:pt x="994" y="407"/>
                    <a:pt x="994" y="404"/>
                    <a:pt x="997" y="399"/>
                  </a:cubicBezTo>
                  <a:cubicBezTo>
                    <a:pt x="1000" y="394"/>
                    <a:pt x="1003" y="390"/>
                    <a:pt x="1006" y="384"/>
                  </a:cubicBezTo>
                  <a:cubicBezTo>
                    <a:pt x="1009" y="381"/>
                    <a:pt x="1011" y="376"/>
                    <a:pt x="1012" y="371"/>
                  </a:cubicBezTo>
                  <a:cubicBezTo>
                    <a:pt x="1014" y="367"/>
                    <a:pt x="1017" y="362"/>
                    <a:pt x="1018" y="356"/>
                  </a:cubicBezTo>
                  <a:cubicBezTo>
                    <a:pt x="1020" y="351"/>
                    <a:pt x="1020" y="348"/>
                    <a:pt x="1021" y="344"/>
                  </a:cubicBezTo>
                  <a:cubicBezTo>
                    <a:pt x="1023" y="339"/>
                    <a:pt x="1024" y="333"/>
                    <a:pt x="1024" y="328"/>
                  </a:cubicBezTo>
                  <a:cubicBezTo>
                    <a:pt x="1026" y="324"/>
                    <a:pt x="1026" y="319"/>
                    <a:pt x="1026" y="314"/>
                  </a:cubicBezTo>
                  <a:cubicBezTo>
                    <a:pt x="1034" y="233"/>
                    <a:pt x="983" y="150"/>
                    <a:pt x="875" y="88"/>
                  </a:cubicBezTo>
                  <a:cubicBezTo>
                    <a:pt x="775" y="30"/>
                    <a:pt x="643" y="1"/>
                    <a:pt x="5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8"/>
            <p:cNvSpPr/>
            <p:nvPr/>
          </p:nvSpPr>
          <p:spPr>
            <a:xfrm>
              <a:off x="6472683" y="4106329"/>
              <a:ext cx="7491" cy="11039"/>
            </a:xfrm>
            <a:custGeom>
              <a:rect b="b" l="l" r="r" t="t"/>
              <a:pathLst>
                <a:path extrusionOk="0" h="224" w="152">
                  <a:moveTo>
                    <a:pt x="151" y="1"/>
                  </a:moveTo>
                  <a:lnTo>
                    <a:pt x="0" y="59"/>
                  </a:lnTo>
                  <a:lnTo>
                    <a:pt x="0" y="224"/>
                  </a:lnTo>
                  <a:lnTo>
                    <a:pt x="151" y="167"/>
                  </a:lnTo>
                  <a:lnTo>
                    <a:pt x="151" y="1"/>
                  </a:ln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8"/>
            <p:cNvSpPr/>
            <p:nvPr/>
          </p:nvSpPr>
          <p:spPr>
            <a:xfrm>
              <a:off x="6463911" y="4104161"/>
              <a:ext cx="8822" cy="13208"/>
            </a:xfrm>
            <a:custGeom>
              <a:rect b="b" l="l" r="r" t="t"/>
              <a:pathLst>
                <a:path extrusionOk="0" h="268" w="179">
                  <a:moveTo>
                    <a:pt x="0" y="0"/>
                  </a:moveTo>
                  <a:lnTo>
                    <a:pt x="0" y="165"/>
                  </a:lnTo>
                  <a:lnTo>
                    <a:pt x="178" y="268"/>
                  </a:lnTo>
                  <a:lnTo>
                    <a:pt x="178" y="103"/>
                  </a:lnTo>
                  <a:lnTo>
                    <a:pt x="0" y="0"/>
                  </a:ln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8"/>
            <p:cNvSpPr/>
            <p:nvPr/>
          </p:nvSpPr>
          <p:spPr>
            <a:xfrm>
              <a:off x="6445233" y="3968734"/>
              <a:ext cx="13996" cy="125375"/>
            </a:xfrm>
            <a:custGeom>
              <a:rect b="b" l="l" r="r" t="t"/>
              <a:pathLst>
                <a:path extrusionOk="0" h="2544" w="284">
                  <a:moveTo>
                    <a:pt x="139" y="1"/>
                  </a:moveTo>
                  <a:cubicBezTo>
                    <a:pt x="62" y="2"/>
                    <a:pt x="1" y="52"/>
                    <a:pt x="1" y="115"/>
                  </a:cubicBezTo>
                  <a:lnTo>
                    <a:pt x="8" y="2543"/>
                  </a:lnTo>
                  <a:cubicBezTo>
                    <a:pt x="8" y="2482"/>
                    <a:pt x="70" y="2431"/>
                    <a:pt x="147" y="2431"/>
                  </a:cubicBezTo>
                  <a:cubicBezTo>
                    <a:pt x="222" y="2431"/>
                    <a:pt x="283" y="2480"/>
                    <a:pt x="284" y="2543"/>
                  </a:cubicBezTo>
                  <a:lnTo>
                    <a:pt x="284" y="2543"/>
                  </a:lnTo>
                  <a:lnTo>
                    <a:pt x="278" y="113"/>
                  </a:lnTo>
                  <a:cubicBezTo>
                    <a:pt x="278" y="52"/>
                    <a:pt x="214" y="1"/>
                    <a:pt x="139" y="1"/>
                  </a:cubicBezTo>
                  <a:close/>
                  <a:moveTo>
                    <a:pt x="284" y="2543"/>
                  </a:moveTo>
                  <a:lnTo>
                    <a:pt x="284" y="2543"/>
                  </a:lnTo>
                  <a:cubicBezTo>
                    <a:pt x="284" y="2543"/>
                    <a:pt x="284" y="2543"/>
                    <a:pt x="284" y="2543"/>
                  </a:cubicBezTo>
                  <a:close/>
                </a:path>
              </a:pathLst>
            </a:custGeom>
            <a:solidFill>
              <a:srgbClr val="F6F6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38"/>
            <p:cNvGrpSpPr/>
            <p:nvPr/>
          </p:nvGrpSpPr>
          <p:grpSpPr>
            <a:xfrm>
              <a:off x="5047469" y="3327650"/>
              <a:ext cx="708503" cy="475145"/>
              <a:chOff x="445502" y="2262069"/>
              <a:chExt cx="1007254" cy="675498"/>
            </a:xfrm>
          </p:grpSpPr>
          <p:sp>
            <p:nvSpPr>
              <p:cNvPr id="889" name="Google Shape;889;p38"/>
              <p:cNvSpPr/>
              <p:nvPr/>
            </p:nvSpPr>
            <p:spPr>
              <a:xfrm>
                <a:off x="475070" y="2601326"/>
                <a:ext cx="427677" cy="19828"/>
              </a:xfrm>
              <a:custGeom>
                <a:rect b="b" l="l" r="r" t="t"/>
                <a:pathLst>
                  <a:path extrusionOk="0" h="283" w="6104">
                    <a:moveTo>
                      <a:pt x="5994" y="1"/>
                    </a:moveTo>
                    <a:cubicBezTo>
                      <a:pt x="5993" y="1"/>
                      <a:pt x="5992" y="1"/>
                      <a:pt x="5991" y="1"/>
                    </a:cubicBezTo>
                    <a:lnTo>
                      <a:pt x="0" y="7"/>
                    </a:lnTo>
                    <a:cubicBezTo>
                      <a:pt x="63" y="7"/>
                      <a:pt x="114" y="69"/>
                      <a:pt x="114" y="146"/>
                    </a:cubicBezTo>
                    <a:cubicBezTo>
                      <a:pt x="114" y="221"/>
                      <a:pt x="63" y="282"/>
                      <a:pt x="2" y="282"/>
                    </a:cubicBezTo>
                    <a:lnTo>
                      <a:pt x="2" y="282"/>
                    </a:lnTo>
                    <a:lnTo>
                      <a:pt x="5991" y="276"/>
                    </a:lnTo>
                    <a:cubicBezTo>
                      <a:pt x="6054" y="276"/>
                      <a:pt x="6104" y="213"/>
                      <a:pt x="6104" y="138"/>
                    </a:cubicBezTo>
                    <a:cubicBezTo>
                      <a:pt x="6104" y="62"/>
                      <a:pt x="6054" y="1"/>
                      <a:pt x="5994" y="1"/>
                    </a:cubicBezTo>
                    <a:close/>
                    <a:moveTo>
                      <a:pt x="2" y="282"/>
                    </a:moveTo>
                    <a:lnTo>
                      <a:pt x="2" y="282"/>
                    </a:lnTo>
                    <a:cubicBezTo>
                      <a:pt x="2" y="282"/>
                      <a:pt x="2" y="282"/>
                      <a:pt x="2"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a:off x="467152" y="2601816"/>
                <a:ext cx="15905" cy="19338"/>
              </a:xfrm>
              <a:custGeom>
                <a:rect b="b" l="l" r="r" t="t"/>
                <a:pathLst>
                  <a:path extrusionOk="0" h="276" w="227">
                    <a:moveTo>
                      <a:pt x="113" y="0"/>
                    </a:moveTo>
                    <a:cubicBezTo>
                      <a:pt x="52" y="0"/>
                      <a:pt x="1" y="63"/>
                      <a:pt x="1" y="139"/>
                    </a:cubicBezTo>
                    <a:cubicBezTo>
                      <a:pt x="1" y="214"/>
                      <a:pt x="52" y="275"/>
                      <a:pt x="115" y="275"/>
                    </a:cubicBezTo>
                    <a:cubicBezTo>
                      <a:pt x="176" y="275"/>
                      <a:pt x="227" y="214"/>
                      <a:pt x="227" y="139"/>
                    </a:cubicBezTo>
                    <a:cubicBezTo>
                      <a:pt x="227" y="62"/>
                      <a:pt x="176"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a:off x="994534" y="2601326"/>
                <a:ext cx="427677" cy="19828"/>
              </a:xfrm>
              <a:custGeom>
                <a:rect b="b" l="l" r="r" t="t"/>
                <a:pathLst>
                  <a:path extrusionOk="0" h="283" w="6104">
                    <a:moveTo>
                      <a:pt x="5992" y="1"/>
                    </a:moveTo>
                    <a:cubicBezTo>
                      <a:pt x="5992" y="1"/>
                      <a:pt x="5991" y="1"/>
                      <a:pt x="5990" y="1"/>
                    </a:cubicBezTo>
                    <a:lnTo>
                      <a:pt x="0" y="7"/>
                    </a:lnTo>
                    <a:cubicBezTo>
                      <a:pt x="62" y="7"/>
                      <a:pt x="113" y="69"/>
                      <a:pt x="113" y="146"/>
                    </a:cubicBezTo>
                    <a:cubicBezTo>
                      <a:pt x="113" y="221"/>
                      <a:pt x="63" y="282"/>
                      <a:pt x="0" y="282"/>
                    </a:cubicBezTo>
                    <a:lnTo>
                      <a:pt x="0" y="282"/>
                    </a:lnTo>
                    <a:lnTo>
                      <a:pt x="5990" y="276"/>
                    </a:lnTo>
                    <a:lnTo>
                      <a:pt x="5992" y="276"/>
                    </a:lnTo>
                    <a:cubicBezTo>
                      <a:pt x="6053" y="276"/>
                      <a:pt x="6104" y="213"/>
                      <a:pt x="6104" y="138"/>
                    </a:cubicBezTo>
                    <a:cubicBezTo>
                      <a:pt x="6104" y="62"/>
                      <a:pt x="6054" y="1"/>
                      <a:pt x="5992" y="1"/>
                    </a:cubicBezTo>
                    <a:close/>
                    <a:moveTo>
                      <a:pt x="0" y="282"/>
                    </a:moveTo>
                    <a:lnTo>
                      <a:pt x="0" y="282"/>
                    </a:lnTo>
                    <a:cubicBezTo>
                      <a:pt x="0" y="282"/>
                      <a:pt x="0" y="282"/>
                      <a:pt x="0"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p:cNvSpPr/>
              <p:nvPr/>
            </p:nvSpPr>
            <p:spPr>
              <a:xfrm>
                <a:off x="986617" y="2601816"/>
                <a:ext cx="15835" cy="19338"/>
              </a:xfrm>
              <a:custGeom>
                <a:rect b="b" l="l" r="r" t="t"/>
                <a:pathLst>
                  <a:path extrusionOk="0" h="276" w="226">
                    <a:moveTo>
                      <a:pt x="113" y="0"/>
                    </a:moveTo>
                    <a:cubicBezTo>
                      <a:pt x="52" y="0"/>
                      <a:pt x="1" y="63"/>
                      <a:pt x="1" y="139"/>
                    </a:cubicBezTo>
                    <a:cubicBezTo>
                      <a:pt x="1" y="214"/>
                      <a:pt x="52" y="275"/>
                      <a:pt x="113" y="275"/>
                    </a:cubicBezTo>
                    <a:cubicBezTo>
                      <a:pt x="176" y="275"/>
                      <a:pt x="226" y="214"/>
                      <a:pt x="226" y="139"/>
                    </a:cubicBezTo>
                    <a:cubicBezTo>
                      <a:pt x="226" y="62"/>
                      <a:pt x="175"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8"/>
              <p:cNvSpPr/>
              <p:nvPr/>
            </p:nvSpPr>
            <p:spPr>
              <a:xfrm>
                <a:off x="489714" y="2262069"/>
                <a:ext cx="916240" cy="339325"/>
              </a:xfrm>
              <a:custGeom>
                <a:rect b="b" l="l" r="r" t="t"/>
                <a:pathLst>
                  <a:path extrusionOk="0" h="4843" w="13077">
                    <a:moveTo>
                      <a:pt x="13067" y="3977"/>
                    </a:moveTo>
                    <a:cubicBezTo>
                      <a:pt x="13067" y="3968"/>
                      <a:pt x="13066" y="3958"/>
                      <a:pt x="13064" y="3951"/>
                    </a:cubicBezTo>
                    <a:cubicBezTo>
                      <a:pt x="12977" y="3049"/>
                      <a:pt x="12338" y="2163"/>
                      <a:pt x="11149" y="1476"/>
                    </a:cubicBezTo>
                    <a:cubicBezTo>
                      <a:pt x="8593" y="1"/>
                      <a:pt x="4444" y="1"/>
                      <a:pt x="1903" y="1477"/>
                    </a:cubicBezTo>
                    <a:cubicBezTo>
                      <a:pt x="716" y="2166"/>
                      <a:pt x="86" y="3060"/>
                      <a:pt x="14" y="3965"/>
                    </a:cubicBezTo>
                    <a:cubicBezTo>
                      <a:pt x="13" y="3992"/>
                      <a:pt x="13" y="4018"/>
                      <a:pt x="11" y="4045"/>
                    </a:cubicBezTo>
                    <a:cubicBezTo>
                      <a:pt x="0" y="4298"/>
                      <a:pt x="33" y="4552"/>
                      <a:pt x="109" y="4803"/>
                    </a:cubicBezTo>
                    <a:cubicBezTo>
                      <a:pt x="336" y="4074"/>
                      <a:pt x="931" y="3376"/>
                      <a:pt x="1900" y="2814"/>
                    </a:cubicBezTo>
                    <a:cubicBezTo>
                      <a:pt x="4441" y="1337"/>
                      <a:pt x="8590" y="1336"/>
                      <a:pt x="11146" y="2813"/>
                    </a:cubicBezTo>
                    <a:cubicBezTo>
                      <a:pt x="12138" y="3386"/>
                      <a:pt x="12746" y="4098"/>
                      <a:pt x="12972" y="4843"/>
                    </a:cubicBezTo>
                    <a:cubicBezTo>
                      <a:pt x="13040" y="4618"/>
                      <a:pt x="13077" y="4391"/>
                      <a:pt x="13075" y="4163"/>
                    </a:cubicBezTo>
                    <a:cubicBezTo>
                      <a:pt x="13075" y="4135"/>
                      <a:pt x="13073" y="4106"/>
                      <a:pt x="13072" y="4077"/>
                    </a:cubicBezTo>
                    <a:cubicBezTo>
                      <a:pt x="13070" y="4043"/>
                      <a:pt x="13070" y="4011"/>
                      <a:pt x="13069" y="39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8"/>
              <p:cNvSpPr/>
              <p:nvPr/>
            </p:nvSpPr>
            <p:spPr>
              <a:xfrm>
                <a:off x="445502" y="2551579"/>
                <a:ext cx="1004522" cy="385988"/>
              </a:xfrm>
              <a:custGeom>
                <a:rect b="b" l="l" r="r" t="t"/>
                <a:pathLst>
                  <a:path extrusionOk="0" h="5509" w="14337">
                    <a:moveTo>
                      <a:pt x="14337" y="43"/>
                    </a:moveTo>
                    <a:lnTo>
                      <a:pt x="14337" y="46"/>
                    </a:lnTo>
                    <a:lnTo>
                      <a:pt x="14337" y="46"/>
                    </a:lnTo>
                    <a:cubicBezTo>
                      <a:pt x="14337" y="45"/>
                      <a:pt x="14337" y="44"/>
                      <a:pt x="14337" y="43"/>
                    </a:cubicBezTo>
                    <a:close/>
                    <a:moveTo>
                      <a:pt x="7" y="0"/>
                    </a:moveTo>
                    <a:lnTo>
                      <a:pt x="4" y="1337"/>
                    </a:lnTo>
                    <a:cubicBezTo>
                      <a:pt x="1" y="2408"/>
                      <a:pt x="705" y="3480"/>
                      <a:pt x="2116" y="4295"/>
                    </a:cubicBezTo>
                    <a:cubicBezTo>
                      <a:pt x="3518" y="5104"/>
                      <a:pt x="5356" y="5509"/>
                      <a:pt x="7192" y="5509"/>
                    </a:cubicBezTo>
                    <a:cubicBezTo>
                      <a:pt x="9027" y="5509"/>
                      <a:pt x="10860" y="5104"/>
                      <a:pt x="12252" y="4295"/>
                    </a:cubicBezTo>
                    <a:cubicBezTo>
                      <a:pt x="13637" y="3490"/>
                      <a:pt x="14331" y="2435"/>
                      <a:pt x="14332" y="1379"/>
                    </a:cubicBezTo>
                    <a:lnTo>
                      <a:pt x="14337" y="46"/>
                    </a:lnTo>
                    <a:lnTo>
                      <a:pt x="14337" y="46"/>
                    </a:lnTo>
                    <a:cubicBezTo>
                      <a:pt x="14336" y="74"/>
                      <a:pt x="14334" y="101"/>
                      <a:pt x="14332" y="131"/>
                    </a:cubicBezTo>
                    <a:cubicBezTo>
                      <a:pt x="14332" y="165"/>
                      <a:pt x="14331" y="199"/>
                      <a:pt x="14329" y="233"/>
                    </a:cubicBezTo>
                    <a:cubicBezTo>
                      <a:pt x="14326" y="248"/>
                      <a:pt x="14324" y="262"/>
                      <a:pt x="14323" y="276"/>
                    </a:cubicBezTo>
                    <a:cubicBezTo>
                      <a:pt x="14226" y="1254"/>
                      <a:pt x="13538" y="2214"/>
                      <a:pt x="12257" y="2958"/>
                    </a:cubicBezTo>
                    <a:cubicBezTo>
                      <a:pt x="10865" y="3768"/>
                      <a:pt x="9032" y="4172"/>
                      <a:pt x="7197" y="4172"/>
                    </a:cubicBezTo>
                    <a:cubicBezTo>
                      <a:pt x="5361" y="4172"/>
                      <a:pt x="3523" y="3768"/>
                      <a:pt x="2120" y="2958"/>
                    </a:cubicBezTo>
                    <a:cubicBezTo>
                      <a:pt x="799" y="2195"/>
                      <a:pt x="97" y="1208"/>
                      <a:pt x="16" y="206"/>
                    </a:cubicBezTo>
                    <a:cubicBezTo>
                      <a:pt x="13" y="179"/>
                      <a:pt x="13" y="150"/>
                      <a:pt x="11" y="122"/>
                    </a:cubicBezTo>
                    <a:cubicBezTo>
                      <a:pt x="10" y="85"/>
                      <a:pt x="8" y="48"/>
                      <a:pt x="7" y="11"/>
                    </a:cubicBezTo>
                    <a:cubicBezTo>
                      <a:pt x="7" y="8"/>
                      <a:pt x="7" y="5"/>
                      <a:pt x="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8"/>
              <p:cNvSpPr/>
              <p:nvPr/>
            </p:nvSpPr>
            <p:spPr>
              <a:xfrm>
                <a:off x="445853" y="2262350"/>
                <a:ext cx="1006904" cy="581540"/>
              </a:xfrm>
              <a:custGeom>
                <a:rect b="b" l="l" r="r" t="t"/>
                <a:pathLst>
                  <a:path extrusionOk="0" h="8300" w="14371">
                    <a:moveTo>
                      <a:pt x="7146" y="366"/>
                    </a:moveTo>
                    <a:cubicBezTo>
                      <a:pt x="8820" y="366"/>
                      <a:pt x="10495" y="735"/>
                      <a:pt x="11774" y="1473"/>
                    </a:cubicBezTo>
                    <a:cubicBezTo>
                      <a:pt x="12964" y="2159"/>
                      <a:pt x="13603" y="3045"/>
                      <a:pt x="13690" y="3947"/>
                    </a:cubicBezTo>
                    <a:cubicBezTo>
                      <a:pt x="13692" y="3954"/>
                      <a:pt x="13692" y="3964"/>
                      <a:pt x="13693" y="3973"/>
                    </a:cubicBezTo>
                    <a:cubicBezTo>
                      <a:pt x="13696" y="4007"/>
                      <a:pt x="13696" y="4039"/>
                      <a:pt x="13698" y="4073"/>
                    </a:cubicBezTo>
                    <a:cubicBezTo>
                      <a:pt x="13699" y="4102"/>
                      <a:pt x="13701" y="4130"/>
                      <a:pt x="13701" y="4159"/>
                    </a:cubicBezTo>
                    <a:cubicBezTo>
                      <a:pt x="13701" y="4387"/>
                      <a:pt x="13666" y="4614"/>
                      <a:pt x="13596" y="4839"/>
                    </a:cubicBezTo>
                    <a:cubicBezTo>
                      <a:pt x="13370" y="5568"/>
                      <a:pt x="12773" y="6265"/>
                      <a:pt x="11804" y="6828"/>
                    </a:cubicBezTo>
                    <a:cubicBezTo>
                      <a:pt x="10535" y="7566"/>
                      <a:pt x="8863" y="7935"/>
                      <a:pt x="7188" y="7935"/>
                    </a:cubicBezTo>
                    <a:cubicBezTo>
                      <a:pt x="5514" y="7935"/>
                      <a:pt x="3838" y="7566"/>
                      <a:pt x="2560" y="6828"/>
                    </a:cubicBezTo>
                    <a:cubicBezTo>
                      <a:pt x="1568" y="6256"/>
                      <a:pt x="960" y="5543"/>
                      <a:pt x="734" y="4799"/>
                    </a:cubicBezTo>
                    <a:cubicBezTo>
                      <a:pt x="657" y="4548"/>
                      <a:pt x="625" y="4294"/>
                      <a:pt x="637" y="4042"/>
                    </a:cubicBezTo>
                    <a:cubicBezTo>
                      <a:pt x="637" y="4014"/>
                      <a:pt x="637" y="3988"/>
                      <a:pt x="640" y="3962"/>
                    </a:cubicBezTo>
                    <a:cubicBezTo>
                      <a:pt x="711" y="3056"/>
                      <a:pt x="1342" y="2162"/>
                      <a:pt x="2529" y="1473"/>
                    </a:cubicBezTo>
                    <a:cubicBezTo>
                      <a:pt x="3800" y="735"/>
                      <a:pt x="5472" y="366"/>
                      <a:pt x="7146" y="366"/>
                    </a:cubicBezTo>
                    <a:close/>
                    <a:moveTo>
                      <a:pt x="7143" y="0"/>
                    </a:moveTo>
                    <a:cubicBezTo>
                      <a:pt x="5307" y="0"/>
                      <a:pt x="3474" y="405"/>
                      <a:pt x="2081" y="1215"/>
                    </a:cubicBezTo>
                    <a:cubicBezTo>
                      <a:pt x="692" y="2021"/>
                      <a:pt x="0" y="3079"/>
                      <a:pt x="2" y="4139"/>
                    </a:cubicBezTo>
                    <a:cubicBezTo>
                      <a:pt x="3" y="4176"/>
                      <a:pt x="5" y="4213"/>
                      <a:pt x="6" y="4248"/>
                    </a:cubicBezTo>
                    <a:lnTo>
                      <a:pt x="6" y="4250"/>
                    </a:lnTo>
                    <a:cubicBezTo>
                      <a:pt x="8" y="4278"/>
                      <a:pt x="8" y="4307"/>
                      <a:pt x="11" y="4334"/>
                    </a:cubicBezTo>
                    <a:cubicBezTo>
                      <a:pt x="92" y="5336"/>
                      <a:pt x="794" y="6323"/>
                      <a:pt x="2115" y="7086"/>
                    </a:cubicBezTo>
                    <a:cubicBezTo>
                      <a:pt x="3517" y="7895"/>
                      <a:pt x="5355" y="8300"/>
                      <a:pt x="7191" y="8300"/>
                    </a:cubicBezTo>
                    <a:cubicBezTo>
                      <a:pt x="9026" y="8300"/>
                      <a:pt x="10859" y="7895"/>
                      <a:pt x="12252" y="7086"/>
                    </a:cubicBezTo>
                    <a:cubicBezTo>
                      <a:pt x="13533" y="6342"/>
                      <a:pt x="14221" y="5382"/>
                      <a:pt x="14318" y="4404"/>
                    </a:cubicBezTo>
                    <a:cubicBezTo>
                      <a:pt x="14319" y="4390"/>
                      <a:pt x="14322" y="4376"/>
                      <a:pt x="14322" y="4361"/>
                    </a:cubicBezTo>
                    <a:cubicBezTo>
                      <a:pt x="14326" y="4327"/>
                      <a:pt x="14326" y="4293"/>
                      <a:pt x="14327" y="4259"/>
                    </a:cubicBezTo>
                    <a:cubicBezTo>
                      <a:pt x="14370" y="3159"/>
                      <a:pt x="13669" y="2052"/>
                      <a:pt x="12220" y="1215"/>
                    </a:cubicBezTo>
                    <a:cubicBezTo>
                      <a:pt x="10817" y="405"/>
                      <a:pt x="8979" y="0"/>
                      <a:pt x="7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8"/>
              <p:cNvSpPr/>
              <p:nvPr/>
            </p:nvSpPr>
            <p:spPr>
              <a:xfrm>
                <a:off x="937921" y="2330313"/>
                <a:ext cx="19898" cy="178245"/>
              </a:xfrm>
              <a:custGeom>
                <a:rect b="b" l="l" r="r" t="t"/>
                <a:pathLst>
                  <a:path extrusionOk="0" h="2544" w="284">
                    <a:moveTo>
                      <a:pt x="284" y="2541"/>
                    </a:moveTo>
                    <a:lnTo>
                      <a:pt x="284" y="2541"/>
                    </a:lnTo>
                    <a:cubicBezTo>
                      <a:pt x="284" y="2541"/>
                      <a:pt x="284" y="2541"/>
                      <a:pt x="284" y="2541"/>
                    </a:cubicBezTo>
                    <a:close/>
                    <a:moveTo>
                      <a:pt x="138" y="0"/>
                    </a:moveTo>
                    <a:cubicBezTo>
                      <a:pt x="62" y="0"/>
                      <a:pt x="1" y="51"/>
                      <a:pt x="1" y="114"/>
                    </a:cubicBezTo>
                    <a:lnTo>
                      <a:pt x="8" y="2543"/>
                    </a:lnTo>
                    <a:cubicBezTo>
                      <a:pt x="8" y="2480"/>
                      <a:pt x="70" y="2431"/>
                      <a:pt x="145" y="2429"/>
                    </a:cubicBezTo>
                    <a:cubicBezTo>
                      <a:pt x="222" y="2429"/>
                      <a:pt x="283" y="2480"/>
                      <a:pt x="284" y="2541"/>
                    </a:cubicBezTo>
                    <a:lnTo>
                      <a:pt x="284" y="2541"/>
                    </a:lnTo>
                    <a:lnTo>
                      <a:pt x="276" y="113"/>
                    </a:lnTo>
                    <a:cubicBezTo>
                      <a:pt x="276" y="50"/>
                      <a:pt x="214" y="0"/>
                      <a:pt x="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8"/>
              <p:cNvSpPr/>
              <p:nvPr/>
            </p:nvSpPr>
            <p:spPr>
              <a:xfrm>
                <a:off x="938482" y="2500572"/>
                <a:ext cx="19338" cy="15695"/>
              </a:xfrm>
              <a:custGeom>
                <a:rect b="b" l="l" r="r" t="t"/>
                <a:pathLst>
                  <a:path extrusionOk="0" h="224" w="276">
                    <a:moveTo>
                      <a:pt x="141" y="1"/>
                    </a:moveTo>
                    <a:cubicBezTo>
                      <a:pt x="140" y="1"/>
                      <a:pt x="138" y="1"/>
                      <a:pt x="137" y="1"/>
                    </a:cubicBezTo>
                    <a:cubicBezTo>
                      <a:pt x="62" y="1"/>
                      <a:pt x="0" y="50"/>
                      <a:pt x="0" y="113"/>
                    </a:cubicBezTo>
                    <a:cubicBezTo>
                      <a:pt x="0" y="174"/>
                      <a:pt x="60" y="224"/>
                      <a:pt x="134" y="224"/>
                    </a:cubicBezTo>
                    <a:cubicBezTo>
                      <a:pt x="135" y="224"/>
                      <a:pt x="136" y="224"/>
                      <a:pt x="137" y="224"/>
                    </a:cubicBezTo>
                    <a:cubicBezTo>
                      <a:pt x="214" y="224"/>
                      <a:pt x="276" y="173"/>
                      <a:pt x="276" y="111"/>
                    </a:cubicBezTo>
                    <a:cubicBezTo>
                      <a:pt x="276" y="51"/>
                      <a:pt x="216" y="1"/>
                      <a:pt x="141"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8"/>
              <p:cNvSpPr/>
              <p:nvPr/>
            </p:nvSpPr>
            <p:spPr>
              <a:xfrm>
                <a:off x="889646" y="2556764"/>
                <a:ext cx="119040" cy="137327"/>
              </a:xfrm>
              <a:custGeom>
                <a:rect b="b" l="l" r="r" t="t"/>
                <a:pathLst>
                  <a:path extrusionOk="0" h="1960" w="1699">
                    <a:moveTo>
                      <a:pt x="1696" y="51"/>
                    </a:moveTo>
                    <a:cubicBezTo>
                      <a:pt x="1694" y="59"/>
                      <a:pt x="1691" y="66"/>
                      <a:pt x="1690" y="76"/>
                    </a:cubicBezTo>
                    <a:cubicBezTo>
                      <a:pt x="1688" y="82"/>
                      <a:pt x="1686" y="89"/>
                      <a:pt x="1683" y="97"/>
                    </a:cubicBezTo>
                    <a:cubicBezTo>
                      <a:pt x="1680" y="105"/>
                      <a:pt x="1677" y="112"/>
                      <a:pt x="1673" y="122"/>
                    </a:cubicBezTo>
                    <a:cubicBezTo>
                      <a:pt x="1670" y="129"/>
                      <a:pt x="1668" y="135"/>
                      <a:pt x="1665" y="143"/>
                    </a:cubicBezTo>
                    <a:cubicBezTo>
                      <a:pt x="1660" y="151"/>
                      <a:pt x="1654" y="160"/>
                      <a:pt x="1650" y="168"/>
                    </a:cubicBezTo>
                    <a:cubicBezTo>
                      <a:pt x="1645" y="174"/>
                      <a:pt x="1642" y="182"/>
                      <a:pt x="1637" y="188"/>
                    </a:cubicBezTo>
                    <a:cubicBezTo>
                      <a:pt x="1631" y="195"/>
                      <a:pt x="1623" y="205"/>
                      <a:pt x="1616" y="214"/>
                    </a:cubicBezTo>
                    <a:cubicBezTo>
                      <a:pt x="1611" y="220"/>
                      <a:pt x="1608" y="225"/>
                      <a:pt x="1603" y="231"/>
                    </a:cubicBezTo>
                    <a:cubicBezTo>
                      <a:pt x="1594" y="240"/>
                      <a:pt x="1585" y="248"/>
                      <a:pt x="1574" y="259"/>
                    </a:cubicBezTo>
                    <a:cubicBezTo>
                      <a:pt x="1570" y="263"/>
                      <a:pt x="1565" y="268"/>
                      <a:pt x="1560" y="272"/>
                    </a:cubicBezTo>
                    <a:cubicBezTo>
                      <a:pt x="1550" y="282"/>
                      <a:pt x="1537" y="291"/>
                      <a:pt x="1523" y="302"/>
                    </a:cubicBezTo>
                    <a:cubicBezTo>
                      <a:pt x="1519" y="305"/>
                      <a:pt x="1514" y="308"/>
                      <a:pt x="1510" y="311"/>
                    </a:cubicBezTo>
                    <a:cubicBezTo>
                      <a:pt x="1493" y="325"/>
                      <a:pt x="1474" y="337"/>
                      <a:pt x="1453" y="349"/>
                    </a:cubicBezTo>
                    <a:cubicBezTo>
                      <a:pt x="1123" y="540"/>
                      <a:pt x="588" y="540"/>
                      <a:pt x="256" y="349"/>
                    </a:cubicBezTo>
                    <a:cubicBezTo>
                      <a:pt x="236" y="337"/>
                      <a:pt x="216" y="325"/>
                      <a:pt x="199" y="311"/>
                    </a:cubicBezTo>
                    <a:cubicBezTo>
                      <a:pt x="191" y="306"/>
                      <a:pt x="185" y="302"/>
                      <a:pt x="179" y="297"/>
                    </a:cubicBezTo>
                    <a:cubicBezTo>
                      <a:pt x="168" y="288"/>
                      <a:pt x="157" y="280"/>
                      <a:pt x="147" y="271"/>
                    </a:cubicBezTo>
                    <a:cubicBezTo>
                      <a:pt x="141" y="266"/>
                      <a:pt x="136" y="260"/>
                      <a:pt x="130" y="255"/>
                    </a:cubicBezTo>
                    <a:cubicBezTo>
                      <a:pt x="121" y="246"/>
                      <a:pt x="111" y="239"/>
                      <a:pt x="104" y="229"/>
                    </a:cubicBezTo>
                    <a:cubicBezTo>
                      <a:pt x="99" y="223"/>
                      <a:pt x="94" y="217"/>
                      <a:pt x="90" y="211"/>
                    </a:cubicBezTo>
                    <a:cubicBezTo>
                      <a:pt x="84" y="203"/>
                      <a:pt x="74" y="194"/>
                      <a:pt x="70" y="186"/>
                    </a:cubicBezTo>
                    <a:cubicBezTo>
                      <a:pt x="65" y="180"/>
                      <a:pt x="61" y="172"/>
                      <a:pt x="57" y="166"/>
                    </a:cubicBezTo>
                    <a:cubicBezTo>
                      <a:pt x="53" y="157"/>
                      <a:pt x="47" y="149"/>
                      <a:pt x="42" y="142"/>
                    </a:cubicBezTo>
                    <a:cubicBezTo>
                      <a:pt x="39" y="134"/>
                      <a:pt x="36" y="128"/>
                      <a:pt x="33" y="122"/>
                    </a:cubicBezTo>
                    <a:cubicBezTo>
                      <a:pt x="30" y="112"/>
                      <a:pt x="25" y="105"/>
                      <a:pt x="22" y="96"/>
                    </a:cubicBezTo>
                    <a:cubicBezTo>
                      <a:pt x="21" y="88"/>
                      <a:pt x="19" y="82"/>
                      <a:pt x="17" y="74"/>
                    </a:cubicBezTo>
                    <a:cubicBezTo>
                      <a:pt x="14" y="66"/>
                      <a:pt x="13" y="57"/>
                      <a:pt x="11" y="48"/>
                    </a:cubicBezTo>
                    <a:cubicBezTo>
                      <a:pt x="10" y="42"/>
                      <a:pt x="8" y="34"/>
                      <a:pt x="8" y="26"/>
                    </a:cubicBezTo>
                    <a:cubicBezTo>
                      <a:pt x="8" y="19"/>
                      <a:pt x="7" y="9"/>
                      <a:pt x="7" y="2"/>
                    </a:cubicBezTo>
                    <a:lnTo>
                      <a:pt x="7" y="0"/>
                    </a:lnTo>
                    <a:lnTo>
                      <a:pt x="1" y="1420"/>
                    </a:lnTo>
                    <a:cubicBezTo>
                      <a:pt x="1" y="1546"/>
                      <a:pt x="84" y="1672"/>
                      <a:pt x="250" y="1769"/>
                    </a:cubicBezTo>
                    <a:cubicBezTo>
                      <a:pt x="582" y="1960"/>
                      <a:pt x="1117" y="1960"/>
                      <a:pt x="1446" y="1769"/>
                    </a:cubicBezTo>
                    <a:cubicBezTo>
                      <a:pt x="1611" y="1674"/>
                      <a:pt x="1693" y="1548"/>
                      <a:pt x="1694" y="1423"/>
                    </a:cubicBezTo>
                    <a:lnTo>
                      <a:pt x="1699" y="3"/>
                    </a:lnTo>
                    <a:cubicBezTo>
                      <a:pt x="1699" y="12"/>
                      <a:pt x="1697" y="20"/>
                      <a:pt x="1697" y="28"/>
                    </a:cubicBezTo>
                    <a:cubicBezTo>
                      <a:pt x="1697" y="36"/>
                      <a:pt x="1697" y="43"/>
                      <a:pt x="1696" y="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894411" y="2526916"/>
                <a:ext cx="110493" cy="60046"/>
              </a:xfrm>
              <a:custGeom>
                <a:rect b="b" l="l" r="r" t="t"/>
                <a:pathLst>
                  <a:path extrusionOk="0" h="857" w="1577">
                    <a:moveTo>
                      <a:pt x="782" y="0"/>
                    </a:moveTo>
                    <a:cubicBezTo>
                      <a:pt x="566" y="0"/>
                      <a:pt x="366" y="48"/>
                      <a:pt x="216" y="135"/>
                    </a:cubicBezTo>
                    <a:cubicBezTo>
                      <a:pt x="77" y="217"/>
                      <a:pt x="0" y="318"/>
                      <a:pt x="0" y="428"/>
                    </a:cubicBezTo>
                    <a:cubicBezTo>
                      <a:pt x="0" y="432"/>
                      <a:pt x="2" y="435"/>
                      <a:pt x="2" y="440"/>
                    </a:cubicBezTo>
                    <a:lnTo>
                      <a:pt x="3" y="448"/>
                    </a:lnTo>
                    <a:lnTo>
                      <a:pt x="3" y="457"/>
                    </a:lnTo>
                    <a:cubicBezTo>
                      <a:pt x="3" y="458"/>
                      <a:pt x="3" y="462"/>
                      <a:pt x="3" y="465"/>
                    </a:cubicBezTo>
                    <a:cubicBezTo>
                      <a:pt x="5" y="468"/>
                      <a:pt x="6" y="472"/>
                      <a:pt x="6" y="477"/>
                    </a:cubicBezTo>
                    <a:lnTo>
                      <a:pt x="9" y="485"/>
                    </a:lnTo>
                    <a:lnTo>
                      <a:pt x="11" y="494"/>
                    </a:lnTo>
                    <a:cubicBezTo>
                      <a:pt x="13" y="497"/>
                      <a:pt x="13" y="498"/>
                      <a:pt x="13" y="502"/>
                    </a:cubicBezTo>
                    <a:cubicBezTo>
                      <a:pt x="16" y="506"/>
                      <a:pt x="17" y="511"/>
                      <a:pt x="19" y="514"/>
                    </a:cubicBezTo>
                    <a:lnTo>
                      <a:pt x="22" y="523"/>
                    </a:lnTo>
                    <a:lnTo>
                      <a:pt x="26" y="531"/>
                    </a:lnTo>
                    <a:cubicBezTo>
                      <a:pt x="26" y="534"/>
                      <a:pt x="28" y="537"/>
                      <a:pt x="29" y="538"/>
                    </a:cubicBezTo>
                    <a:cubicBezTo>
                      <a:pt x="31" y="543"/>
                      <a:pt x="34" y="548"/>
                      <a:pt x="37" y="552"/>
                    </a:cubicBezTo>
                    <a:lnTo>
                      <a:pt x="42" y="560"/>
                    </a:lnTo>
                    <a:lnTo>
                      <a:pt x="46" y="569"/>
                    </a:lnTo>
                    <a:cubicBezTo>
                      <a:pt x="49" y="572"/>
                      <a:pt x="49" y="574"/>
                      <a:pt x="53" y="577"/>
                    </a:cubicBezTo>
                    <a:cubicBezTo>
                      <a:pt x="56" y="581"/>
                      <a:pt x="60" y="586"/>
                      <a:pt x="63" y="591"/>
                    </a:cubicBezTo>
                    <a:lnTo>
                      <a:pt x="69" y="598"/>
                    </a:lnTo>
                    <a:lnTo>
                      <a:pt x="76" y="606"/>
                    </a:lnTo>
                    <a:cubicBezTo>
                      <a:pt x="79" y="609"/>
                      <a:pt x="80" y="612"/>
                      <a:pt x="82" y="614"/>
                    </a:cubicBezTo>
                    <a:cubicBezTo>
                      <a:pt x="88" y="620"/>
                      <a:pt x="93" y="625"/>
                      <a:pt x="99" y="631"/>
                    </a:cubicBezTo>
                    <a:lnTo>
                      <a:pt x="105" y="637"/>
                    </a:lnTo>
                    <a:lnTo>
                      <a:pt x="113" y="645"/>
                    </a:lnTo>
                    <a:cubicBezTo>
                      <a:pt x="116" y="646"/>
                      <a:pt x="117" y="649"/>
                      <a:pt x="120" y="651"/>
                    </a:cubicBezTo>
                    <a:cubicBezTo>
                      <a:pt x="126" y="657"/>
                      <a:pt x="136" y="661"/>
                      <a:pt x="142" y="669"/>
                    </a:cubicBezTo>
                    <a:lnTo>
                      <a:pt x="148" y="674"/>
                    </a:lnTo>
                    <a:lnTo>
                      <a:pt x="157" y="681"/>
                    </a:lnTo>
                    <a:cubicBezTo>
                      <a:pt x="160" y="683"/>
                      <a:pt x="163" y="685"/>
                      <a:pt x="165" y="688"/>
                    </a:cubicBezTo>
                    <a:cubicBezTo>
                      <a:pt x="182" y="700"/>
                      <a:pt x="200" y="711"/>
                      <a:pt x="220" y="721"/>
                    </a:cubicBezTo>
                    <a:cubicBezTo>
                      <a:pt x="371" y="809"/>
                      <a:pt x="571" y="857"/>
                      <a:pt x="788" y="857"/>
                    </a:cubicBezTo>
                    <a:cubicBezTo>
                      <a:pt x="1003" y="857"/>
                      <a:pt x="1203" y="809"/>
                      <a:pt x="1354" y="721"/>
                    </a:cubicBezTo>
                    <a:cubicBezTo>
                      <a:pt x="1372" y="711"/>
                      <a:pt x="1389" y="700"/>
                      <a:pt x="1406" y="688"/>
                    </a:cubicBezTo>
                    <a:lnTo>
                      <a:pt x="1418" y="678"/>
                    </a:lnTo>
                    <a:cubicBezTo>
                      <a:pt x="1431" y="669"/>
                      <a:pt x="1442" y="661"/>
                      <a:pt x="1452" y="652"/>
                    </a:cubicBezTo>
                    <a:lnTo>
                      <a:pt x="1457" y="646"/>
                    </a:lnTo>
                    <a:lnTo>
                      <a:pt x="1465" y="640"/>
                    </a:lnTo>
                    <a:lnTo>
                      <a:pt x="1469" y="635"/>
                    </a:lnTo>
                    <a:cubicBezTo>
                      <a:pt x="1477" y="629"/>
                      <a:pt x="1483" y="621"/>
                      <a:pt x="1489" y="615"/>
                    </a:cubicBezTo>
                    <a:lnTo>
                      <a:pt x="1494" y="609"/>
                    </a:lnTo>
                    <a:lnTo>
                      <a:pt x="1500" y="601"/>
                    </a:lnTo>
                    <a:lnTo>
                      <a:pt x="1505" y="595"/>
                    </a:lnTo>
                    <a:cubicBezTo>
                      <a:pt x="1509" y="589"/>
                      <a:pt x="1515" y="585"/>
                      <a:pt x="1518" y="578"/>
                    </a:cubicBezTo>
                    <a:cubicBezTo>
                      <a:pt x="1520" y="575"/>
                      <a:pt x="1523" y="572"/>
                      <a:pt x="1523" y="571"/>
                    </a:cubicBezTo>
                    <a:lnTo>
                      <a:pt x="1529" y="561"/>
                    </a:lnTo>
                    <a:lnTo>
                      <a:pt x="1534" y="554"/>
                    </a:lnTo>
                    <a:cubicBezTo>
                      <a:pt x="1537" y="549"/>
                      <a:pt x="1540" y="546"/>
                      <a:pt x="1542" y="540"/>
                    </a:cubicBezTo>
                    <a:cubicBezTo>
                      <a:pt x="1543" y="537"/>
                      <a:pt x="1545" y="535"/>
                      <a:pt x="1545" y="532"/>
                    </a:cubicBezTo>
                    <a:lnTo>
                      <a:pt x="1549" y="525"/>
                    </a:lnTo>
                    <a:lnTo>
                      <a:pt x="1552" y="515"/>
                    </a:lnTo>
                    <a:cubicBezTo>
                      <a:pt x="1554" y="511"/>
                      <a:pt x="1555" y="508"/>
                      <a:pt x="1557" y="503"/>
                    </a:cubicBezTo>
                    <a:cubicBezTo>
                      <a:pt x="1558" y="502"/>
                      <a:pt x="1558" y="498"/>
                      <a:pt x="1558" y="495"/>
                    </a:cubicBezTo>
                    <a:lnTo>
                      <a:pt x="1562" y="486"/>
                    </a:lnTo>
                    <a:lnTo>
                      <a:pt x="1565" y="478"/>
                    </a:lnTo>
                    <a:cubicBezTo>
                      <a:pt x="1565" y="474"/>
                      <a:pt x="1566" y="471"/>
                      <a:pt x="1568" y="466"/>
                    </a:cubicBezTo>
                    <a:cubicBezTo>
                      <a:pt x="1568" y="463"/>
                      <a:pt x="1568" y="462"/>
                      <a:pt x="1568" y="458"/>
                    </a:cubicBezTo>
                    <a:lnTo>
                      <a:pt x="1568" y="449"/>
                    </a:lnTo>
                    <a:cubicBezTo>
                      <a:pt x="1577" y="335"/>
                      <a:pt x="1498" y="222"/>
                      <a:pt x="1351" y="135"/>
                    </a:cubicBezTo>
                    <a:cubicBezTo>
                      <a:pt x="1198" y="48"/>
                      <a:pt x="997"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890067" y="2522572"/>
                <a:ext cx="119251" cy="68734"/>
              </a:xfrm>
              <a:custGeom>
                <a:rect b="b" l="l" r="r" t="t"/>
                <a:pathLst>
                  <a:path extrusionOk="0" h="981" w="1702">
                    <a:moveTo>
                      <a:pt x="844" y="62"/>
                    </a:moveTo>
                    <a:cubicBezTo>
                      <a:pt x="1059" y="62"/>
                      <a:pt x="1260" y="110"/>
                      <a:pt x="1411" y="197"/>
                    </a:cubicBezTo>
                    <a:cubicBezTo>
                      <a:pt x="1559" y="282"/>
                      <a:pt x="1637" y="397"/>
                      <a:pt x="1628" y="511"/>
                    </a:cubicBezTo>
                    <a:lnTo>
                      <a:pt x="1628" y="520"/>
                    </a:lnTo>
                    <a:cubicBezTo>
                      <a:pt x="1628" y="524"/>
                      <a:pt x="1628" y="525"/>
                      <a:pt x="1628" y="528"/>
                    </a:cubicBezTo>
                    <a:cubicBezTo>
                      <a:pt x="1628" y="533"/>
                      <a:pt x="1625" y="536"/>
                      <a:pt x="1625" y="540"/>
                    </a:cubicBezTo>
                    <a:lnTo>
                      <a:pt x="1624" y="548"/>
                    </a:lnTo>
                    <a:lnTo>
                      <a:pt x="1620" y="557"/>
                    </a:lnTo>
                    <a:cubicBezTo>
                      <a:pt x="1620" y="560"/>
                      <a:pt x="1620" y="564"/>
                      <a:pt x="1619" y="565"/>
                    </a:cubicBezTo>
                    <a:cubicBezTo>
                      <a:pt x="1617" y="570"/>
                      <a:pt x="1616" y="573"/>
                      <a:pt x="1614" y="577"/>
                    </a:cubicBezTo>
                    <a:lnTo>
                      <a:pt x="1610" y="585"/>
                    </a:lnTo>
                    <a:lnTo>
                      <a:pt x="1607" y="594"/>
                    </a:lnTo>
                    <a:cubicBezTo>
                      <a:pt x="1605" y="597"/>
                      <a:pt x="1605" y="599"/>
                      <a:pt x="1604" y="602"/>
                    </a:cubicBezTo>
                    <a:cubicBezTo>
                      <a:pt x="1602" y="608"/>
                      <a:pt x="1597" y="611"/>
                      <a:pt x="1594" y="616"/>
                    </a:cubicBezTo>
                    <a:lnTo>
                      <a:pt x="1590" y="623"/>
                    </a:lnTo>
                    <a:lnTo>
                      <a:pt x="1585" y="633"/>
                    </a:lnTo>
                    <a:cubicBezTo>
                      <a:pt x="1584" y="634"/>
                      <a:pt x="1582" y="637"/>
                      <a:pt x="1580" y="639"/>
                    </a:cubicBezTo>
                    <a:cubicBezTo>
                      <a:pt x="1577" y="645"/>
                      <a:pt x="1571" y="651"/>
                      <a:pt x="1567" y="657"/>
                    </a:cubicBezTo>
                    <a:lnTo>
                      <a:pt x="1562" y="663"/>
                    </a:lnTo>
                    <a:lnTo>
                      <a:pt x="1556" y="671"/>
                    </a:lnTo>
                    <a:lnTo>
                      <a:pt x="1551" y="677"/>
                    </a:lnTo>
                    <a:cubicBezTo>
                      <a:pt x="1545" y="683"/>
                      <a:pt x="1539" y="690"/>
                      <a:pt x="1531" y="696"/>
                    </a:cubicBezTo>
                    <a:lnTo>
                      <a:pt x="1527" y="700"/>
                    </a:lnTo>
                    <a:lnTo>
                      <a:pt x="1517" y="708"/>
                    </a:lnTo>
                    <a:lnTo>
                      <a:pt x="1513" y="714"/>
                    </a:lnTo>
                    <a:cubicBezTo>
                      <a:pt x="1504" y="723"/>
                      <a:pt x="1491" y="731"/>
                      <a:pt x="1480" y="740"/>
                    </a:cubicBezTo>
                    <a:lnTo>
                      <a:pt x="1468" y="750"/>
                    </a:lnTo>
                    <a:cubicBezTo>
                      <a:pt x="1451" y="762"/>
                      <a:pt x="1433" y="773"/>
                      <a:pt x="1414" y="783"/>
                    </a:cubicBezTo>
                    <a:cubicBezTo>
                      <a:pt x="1265" y="871"/>
                      <a:pt x="1064" y="919"/>
                      <a:pt x="848" y="919"/>
                    </a:cubicBezTo>
                    <a:cubicBezTo>
                      <a:pt x="633" y="919"/>
                      <a:pt x="433" y="871"/>
                      <a:pt x="281" y="783"/>
                    </a:cubicBezTo>
                    <a:cubicBezTo>
                      <a:pt x="261" y="773"/>
                      <a:pt x="244" y="760"/>
                      <a:pt x="227" y="750"/>
                    </a:cubicBezTo>
                    <a:cubicBezTo>
                      <a:pt x="224" y="747"/>
                      <a:pt x="221" y="745"/>
                      <a:pt x="219" y="742"/>
                    </a:cubicBezTo>
                    <a:lnTo>
                      <a:pt x="210" y="736"/>
                    </a:lnTo>
                    <a:lnTo>
                      <a:pt x="204" y="730"/>
                    </a:lnTo>
                    <a:cubicBezTo>
                      <a:pt x="196" y="723"/>
                      <a:pt x="188" y="719"/>
                      <a:pt x="181" y="713"/>
                    </a:cubicBezTo>
                    <a:cubicBezTo>
                      <a:pt x="179" y="711"/>
                      <a:pt x="176" y="708"/>
                      <a:pt x="175" y="705"/>
                    </a:cubicBezTo>
                    <a:lnTo>
                      <a:pt x="167" y="697"/>
                    </a:lnTo>
                    <a:lnTo>
                      <a:pt x="159" y="691"/>
                    </a:lnTo>
                    <a:cubicBezTo>
                      <a:pt x="155" y="687"/>
                      <a:pt x="148" y="682"/>
                      <a:pt x="144" y="676"/>
                    </a:cubicBezTo>
                    <a:cubicBezTo>
                      <a:pt x="141" y="674"/>
                      <a:pt x="139" y="671"/>
                      <a:pt x="138" y="668"/>
                    </a:cubicBezTo>
                    <a:lnTo>
                      <a:pt x="130" y="660"/>
                    </a:lnTo>
                    <a:lnTo>
                      <a:pt x="124" y="653"/>
                    </a:lnTo>
                    <a:cubicBezTo>
                      <a:pt x="121" y="648"/>
                      <a:pt x="118" y="643"/>
                      <a:pt x="113" y="639"/>
                    </a:cubicBezTo>
                    <a:cubicBezTo>
                      <a:pt x="111" y="636"/>
                      <a:pt x="110" y="633"/>
                      <a:pt x="108" y="630"/>
                    </a:cubicBezTo>
                    <a:lnTo>
                      <a:pt x="104" y="622"/>
                    </a:lnTo>
                    <a:lnTo>
                      <a:pt x="99" y="614"/>
                    </a:lnTo>
                    <a:cubicBezTo>
                      <a:pt x="95" y="610"/>
                      <a:pt x="93" y="605"/>
                      <a:pt x="91" y="600"/>
                    </a:cubicBezTo>
                    <a:cubicBezTo>
                      <a:pt x="88" y="599"/>
                      <a:pt x="88" y="596"/>
                      <a:pt x="87" y="593"/>
                    </a:cubicBezTo>
                    <a:lnTo>
                      <a:pt x="84" y="585"/>
                    </a:lnTo>
                    <a:lnTo>
                      <a:pt x="81" y="576"/>
                    </a:lnTo>
                    <a:cubicBezTo>
                      <a:pt x="78" y="573"/>
                      <a:pt x="76" y="568"/>
                      <a:pt x="75" y="564"/>
                    </a:cubicBezTo>
                    <a:cubicBezTo>
                      <a:pt x="75" y="560"/>
                      <a:pt x="73" y="557"/>
                      <a:pt x="73" y="556"/>
                    </a:cubicBezTo>
                    <a:lnTo>
                      <a:pt x="70" y="547"/>
                    </a:lnTo>
                    <a:lnTo>
                      <a:pt x="68" y="539"/>
                    </a:lnTo>
                    <a:cubicBezTo>
                      <a:pt x="67" y="534"/>
                      <a:pt x="65" y="530"/>
                      <a:pt x="65" y="525"/>
                    </a:cubicBezTo>
                    <a:cubicBezTo>
                      <a:pt x="65" y="524"/>
                      <a:pt x="65" y="520"/>
                      <a:pt x="65" y="519"/>
                    </a:cubicBezTo>
                    <a:lnTo>
                      <a:pt x="64" y="510"/>
                    </a:lnTo>
                    <a:lnTo>
                      <a:pt x="62" y="500"/>
                    </a:lnTo>
                    <a:cubicBezTo>
                      <a:pt x="62" y="497"/>
                      <a:pt x="62" y="494"/>
                      <a:pt x="62" y="490"/>
                    </a:cubicBezTo>
                    <a:cubicBezTo>
                      <a:pt x="62" y="380"/>
                      <a:pt x="138" y="277"/>
                      <a:pt x="278" y="197"/>
                    </a:cubicBezTo>
                    <a:cubicBezTo>
                      <a:pt x="427" y="110"/>
                      <a:pt x="628" y="62"/>
                      <a:pt x="844" y="62"/>
                    </a:cubicBezTo>
                    <a:close/>
                    <a:moveTo>
                      <a:pt x="845" y="1"/>
                    </a:moveTo>
                    <a:cubicBezTo>
                      <a:pt x="627" y="1"/>
                      <a:pt x="411" y="48"/>
                      <a:pt x="247" y="144"/>
                    </a:cubicBezTo>
                    <a:cubicBezTo>
                      <a:pt x="84" y="239"/>
                      <a:pt x="1" y="364"/>
                      <a:pt x="1" y="490"/>
                    </a:cubicBezTo>
                    <a:cubicBezTo>
                      <a:pt x="1" y="497"/>
                      <a:pt x="2" y="507"/>
                      <a:pt x="2" y="514"/>
                    </a:cubicBezTo>
                    <a:cubicBezTo>
                      <a:pt x="2" y="522"/>
                      <a:pt x="4" y="530"/>
                      <a:pt x="5" y="536"/>
                    </a:cubicBezTo>
                    <a:cubicBezTo>
                      <a:pt x="7" y="545"/>
                      <a:pt x="8" y="554"/>
                      <a:pt x="11" y="562"/>
                    </a:cubicBezTo>
                    <a:cubicBezTo>
                      <a:pt x="13" y="570"/>
                      <a:pt x="15" y="576"/>
                      <a:pt x="16" y="584"/>
                    </a:cubicBezTo>
                    <a:cubicBezTo>
                      <a:pt x="19" y="593"/>
                      <a:pt x="24" y="600"/>
                      <a:pt x="27" y="610"/>
                    </a:cubicBezTo>
                    <a:cubicBezTo>
                      <a:pt x="30" y="616"/>
                      <a:pt x="33" y="622"/>
                      <a:pt x="36" y="630"/>
                    </a:cubicBezTo>
                    <a:cubicBezTo>
                      <a:pt x="41" y="639"/>
                      <a:pt x="45" y="645"/>
                      <a:pt x="51" y="654"/>
                    </a:cubicBezTo>
                    <a:cubicBezTo>
                      <a:pt x="55" y="660"/>
                      <a:pt x="59" y="668"/>
                      <a:pt x="64" y="674"/>
                    </a:cubicBezTo>
                    <a:cubicBezTo>
                      <a:pt x="68" y="683"/>
                      <a:pt x="76" y="691"/>
                      <a:pt x="84" y="699"/>
                    </a:cubicBezTo>
                    <a:cubicBezTo>
                      <a:pt x="88" y="705"/>
                      <a:pt x="93" y="713"/>
                      <a:pt x="98" y="719"/>
                    </a:cubicBezTo>
                    <a:cubicBezTo>
                      <a:pt x="105" y="727"/>
                      <a:pt x="115" y="736"/>
                      <a:pt x="124" y="743"/>
                    </a:cubicBezTo>
                    <a:cubicBezTo>
                      <a:pt x="130" y="750"/>
                      <a:pt x="135" y="754"/>
                      <a:pt x="141" y="760"/>
                    </a:cubicBezTo>
                    <a:cubicBezTo>
                      <a:pt x="151" y="768"/>
                      <a:pt x="162" y="776"/>
                      <a:pt x="173" y="785"/>
                    </a:cubicBezTo>
                    <a:cubicBezTo>
                      <a:pt x="179" y="790"/>
                      <a:pt x="185" y="794"/>
                      <a:pt x="193" y="799"/>
                    </a:cubicBezTo>
                    <a:cubicBezTo>
                      <a:pt x="210" y="813"/>
                      <a:pt x="230" y="825"/>
                      <a:pt x="250" y="837"/>
                    </a:cubicBezTo>
                    <a:cubicBezTo>
                      <a:pt x="416" y="933"/>
                      <a:pt x="633" y="980"/>
                      <a:pt x="848" y="980"/>
                    </a:cubicBezTo>
                    <a:cubicBezTo>
                      <a:pt x="1064" y="980"/>
                      <a:pt x="1282" y="933"/>
                      <a:pt x="1447" y="837"/>
                    </a:cubicBezTo>
                    <a:cubicBezTo>
                      <a:pt x="1467" y="825"/>
                      <a:pt x="1487" y="813"/>
                      <a:pt x="1504" y="799"/>
                    </a:cubicBezTo>
                    <a:cubicBezTo>
                      <a:pt x="1508" y="796"/>
                      <a:pt x="1513" y="793"/>
                      <a:pt x="1517" y="790"/>
                    </a:cubicBezTo>
                    <a:cubicBezTo>
                      <a:pt x="1530" y="780"/>
                      <a:pt x="1544" y="770"/>
                      <a:pt x="1554" y="760"/>
                    </a:cubicBezTo>
                    <a:cubicBezTo>
                      <a:pt x="1559" y="756"/>
                      <a:pt x="1564" y="751"/>
                      <a:pt x="1568" y="747"/>
                    </a:cubicBezTo>
                    <a:cubicBezTo>
                      <a:pt x="1579" y="737"/>
                      <a:pt x="1588" y="728"/>
                      <a:pt x="1597" y="719"/>
                    </a:cubicBezTo>
                    <a:cubicBezTo>
                      <a:pt x="1602" y="713"/>
                      <a:pt x="1605" y="708"/>
                      <a:pt x="1610" y="703"/>
                    </a:cubicBezTo>
                    <a:cubicBezTo>
                      <a:pt x="1617" y="694"/>
                      <a:pt x="1625" y="683"/>
                      <a:pt x="1631" y="676"/>
                    </a:cubicBezTo>
                    <a:cubicBezTo>
                      <a:pt x="1636" y="670"/>
                      <a:pt x="1639" y="662"/>
                      <a:pt x="1644" y="656"/>
                    </a:cubicBezTo>
                    <a:cubicBezTo>
                      <a:pt x="1648" y="648"/>
                      <a:pt x="1654" y="639"/>
                      <a:pt x="1659" y="631"/>
                    </a:cubicBezTo>
                    <a:cubicBezTo>
                      <a:pt x="1662" y="623"/>
                      <a:pt x="1664" y="617"/>
                      <a:pt x="1667" y="610"/>
                    </a:cubicBezTo>
                    <a:cubicBezTo>
                      <a:pt x="1671" y="602"/>
                      <a:pt x="1674" y="594"/>
                      <a:pt x="1677" y="585"/>
                    </a:cubicBezTo>
                    <a:cubicBezTo>
                      <a:pt x="1679" y="577"/>
                      <a:pt x="1680" y="571"/>
                      <a:pt x="1684" y="564"/>
                    </a:cubicBezTo>
                    <a:cubicBezTo>
                      <a:pt x="1685" y="556"/>
                      <a:pt x="1688" y="547"/>
                      <a:pt x="1690" y="539"/>
                    </a:cubicBezTo>
                    <a:cubicBezTo>
                      <a:pt x="1690" y="531"/>
                      <a:pt x="1690" y="524"/>
                      <a:pt x="1691" y="517"/>
                    </a:cubicBezTo>
                    <a:cubicBezTo>
                      <a:pt x="1702" y="384"/>
                      <a:pt x="1620" y="247"/>
                      <a:pt x="1444" y="144"/>
                    </a:cubicBezTo>
                    <a:cubicBezTo>
                      <a:pt x="1277" y="48"/>
                      <a:pt x="1062"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640914" y="2328071"/>
                <a:ext cx="105027" cy="80365"/>
              </a:xfrm>
              <a:custGeom>
                <a:rect b="b" l="l" r="r" t="t"/>
                <a:pathLst>
                  <a:path extrusionOk="0" h="1147" w="1499">
                    <a:moveTo>
                      <a:pt x="0" y="0"/>
                    </a:moveTo>
                    <a:lnTo>
                      <a:pt x="0" y="100"/>
                    </a:lnTo>
                    <a:lnTo>
                      <a:pt x="1499" y="1146"/>
                    </a:lnTo>
                    <a:lnTo>
                      <a:pt x="1499" y="104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745872" y="2401219"/>
                <a:ext cx="180698" cy="101174"/>
              </a:xfrm>
              <a:custGeom>
                <a:rect b="b" l="l" r="r" t="t"/>
                <a:pathLst>
                  <a:path extrusionOk="0" h="1444" w="2579">
                    <a:moveTo>
                      <a:pt x="1" y="1"/>
                    </a:moveTo>
                    <a:lnTo>
                      <a:pt x="1" y="102"/>
                    </a:lnTo>
                    <a:cubicBezTo>
                      <a:pt x="742" y="620"/>
                      <a:pt x="1611" y="1071"/>
                      <a:pt x="2579" y="1443"/>
                    </a:cubicBezTo>
                    <a:lnTo>
                      <a:pt x="2577" y="1342"/>
                    </a:lnTo>
                    <a:cubicBezTo>
                      <a:pt x="1611" y="971"/>
                      <a:pt x="742" y="51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640914" y="2323587"/>
                <a:ext cx="299668" cy="174182"/>
              </a:xfrm>
              <a:custGeom>
                <a:rect b="b" l="l" r="r" t="t"/>
                <a:pathLst>
                  <a:path extrusionOk="0" h="2486" w="4277">
                    <a:moveTo>
                      <a:pt x="4075" y="2450"/>
                    </a:moveTo>
                    <a:cubicBezTo>
                      <a:pt x="3109" y="2079"/>
                      <a:pt x="2240" y="1627"/>
                      <a:pt x="1499" y="1109"/>
                    </a:cubicBezTo>
                    <a:lnTo>
                      <a:pt x="0" y="64"/>
                    </a:lnTo>
                    <a:lnTo>
                      <a:pt x="111" y="1"/>
                    </a:lnTo>
                    <a:lnTo>
                      <a:pt x="1909" y="872"/>
                    </a:lnTo>
                    <a:cubicBezTo>
                      <a:pt x="2803" y="1302"/>
                      <a:pt x="3577" y="1807"/>
                      <a:pt x="4217" y="2368"/>
                    </a:cubicBezTo>
                    <a:lnTo>
                      <a:pt x="4277" y="2422"/>
                    </a:lnTo>
                    <a:lnTo>
                      <a:pt x="4167" y="2485"/>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921246" y="2482285"/>
                <a:ext cx="54581" cy="123104"/>
              </a:xfrm>
              <a:custGeom>
                <a:rect b="b" l="l" r="r" t="t"/>
                <a:pathLst>
                  <a:path extrusionOk="0" h="1757" w="779">
                    <a:moveTo>
                      <a:pt x="2" y="23"/>
                    </a:moveTo>
                    <a:cubicBezTo>
                      <a:pt x="2" y="26"/>
                      <a:pt x="3" y="31"/>
                      <a:pt x="5" y="34"/>
                    </a:cubicBezTo>
                    <a:cubicBezTo>
                      <a:pt x="5" y="39"/>
                      <a:pt x="6" y="42"/>
                      <a:pt x="6" y="45"/>
                    </a:cubicBezTo>
                    <a:cubicBezTo>
                      <a:pt x="8" y="49"/>
                      <a:pt x="11" y="53"/>
                      <a:pt x="11" y="56"/>
                    </a:cubicBezTo>
                    <a:cubicBezTo>
                      <a:pt x="13" y="59"/>
                      <a:pt x="14" y="63"/>
                      <a:pt x="16" y="65"/>
                    </a:cubicBezTo>
                    <a:cubicBezTo>
                      <a:pt x="17" y="69"/>
                      <a:pt x="20" y="73"/>
                      <a:pt x="22" y="77"/>
                    </a:cubicBezTo>
                    <a:cubicBezTo>
                      <a:pt x="25" y="80"/>
                      <a:pt x="26" y="83"/>
                      <a:pt x="28" y="86"/>
                    </a:cubicBezTo>
                    <a:cubicBezTo>
                      <a:pt x="31" y="89"/>
                      <a:pt x="34" y="94"/>
                      <a:pt x="39" y="99"/>
                    </a:cubicBezTo>
                    <a:cubicBezTo>
                      <a:pt x="40" y="102"/>
                      <a:pt x="42" y="103"/>
                      <a:pt x="45" y="106"/>
                    </a:cubicBezTo>
                    <a:cubicBezTo>
                      <a:pt x="48" y="109"/>
                      <a:pt x="53" y="114"/>
                      <a:pt x="57" y="119"/>
                    </a:cubicBezTo>
                    <a:cubicBezTo>
                      <a:pt x="59" y="120"/>
                      <a:pt x="62" y="123"/>
                      <a:pt x="63" y="125"/>
                    </a:cubicBezTo>
                    <a:cubicBezTo>
                      <a:pt x="68" y="129"/>
                      <a:pt x="74" y="134"/>
                      <a:pt x="80" y="139"/>
                    </a:cubicBezTo>
                    <a:cubicBezTo>
                      <a:pt x="83" y="140"/>
                      <a:pt x="85" y="142"/>
                      <a:pt x="86" y="143"/>
                    </a:cubicBezTo>
                    <a:cubicBezTo>
                      <a:pt x="96" y="149"/>
                      <a:pt x="103" y="154"/>
                      <a:pt x="113" y="160"/>
                    </a:cubicBezTo>
                    <a:cubicBezTo>
                      <a:pt x="263" y="248"/>
                      <a:pt x="509" y="248"/>
                      <a:pt x="662" y="160"/>
                    </a:cubicBezTo>
                    <a:cubicBezTo>
                      <a:pt x="671" y="154"/>
                      <a:pt x="680" y="149"/>
                      <a:pt x="688" y="143"/>
                    </a:cubicBezTo>
                    <a:cubicBezTo>
                      <a:pt x="691" y="140"/>
                      <a:pt x="694" y="139"/>
                      <a:pt x="697" y="136"/>
                    </a:cubicBezTo>
                    <a:cubicBezTo>
                      <a:pt x="702" y="133"/>
                      <a:pt x="706" y="129"/>
                      <a:pt x="711" y="125"/>
                    </a:cubicBezTo>
                    <a:cubicBezTo>
                      <a:pt x="714" y="122"/>
                      <a:pt x="717" y="120"/>
                      <a:pt x="719" y="117"/>
                    </a:cubicBezTo>
                    <a:cubicBezTo>
                      <a:pt x="723" y="114"/>
                      <a:pt x="728" y="109"/>
                      <a:pt x="731" y="106"/>
                    </a:cubicBezTo>
                    <a:cubicBezTo>
                      <a:pt x="734" y="103"/>
                      <a:pt x="736" y="100"/>
                      <a:pt x="737" y="97"/>
                    </a:cubicBezTo>
                    <a:cubicBezTo>
                      <a:pt x="742" y="94"/>
                      <a:pt x="745" y="89"/>
                      <a:pt x="746" y="85"/>
                    </a:cubicBezTo>
                    <a:cubicBezTo>
                      <a:pt x="749" y="83"/>
                      <a:pt x="751" y="79"/>
                      <a:pt x="752" y="77"/>
                    </a:cubicBezTo>
                    <a:cubicBezTo>
                      <a:pt x="754" y="73"/>
                      <a:pt x="757" y="69"/>
                      <a:pt x="759" y="65"/>
                    </a:cubicBezTo>
                    <a:cubicBezTo>
                      <a:pt x="762" y="62"/>
                      <a:pt x="762" y="59"/>
                      <a:pt x="763" y="56"/>
                    </a:cubicBezTo>
                    <a:cubicBezTo>
                      <a:pt x="765" y="53"/>
                      <a:pt x="768" y="48"/>
                      <a:pt x="768" y="43"/>
                    </a:cubicBezTo>
                    <a:cubicBezTo>
                      <a:pt x="769" y="42"/>
                      <a:pt x="769" y="37"/>
                      <a:pt x="771" y="34"/>
                    </a:cubicBezTo>
                    <a:cubicBezTo>
                      <a:pt x="772" y="31"/>
                      <a:pt x="772" y="26"/>
                      <a:pt x="774" y="22"/>
                    </a:cubicBezTo>
                    <a:cubicBezTo>
                      <a:pt x="774" y="19"/>
                      <a:pt x="774" y="16"/>
                      <a:pt x="774" y="13"/>
                    </a:cubicBezTo>
                    <a:cubicBezTo>
                      <a:pt x="776" y="9"/>
                      <a:pt x="776" y="5"/>
                      <a:pt x="776" y="2"/>
                    </a:cubicBezTo>
                    <a:lnTo>
                      <a:pt x="776" y="0"/>
                    </a:lnTo>
                    <a:lnTo>
                      <a:pt x="777" y="1509"/>
                    </a:lnTo>
                    <a:cubicBezTo>
                      <a:pt x="779" y="1568"/>
                      <a:pt x="740" y="1626"/>
                      <a:pt x="665" y="1669"/>
                    </a:cubicBezTo>
                    <a:cubicBezTo>
                      <a:pt x="512" y="1757"/>
                      <a:pt x="266" y="1757"/>
                      <a:pt x="116" y="1669"/>
                    </a:cubicBezTo>
                    <a:cubicBezTo>
                      <a:pt x="40" y="1626"/>
                      <a:pt x="3" y="1569"/>
                      <a:pt x="3" y="1511"/>
                    </a:cubicBezTo>
                    <a:lnTo>
                      <a:pt x="0" y="3"/>
                    </a:lnTo>
                    <a:cubicBezTo>
                      <a:pt x="0" y="6"/>
                      <a:pt x="2" y="9"/>
                      <a:pt x="2" y="14"/>
                    </a:cubicBezTo>
                    <a:cubicBezTo>
                      <a:pt x="2" y="17"/>
                      <a:pt x="2" y="20"/>
                      <a:pt x="2" y="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8"/>
              <p:cNvSpPr/>
              <p:nvPr/>
            </p:nvSpPr>
            <p:spPr>
              <a:xfrm>
                <a:off x="920825" y="2466590"/>
                <a:ext cx="54791" cy="31529"/>
              </a:xfrm>
              <a:custGeom>
                <a:rect b="b" l="l" r="r" t="t"/>
                <a:pathLst>
                  <a:path extrusionOk="0" h="450" w="782">
                    <a:moveTo>
                      <a:pt x="393" y="0"/>
                    </a:moveTo>
                    <a:cubicBezTo>
                      <a:pt x="294" y="0"/>
                      <a:pt x="195" y="22"/>
                      <a:pt x="120" y="66"/>
                    </a:cubicBezTo>
                    <a:cubicBezTo>
                      <a:pt x="39" y="113"/>
                      <a:pt x="0" y="177"/>
                      <a:pt x="6" y="238"/>
                    </a:cubicBezTo>
                    <a:cubicBezTo>
                      <a:pt x="6" y="241"/>
                      <a:pt x="6" y="244"/>
                      <a:pt x="8" y="247"/>
                    </a:cubicBezTo>
                    <a:cubicBezTo>
                      <a:pt x="8" y="250"/>
                      <a:pt x="9" y="255"/>
                      <a:pt x="9" y="258"/>
                    </a:cubicBezTo>
                    <a:cubicBezTo>
                      <a:pt x="11" y="261"/>
                      <a:pt x="11" y="264"/>
                      <a:pt x="12" y="267"/>
                    </a:cubicBezTo>
                    <a:cubicBezTo>
                      <a:pt x="14" y="272"/>
                      <a:pt x="15" y="277"/>
                      <a:pt x="17" y="280"/>
                    </a:cubicBezTo>
                    <a:cubicBezTo>
                      <a:pt x="19" y="283"/>
                      <a:pt x="20" y="286"/>
                      <a:pt x="22" y="289"/>
                    </a:cubicBezTo>
                    <a:cubicBezTo>
                      <a:pt x="23" y="293"/>
                      <a:pt x="26" y="297"/>
                      <a:pt x="28" y="301"/>
                    </a:cubicBezTo>
                    <a:cubicBezTo>
                      <a:pt x="29" y="304"/>
                      <a:pt x="32" y="307"/>
                      <a:pt x="34" y="310"/>
                    </a:cubicBezTo>
                    <a:cubicBezTo>
                      <a:pt x="37" y="313"/>
                      <a:pt x="40" y="318"/>
                      <a:pt x="43" y="323"/>
                    </a:cubicBezTo>
                    <a:cubicBezTo>
                      <a:pt x="45" y="324"/>
                      <a:pt x="48" y="327"/>
                      <a:pt x="49" y="330"/>
                    </a:cubicBezTo>
                    <a:cubicBezTo>
                      <a:pt x="54" y="333"/>
                      <a:pt x="59" y="338"/>
                      <a:pt x="63" y="343"/>
                    </a:cubicBezTo>
                    <a:cubicBezTo>
                      <a:pt x="65" y="344"/>
                      <a:pt x="66" y="347"/>
                      <a:pt x="69" y="349"/>
                    </a:cubicBezTo>
                    <a:cubicBezTo>
                      <a:pt x="74" y="353"/>
                      <a:pt x="80" y="358"/>
                      <a:pt x="86" y="363"/>
                    </a:cubicBezTo>
                    <a:cubicBezTo>
                      <a:pt x="88" y="364"/>
                      <a:pt x="91" y="366"/>
                      <a:pt x="92" y="367"/>
                    </a:cubicBezTo>
                    <a:cubicBezTo>
                      <a:pt x="100" y="373"/>
                      <a:pt x="109" y="378"/>
                      <a:pt x="119" y="384"/>
                    </a:cubicBezTo>
                    <a:cubicBezTo>
                      <a:pt x="194" y="428"/>
                      <a:pt x="293" y="450"/>
                      <a:pt x="392" y="450"/>
                    </a:cubicBezTo>
                    <a:cubicBezTo>
                      <a:pt x="492" y="450"/>
                      <a:pt x="591" y="428"/>
                      <a:pt x="666" y="384"/>
                    </a:cubicBezTo>
                    <a:cubicBezTo>
                      <a:pt x="677" y="378"/>
                      <a:pt x="685" y="373"/>
                      <a:pt x="694" y="367"/>
                    </a:cubicBezTo>
                    <a:cubicBezTo>
                      <a:pt x="697" y="364"/>
                      <a:pt x="698" y="363"/>
                      <a:pt x="702" y="360"/>
                    </a:cubicBezTo>
                    <a:cubicBezTo>
                      <a:pt x="708" y="357"/>
                      <a:pt x="712" y="353"/>
                      <a:pt x="717" y="349"/>
                    </a:cubicBezTo>
                    <a:cubicBezTo>
                      <a:pt x="720" y="346"/>
                      <a:pt x="723" y="344"/>
                      <a:pt x="725" y="341"/>
                    </a:cubicBezTo>
                    <a:cubicBezTo>
                      <a:pt x="728" y="338"/>
                      <a:pt x="732" y="333"/>
                      <a:pt x="737" y="330"/>
                    </a:cubicBezTo>
                    <a:cubicBezTo>
                      <a:pt x="738" y="327"/>
                      <a:pt x="742" y="324"/>
                      <a:pt x="743" y="321"/>
                    </a:cubicBezTo>
                    <a:cubicBezTo>
                      <a:pt x="746" y="318"/>
                      <a:pt x="749" y="313"/>
                      <a:pt x="752" y="309"/>
                    </a:cubicBezTo>
                    <a:cubicBezTo>
                      <a:pt x="755" y="307"/>
                      <a:pt x="757" y="303"/>
                      <a:pt x="758" y="301"/>
                    </a:cubicBezTo>
                    <a:cubicBezTo>
                      <a:pt x="760" y="297"/>
                      <a:pt x="763" y="293"/>
                      <a:pt x="765" y="289"/>
                    </a:cubicBezTo>
                    <a:cubicBezTo>
                      <a:pt x="766" y="286"/>
                      <a:pt x="768" y="283"/>
                      <a:pt x="768" y="280"/>
                    </a:cubicBezTo>
                    <a:cubicBezTo>
                      <a:pt x="771" y="275"/>
                      <a:pt x="772" y="272"/>
                      <a:pt x="774" y="267"/>
                    </a:cubicBezTo>
                    <a:cubicBezTo>
                      <a:pt x="775" y="264"/>
                      <a:pt x="775" y="261"/>
                      <a:pt x="777" y="258"/>
                    </a:cubicBezTo>
                    <a:cubicBezTo>
                      <a:pt x="777" y="255"/>
                      <a:pt x="778" y="250"/>
                      <a:pt x="780" y="246"/>
                    </a:cubicBezTo>
                    <a:cubicBezTo>
                      <a:pt x="780" y="243"/>
                      <a:pt x="780" y="240"/>
                      <a:pt x="780" y="237"/>
                    </a:cubicBezTo>
                    <a:cubicBezTo>
                      <a:pt x="780" y="232"/>
                      <a:pt x="782" y="229"/>
                      <a:pt x="782" y="224"/>
                    </a:cubicBezTo>
                    <a:cubicBezTo>
                      <a:pt x="782" y="167"/>
                      <a:pt x="745" y="110"/>
                      <a:pt x="669" y="67"/>
                    </a:cubicBezTo>
                    <a:cubicBezTo>
                      <a:pt x="593" y="23"/>
                      <a:pt x="493" y="0"/>
                      <a:pt x="3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8"/>
              <p:cNvSpPr/>
              <p:nvPr/>
            </p:nvSpPr>
            <p:spPr>
              <a:xfrm>
                <a:off x="923908" y="2469112"/>
                <a:ext cx="48695" cy="26485"/>
              </a:xfrm>
              <a:custGeom>
                <a:rect b="b" l="l" r="r" t="t"/>
                <a:pathLst>
                  <a:path extrusionOk="0" h="378" w="695">
                    <a:moveTo>
                      <a:pt x="351" y="1"/>
                    </a:moveTo>
                    <a:cubicBezTo>
                      <a:pt x="263" y="1"/>
                      <a:pt x="175" y="19"/>
                      <a:pt x="107" y="56"/>
                    </a:cubicBezTo>
                    <a:cubicBezTo>
                      <a:pt x="35" y="96"/>
                      <a:pt x="1" y="148"/>
                      <a:pt x="5" y="199"/>
                    </a:cubicBezTo>
                    <a:cubicBezTo>
                      <a:pt x="5" y="202"/>
                      <a:pt x="5" y="205"/>
                      <a:pt x="5" y="208"/>
                    </a:cubicBezTo>
                    <a:cubicBezTo>
                      <a:pt x="7" y="210"/>
                      <a:pt x="8" y="214"/>
                      <a:pt x="8" y="217"/>
                    </a:cubicBezTo>
                    <a:cubicBezTo>
                      <a:pt x="10" y="219"/>
                      <a:pt x="10" y="222"/>
                      <a:pt x="10" y="225"/>
                    </a:cubicBezTo>
                    <a:cubicBezTo>
                      <a:pt x="13" y="228"/>
                      <a:pt x="13" y="231"/>
                      <a:pt x="15" y="234"/>
                    </a:cubicBezTo>
                    <a:cubicBezTo>
                      <a:pt x="16" y="237"/>
                      <a:pt x="18" y="241"/>
                      <a:pt x="19" y="242"/>
                    </a:cubicBezTo>
                    <a:cubicBezTo>
                      <a:pt x="21" y="247"/>
                      <a:pt x="22" y="250"/>
                      <a:pt x="25" y="253"/>
                    </a:cubicBezTo>
                    <a:cubicBezTo>
                      <a:pt x="27" y="254"/>
                      <a:pt x="28" y="257"/>
                      <a:pt x="30" y="261"/>
                    </a:cubicBezTo>
                    <a:cubicBezTo>
                      <a:pt x="31" y="264"/>
                      <a:pt x="36" y="267"/>
                      <a:pt x="39" y="271"/>
                    </a:cubicBezTo>
                    <a:cubicBezTo>
                      <a:pt x="41" y="273"/>
                      <a:pt x="42" y="274"/>
                      <a:pt x="44" y="277"/>
                    </a:cubicBezTo>
                    <a:cubicBezTo>
                      <a:pt x="47" y="281"/>
                      <a:pt x="51" y="284"/>
                      <a:pt x="55" y="287"/>
                    </a:cubicBezTo>
                    <a:cubicBezTo>
                      <a:pt x="58" y="288"/>
                      <a:pt x="59" y="291"/>
                      <a:pt x="61" y="293"/>
                    </a:cubicBezTo>
                    <a:cubicBezTo>
                      <a:pt x="65" y="297"/>
                      <a:pt x="70" y="301"/>
                      <a:pt x="76" y="304"/>
                    </a:cubicBezTo>
                    <a:cubicBezTo>
                      <a:pt x="78" y="305"/>
                      <a:pt x="79" y="307"/>
                      <a:pt x="82" y="308"/>
                    </a:cubicBezTo>
                    <a:cubicBezTo>
                      <a:pt x="88" y="313"/>
                      <a:pt x="98" y="317"/>
                      <a:pt x="105" y="322"/>
                    </a:cubicBezTo>
                    <a:cubicBezTo>
                      <a:pt x="172" y="359"/>
                      <a:pt x="260" y="377"/>
                      <a:pt x="349" y="377"/>
                    </a:cubicBezTo>
                    <a:cubicBezTo>
                      <a:pt x="437" y="377"/>
                      <a:pt x="525" y="359"/>
                      <a:pt x="593" y="322"/>
                    </a:cubicBezTo>
                    <a:cubicBezTo>
                      <a:pt x="602" y="317"/>
                      <a:pt x="610" y="313"/>
                      <a:pt x="618" y="308"/>
                    </a:cubicBezTo>
                    <a:cubicBezTo>
                      <a:pt x="621" y="305"/>
                      <a:pt x="622" y="304"/>
                      <a:pt x="625" y="302"/>
                    </a:cubicBezTo>
                    <a:cubicBezTo>
                      <a:pt x="630" y="299"/>
                      <a:pt x="634" y="296"/>
                      <a:pt x="639" y="293"/>
                    </a:cubicBezTo>
                    <a:cubicBezTo>
                      <a:pt x="641" y="291"/>
                      <a:pt x="642" y="288"/>
                      <a:pt x="645" y="287"/>
                    </a:cubicBezTo>
                    <a:cubicBezTo>
                      <a:pt x="648" y="282"/>
                      <a:pt x="653" y="279"/>
                      <a:pt x="656" y="277"/>
                    </a:cubicBezTo>
                    <a:cubicBezTo>
                      <a:pt x="658" y="274"/>
                      <a:pt x="659" y="271"/>
                      <a:pt x="662" y="270"/>
                    </a:cubicBezTo>
                    <a:cubicBezTo>
                      <a:pt x="665" y="267"/>
                      <a:pt x="667" y="262"/>
                      <a:pt x="670" y="261"/>
                    </a:cubicBezTo>
                    <a:cubicBezTo>
                      <a:pt x="671" y="257"/>
                      <a:pt x="673" y="254"/>
                      <a:pt x="674" y="253"/>
                    </a:cubicBezTo>
                    <a:cubicBezTo>
                      <a:pt x="676" y="248"/>
                      <a:pt x="679" y="247"/>
                      <a:pt x="681" y="244"/>
                    </a:cubicBezTo>
                    <a:cubicBezTo>
                      <a:pt x="682" y="241"/>
                      <a:pt x="684" y="237"/>
                      <a:pt x="684" y="234"/>
                    </a:cubicBezTo>
                    <a:cubicBezTo>
                      <a:pt x="685" y="231"/>
                      <a:pt x="688" y="228"/>
                      <a:pt x="688" y="225"/>
                    </a:cubicBezTo>
                    <a:cubicBezTo>
                      <a:pt x="690" y="222"/>
                      <a:pt x="690" y="219"/>
                      <a:pt x="691" y="217"/>
                    </a:cubicBezTo>
                    <a:cubicBezTo>
                      <a:pt x="691" y="214"/>
                      <a:pt x="693" y="210"/>
                      <a:pt x="693" y="207"/>
                    </a:cubicBezTo>
                    <a:cubicBezTo>
                      <a:pt x="694" y="204"/>
                      <a:pt x="694" y="202"/>
                      <a:pt x="694" y="199"/>
                    </a:cubicBezTo>
                    <a:cubicBezTo>
                      <a:pt x="694" y="196"/>
                      <a:pt x="694" y="191"/>
                      <a:pt x="694" y="188"/>
                    </a:cubicBezTo>
                    <a:cubicBezTo>
                      <a:pt x="694" y="141"/>
                      <a:pt x="662" y="93"/>
                      <a:pt x="594" y="56"/>
                    </a:cubicBezTo>
                    <a:cubicBezTo>
                      <a:pt x="528" y="19"/>
                      <a:pt x="43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a:off x="937641" y="2476609"/>
                <a:ext cx="21510" cy="11631"/>
              </a:xfrm>
              <a:custGeom>
                <a:rect b="b" l="l" r="r" t="t"/>
                <a:pathLst>
                  <a:path extrusionOk="0" h="166" w="307">
                    <a:moveTo>
                      <a:pt x="154" y="0"/>
                    </a:moveTo>
                    <a:cubicBezTo>
                      <a:pt x="115" y="0"/>
                      <a:pt x="76" y="8"/>
                      <a:pt x="46" y="24"/>
                    </a:cubicBezTo>
                    <a:cubicBezTo>
                      <a:pt x="14" y="41"/>
                      <a:pt x="0" y="64"/>
                      <a:pt x="0" y="87"/>
                    </a:cubicBezTo>
                    <a:cubicBezTo>
                      <a:pt x="0" y="89"/>
                      <a:pt x="0" y="90"/>
                      <a:pt x="2" y="90"/>
                    </a:cubicBezTo>
                    <a:cubicBezTo>
                      <a:pt x="2" y="92"/>
                      <a:pt x="2" y="94"/>
                      <a:pt x="3" y="95"/>
                    </a:cubicBezTo>
                    <a:cubicBezTo>
                      <a:pt x="3" y="97"/>
                      <a:pt x="3" y="97"/>
                      <a:pt x="3" y="98"/>
                    </a:cubicBezTo>
                    <a:cubicBezTo>
                      <a:pt x="3" y="100"/>
                      <a:pt x="5" y="101"/>
                      <a:pt x="5" y="103"/>
                    </a:cubicBezTo>
                    <a:cubicBezTo>
                      <a:pt x="6" y="104"/>
                      <a:pt x="6" y="106"/>
                      <a:pt x="6" y="106"/>
                    </a:cubicBezTo>
                    <a:cubicBezTo>
                      <a:pt x="8" y="107"/>
                      <a:pt x="9" y="109"/>
                      <a:pt x="9" y="110"/>
                    </a:cubicBezTo>
                    <a:cubicBezTo>
                      <a:pt x="11" y="112"/>
                      <a:pt x="11" y="112"/>
                      <a:pt x="12" y="114"/>
                    </a:cubicBezTo>
                    <a:cubicBezTo>
                      <a:pt x="12" y="115"/>
                      <a:pt x="14" y="118"/>
                      <a:pt x="15" y="118"/>
                    </a:cubicBezTo>
                    <a:cubicBezTo>
                      <a:pt x="17" y="120"/>
                      <a:pt x="17" y="121"/>
                      <a:pt x="17" y="121"/>
                    </a:cubicBezTo>
                    <a:cubicBezTo>
                      <a:pt x="19" y="123"/>
                      <a:pt x="22" y="124"/>
                      <a:pt x="23" y="126"/>
                    </a:cubicBezTo>
                    <a:cubicBezTo>
                      <a:pt x="25" y="127"/>
                      <a:pt x="25" y="127"/>
                      <a:pt x="26" y="129"/>
                    </a:cubicBezTo>
                    <a:cubicBezTo>
                      <a:pt x="28" y="130"/>
                      <a:pt x="29" y="132"/>
                      <a:pt x="32" y="134"/>
                    </a:cubicBezTo>
                    <a:cubicBezTo>
                      <a:pt x="34" y="134"/>
                      <a:pt x="34" y="135"/>
                      <a:pt x="35" y="135"/>
                    </a:cubicBezTo>
                    <a:cubicBezTo>
                      <a:pt x="39" y="137"/>
                      <a:pt x="42" y="140"/>
                      <a:pt x="45" y="141"/>
                    </a:cubicBezTo>
                    <a:cubicBezTo>
                      <a:pt x="75" y="157"/>
                      <a:pt x="114" y="165"/>
                      <a:pt x="153" y="165"/>
                    </a:cubicBezTo>
                    <a:cubicBezTo>
                      <a:pt x="192" y="165"/>
                      <a:pt x="232" y="157"/>
                      <a:pt x="262" y="141"/>
                    </a:cubicBezTo>
                    <a:cubicBezTo>
                      <a:pt x="265" y="140"/>
                      <a:pt x="269" y="137"/>
                      <a:pt x="272" y="135"/>
                    </a:cubicBezTo>
                    <a:cubicBezTo>
                      <a:pt x="274" y="135"/>
                      <a:pt x="274" y="134"/>
                      <a:pt x="275" y="132"/>
                    </a:cubicBezTo>
                    <a:cubicBezTo>
                      <a:pt x="277" y="130"/>
                      <a:pt x="278" y="130"/>
                      <a:pt x="282" y="129"/>
                    </a:cubicBezTo>
                    <a:cubicBezTo>
                      <a:pt x="282" y="127"/>
                      <a:pt x="283" y="126"/>
                      <a:pt x="285" y="126"/>
                    </a:cubicBezTo>
                    <a:cubicBezTo>
                      <a:pt x="286" y="124"/>
                      <a:pt x="288" y="123"/>
                      <a:pt x="289" y="121"/>
                    </a:cubicBezTo>
                    <a:cubicBezTo>
                      <a:pt x="289" y="120"/>
                      <a:pt x="291" y="120"/>
                      <a:pt x="291" y="118"/>
                    </a:cubicBezTo>
                    <a:cubicBezTo>
                      <a:pt x="292" y="117"/>
                      <a:pt x="294" y="115"/>
                      <a:pt x="295" y="114"/>
                    </a:cubicBezTo>
                    <a:cubicBezTo>
                      <a:pt x="295" y="112"/>
                      <a:pt x="297" y="112"/>
                      <a:pt x="297" y="110"/>
                    </a:cubicBezTo>
                    <a:cubicBezTo>
                      <a:pt x="298" y="109"/>
                      <a:pt x="298" y="107"/>
                      <a:pt x="300" y="106"/>
                    </a:cubicBezTo>
                    <a:cubicBezTo>
                      <a:pt x="300" y="106"/>
                      <a:pt x="302" y="104"/>
                      <a:pt x="302" y="103"/>
                    </a:cubicBezTo>
                    <a:cubicBezTo>
                      <a:pt x="302" y="101"/>
                      <a:pt x="303" y="100"/>
                      <a:pt x="305" y="98"/>
                    </a:cubicBezTo>
                    <a:cubicBezTo>
                      <a:pt x="305" y="97"/>
                      <a:pt x="305" y="97"/>
                      <a:pt x="305" y="95"/>
                    </a:cubicBezTo>
                    <a:cubicBezTo>
                      <a:pt x="305" y="94"/>
                      <a:pt x="306" y="92"/>
                      <a:pt x="306" y="90"/>
                    </a:cubicBezTo>
                    <a:cubicBezTo>
                      <a:pt x="306" y="90"/>
                      <a:pt x="306" y="89"/>
                      <a:pt x="306" y="87"/>
                    </a:cubicBezTo>
                    <a:lnTo>
                      <a:pt x="306" y="83"/>
                    </a:lnTo>
                    <a:cubicBezTo>
                      <a:pt x="306" y="61"/>
                      <a:pt x="292" y="40"/>
                      <a:pt x="262" y="24"/>
                    </a:cubicBezTo>
                    <a:cubicBezTo>
                      <a:pt x="232" y="8"/>
                      <a:pt x="193"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930635" y="2518158"/>
                <a:ext cx="51007" cy="59135"/>
              </a:xfrm>
              <a:custGeom>
                <a:rect b="b" l="l" r="r" t="t"/>
                <a:pathLst>
                  <a:path extrusionOk="0" h="844" w="728">
                    <a:moveTo>
                      <a:pt x="0" y="0"/>
                    </a:moveTo>
                    <a:lnTo>
                      <a:pt x="2" y="100"/>
                    </a:lnTo>
                    <a:lnTo>
                      <a:pt x="728" y="843"/>
                    </a:lnTo>
                    <a:lnTo>
                      <a:pt x="728" y="7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981572" y="2570076"/>
                <a:ext cx="39306" cy="31109"/>
              </a:xfrm>
              <a:custGeom>
                <a:rect b="b" l="l" r="r" t="t"/>
                <a:pathLst>
                  <a:path extrusionOk="0" h="444" w="561">
                    <a:moveTo>
                      <a:pt x="1" y="1"/>
                    </a:moveTo>
                    <a:lnTo>
                      <a:pt x="1" y="101"/>
                    </a:lnTo>
                    <a:cubicBezTo>
                      <a:pt x="151" y="233"/>
                      <a:pt x="341" y="350"/>
                      <a:pt x="561" y="444"/>
                    </a:cubicBezTo>
                    <a:lnTo>
                      <a:pt x="561" y="344"/>
                    </a:lnTo>
                    <a:cubicBezTo>
                      <a:pt x="341" y="249"/>
                      <a:pt x="151" y="13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1020809" y="2594109"/>
                <a:ext cx="209354" cy="96690"/>
              </a:xfrm>
              <a:custGeom>
                <a:rect b="b" l="l" r="r" t="t"/>
                <a:pathLst>
                  <a:path extrusionOk="0" h="1380" w="2988">
                    <a:moveTo>
                      <a:pt x="1" y="1"/>
                    </a:moveTo>
                    <a:lnTo>
                      <a:pt x="1" y="101"/>
                    </a:lnTo>
                    <a:lnTo>
                      <a:pt x="2988" y="1379"/>
                    </a:lnTo>
                    <a:lnTo>
                      <a:pt x="2988" y="127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p:nvPr/>
            </p:nvSpPr>
            <p:spPr>
              <a:xfrm>
                <a:off x="1230094" y="2667607"/>
                <a:ext cx="27816" cy="23192"/>
              </a:xfrm>
              <a:custGeom>
                <a:rect b="b" l="l" r="r" t="t"/>
                <a:pathLst>
                  <a:path extrusionOk="0" h="331" w="397">
                    <a:moveTo>
                      <a:pt x="396" y="1"/>
                    </a:moveTo>
                    <a:lnTo>
                      <a:pt x="1" y="230"/>
                    </a:lnTo>
                    <a:lnTo>
                      <a:pt x="1" y="330"/>
                    </a:lnTo>
                    <a:lnTo>
                      <a:pt x="396" y="102"/>
                    </a:lnTo>
                    <a:lnTo>
                      <a:pt x="3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8"/>
              <p:cNvSpPr/>
              <p:nvPr/>
            </p:nvSpPr>
            <p:spPr>
              <a:xfrm>
                <a:off x="930635" y="2492374"/>
                <a:ext cx="327274" cy="191418"/>
              </a:xfrm>
              <a:custGeom>
                <a:rect b="b" l="l" r="r" t="t"/>
                <a:pathLst>
                  <a:path extrusionOk="0" h="2732" w="4671">
                    <a:moveTo>
                      <a:pt x="526" y="353"/>
                    </a:moveTo>
                    <a:cubicBezTo>
                      <a:pt x="602" y="308"/>
                      <a:pt x="640" y="250"/>
                      <a:pt x="640" y="193"/>
                    </a:cubicBezTo>
                    <a:lnTo>
                      <a:pt x="640" y="1"/>
                    </a:lnTo>
                    <a:lnTo>
                      <a:pt x="640" y="1"/>
                    </a:lnTo>
                    <a:lnTo>
                      <a:pt x="1883" y="442"/>
                    </a:lnTo>
                    <a:cubicBezTo>
                      <a:pt x="2112" y="530"/>
                      <a:pt x="2312" y="639"/>
                      <a:pt x="2475" y="768"/>
                    </a:cubicBezTo>
                    <a:lnTo>
                      <a:pt x="4670" y="2502"/>
                    </a:lnTo>
                    <a:lnTo>
                      <a:pt x="4275" y="2731"/>
                    </a:lnTo>
                    <a:lnTo>
                      <a:pt x="1288" y="1453"/>
                    </a:lnTo>
                    <a:cubicBezTo>
                      <a:pt x="1068" y="1359"/>
                      <a:pt x="878" y="1242"/>
                      <a:pt x="728" y="1110"/>
                    </a:cubicBezTo>
                    <a:lnTo>
                      <a:pt x="0" y="368"/>
                    </a:lnTo>
                    <a:lnTo>
                      <a:pt x="5" y="365"/>
                    </a:lnTo>
                    <a:cubicBezTo>
                      <a:pt x="157" y="439"/>
                      <a:pt x="382" y="436"/>
                      <a:pt x="526" y="353"/>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937921" y="2648129"/>
                <a:ext cx="19898" cy="178105"/>
              </a:xfrm>
              <a:custGeom>
                <a:rect b="b" l="l" r="r" t="t"/>
                <a:pathLst>
                  <a:path extrusionOk="0" h="2542" w="284">
                    <a:moveTo>
                      <a:pt x="141" y="0"/>
                    </a:moveTo>
                    <a:cubicBezTo>
                      <a:pt x="140" y="0"/>
                      <a:pt x="139" y="1"/>
                      <a:pt x="138" y="1"/>
                    </a:cubicBezTo>
                    <a:cubicBezTo>
                      <a:pt x="62" y="1"/>
                      <a:pt x="1" y="51"/>
                      <a:pt x="1" y="113"/>
                    </a:cubicBezTo>
                    <a:lnTo>
                      <a:pt x="8" y="2542"/>
                    </a:lnTo>
                    <a:cubicBezTo>
                      <a:pt x="8" y="2480"/>
                      <a:pt x="70" y="2429"/>
                      <a:pt x="145" y="2429"/>
                    </a:cubicBezTo>
                    <a:cubicBezTo>
                      <a:pt x="222" y="2429"/>
                      <a:pt x="283" y="2478"/>
                      <a:pt x="284" y="2541"/>
                    </a:cubicBezTo>
                    <a:lnTo>
                      <a:pt x="284" y="2541"/>
                    </a:lnTo>
                    <a:lnTo>
                      <a:pt x="276" y="113"/>
                    </a:lnTo>
                    <a:cubicBezTo>
                      <a:pt x="276" y="52"/>
                      <a:pt x="216" y="0"/>
                      <a:pt x="141" y="0"/>
                    </a:cubicBezTo>
                    <a:close/>
                    <a:moveTo>
                      <a:pt x="284" y="2541"/>
                    </a:moveTo>
                    <a:lnTo>
                      <a:pt x="284" y="2542"/>
                    </a:lnTo>
                    <a:cubicBezTo>
                      <a:pt x="284" y="2541"/>
                      <a:pt x="284" y="2541"/>
                      <a:pt x="284" y="25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38"/>
            <p:cNvGrpSpPr/>
            <p:nvPr/>
          </p:nvGrpSpPr>
          <p:grpSpPr>
            <a:xfrm flipH="1">
              <a:off x="6090822" y="3327650"/>
              <a:ext cx="708503" cy="475145"/>
              <a:chOff x="445502" y="2262069"/>
              <a:chExt cx="1007254" cy="675498"/>
            </a:xfrm>
          </p:grpSpPr>
          <p:sp>
            <p:nvSpPr>
              <p:cNvPr id="915" name="Google Shape;915;p38"/>
              <p:cNvSpPr/>
              <p:nvPr/>
            </p:nvSpPr>
            <p:spPr>
              <a:xfrm>
                <a:off x="475070" y="2601326"/>
                <a:ext cx="427677" cy="19828"/>
              </a:xfrm>
              <a:custGeom>
                <a:rect b="b" l="l" r="r" t="t"/>
                <a:pathLst>
                  <a:path extrusionOk="0" h="283" w="6104">
                    <a:moveTo>
                      <a:pt x="5994" y="1"/>
                    </a:moveTo>
                    <a:cubicBezTo>
                      <a:pt x="5993" y="1"/>
                      <a:pt x="5992" y="1"/>
                      <a:pt x="5991" y="1"/>
                    </a:cubicBezTo>
                    <a:lnTo>
                      <a:pt x="0" y="7"/>
                    </a:lnTo>
                    <a:cubicBezTo>
                      <a:pt x="63" y="7"/>
                      <a:pt x="114" y="69"/>
                      <a:pt x="114" y="146"/>
                    </a:cubicBezTo>
                    <a:cubicBezTo>
                      <a:pt x="114" y="221"/>
                      <a:pt x="63" y="282"/>
                      <a:pt x="2" y="282"/>
                    </a:cubicBezTo>
                    <a:lnTo>
                      <a:pt x="2" y="282"/>
                    </a:lnTo>
                    <a:lnTo>
                      <a:pt x="5991" y="276"/>
                    </a:lnTo>
                    <a:cubicBezTo>
                      <a:pt x="6054" y="276"/>
                      <a:pt x="6104" y="213"/>
                      <a:pt x="6104" y="138"/>
                    </a:cubicBezTo>
                    <a:cubicBezTo>
                      <a:pt x="6104" y="62"/>
                      <a:pt x="6054" y="1"/>
                      <a:pt x="5994" y="1"/>
                    </a:cubicBezTo>
                    <a:close/>
                    <a:moveTo>
                      <a:pt x="2" y="282"/>
                    </a:moveTo>
                    <a:lnTo>
                      <a:pt x="2" y="282"/>
                    </a:lnTo>
                    <a:cubicBezTo>
                      <a:pt x="2" y="282"/>
                      <a:pt x="2" y="282"/>
                      <a:pt x="2"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467152" y="2601816"/>
                <a:ext cx="15905" cy="19338"/>
              </a:xfrm>
              <a:custGeom>
                <a:rect b="b" l="l" r="r" t="t"/>
                <a:pathLst>
                  <a:path extrusionOk="0" h="276" w="227">
                    <a:moveTo>
                      <a:pt x="113" y="0"/>
                    </a:moveTo>
                    <a:cubicBezTo>
                      <a:pt x="52" y="0"/>
                      <a:pt x="1" y="63"/>
                      <a:pt x="1" y="139"/>
                    </a:cubicBezTo>
                    <a:cubicBezTo>
                      <a:pt x="1" y="214"/>
                      <a:pt x="52" y="275"/>
                      <a:pt x="115" y="275"/>
                    </a:cubicBezTo>
                    <a:cubicBezTo>
                      <a:pt x="176" y="275"/>
                      <a:pt x="227" y="214"/>
                      <a:pt x="227" y="139"/>
                    </a:cubicBezTo>
                    <a:cubicBezTo>
                      <a:pt x="227" y="62"/>
                      <a:pt x="176"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994534" y="2601326"/>
                <a:ext cx="427677" cy="19828"/>
              </a:xfrm>
              <a:custGeom>
                <a:rect b="b" l="l" r="r" t="t"/>
                <a:pathLst>
                  <a:path extrusionOk="0" h="283" w="6104">
                    <a:moveTo>
                      <a:pt x="5992" y="1"/>
                    </a:moveTo>
                    <a:cubicBezTo>
                      <a:pt x="5992" y="1"/>
                      <a:pt x="5991" y="1"/>
                      <a:pt x="5990" y="1"/>
                    </a:cubicBezTo>
                    <a:lnTo>
                      <a:pt x="0" y="7"/>
                    </a:lnTo>
                    <a:cubicBezTo>
                      <a:pt x="62" y="7"/>
                      <a:pt x="113" y="69"/>
                      <a:pt x="113" y="146"/>
                    </a:cubicBezTo>
                    <a:cubicBezTo>
                      <a:pt x="113" y="221"/>
                      <a:pt x="63" y="282"/>
                      <a:pt x="0" y="282"/>
                    </a:cubicBezTo>
                    <a:lnTo>
                      <a:pt x="0" y="282"/>
                    </a:lnTo>
                    <a:lnTo>
                      <a:pt x="5990" y="276"/>
                    </a:lnTo>
                    <a:lnTo>
                      <a:pt x="5992" y="276"/>
                    </a:lnTo>
                    <a:cubicBezTo>
                      <a:pt x="6053" y="276"/>
                      <a:pt x="6104" y="213"/>
                      <a:pt x="6104" y="138"/>
                    </a:cubicBezTo>
                    <a:cubicBezTo>
                      <a:pt x="6104" y="62"/>
                      <a:pt x="6054" y="1"/>
                      <a:pt x="5992" y="1"/>
                    </a:cubicBezTo>
                    <a:close/>
                    <a:moveTo>
                      <a:pt x="0" y="282"/>
                    </a:moveTo>
                    <a:lnTo>
                      <a:pt x="0" y="282"/>
                    </a:lnTo>
                    <a:cubicBezTo>
                      <a:pt x="0" y="282"/>
                      <a:pt x="0" y="282"/>
                      <a:pt x="0"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986617" y="2601816"/>
                <a:ext cx="15835" cy="19338"/>
              </a:xfrm>
              <a:custGeom>
                <a:rect b="b" l="l" r="r" t="t"/>
                <a:pathLst>
                  <a:path extrusionOk="0" h="276" w="226">
                    <a:moveTo>
                      <a:pt x="113" y="0"/>
                    </a:moveTo>
                    <a:cubicBezTo>
                      <a:pt x="52" y="0"/>
                      <a:pt x="1" y="63"/>
                      <a:pt x="1" y="139"/>
                    </a:cubicBezTo>
                    <a:cubicBezTo>
                      <a:pt x="1" y="214"/>
                      <a:pt x="52" y="275"/>
                      <a:pt x="113" y="275"/>
                    </a:cubicBezTo>
                    <a:cubicBezTo>
                      <a:pt x="176" y="275"/>
                      <a:pt x="226" y="214"/>
                      <a:pt x="226" y="139"/>
                    </a:cubicBezTo>
                    <a:cubicBezTo>
                      <a:pt x="226" y="62"/>
                      <a:pt x="175"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489714" y="2262069"/>
                <a:ext cx="916240" cy="339325"/>
              </a:xfrm>
              <a:custGeom>
                <a:rect b="b" l="l" r="r" t="t"/>
                <a:pathLst>
                  <a:path extrusionOk="0" h="4843" w="13077">
                    <a:moveTo>
                      <a:pt x="13067" y="3977"/>
                    </a:moveTo>
                    <a:cubicBezTo>
                      <a:pt x="13067" y="3968"/>
                      <a:pt x="13066" y="3958"/>
                      <a:pt x="13064" y="3951"/>
                    </a:cubicBezTo>
                    <a:cubicBezTo>
                      <a:pt x="12977" y="3049"/>
                      <a:pt x="12338" y="2163"/>
                      <a:pt x="11149" y="1476"/>
                    </a:cubicBezTo>
                    <a:cubicBezTo>
                      <a:pt x="8593" y="1"/>
                      <a:pt x="4444" y="1"/>
                      <a:pt x="1903" y="1477"/>
                    </a:cubicBezTo>
                    <a:cubicBezTo>
                      <a:pt x="716" y="2166"/>
                      <a:pt x="86" y="3060"/>
                      <a:pt x="14" y="3965"/>
                    </a:cubicBezTo>
                    <a:cubicBezTo>
                      <a:pt x="13" y="3992"/>
                      <a:pt x="13" y="4018"/>
                      <a:pt x="11" y="4045"/>
                    </a:cubicBezTo>
                    <a:cubicBezTo>
                      <a:pt x="0" y="4298"/>
                      <a:pt x="33" y="4552"/>
                      <a:pt x="109" y="4803"/>
                    </a:cubicBezTo>
                    <a:cubicBezTo>
                      <a:pt x="336" y="4074"/>
                      <a:pt x="931" y="3376"/>
                      <a:pt x="1900" y="2814"/>
                    </a:cubicBezTo>
                    <a:cubicBezTo>
                      <a:pt x="4441" y="1337"/>
                      <a:pt x="8590" y="1336"/>
                      <a:pt x="11146" y="2813"/>
                    </a:cubicBezTo>
                    <a:cubicBezTo>
                      <a:pt x="12138" y="3386"/>
                      <a:pt x="12746" y="4098"/>
                      <a:pt x="12972" y="4843"/>
                    </a:cubicBezTo>
                    <a:cubicBezTo>
                      <a:pt x="13040" y="4618"/>
                      <a:pt x="13077" y="4391"/>
                      <a:pt x="13075" y="4163"/>
                    </a:cubicBezTo>
                    <a:cubicBezTo>
                      <a:pt x="13075" y="4135"/>
                      <a:pt x="13073" y="4106"/>
                      <a:pt x="13072" y="4077"/>
                    </a:cubicBezTo>
                    <a:cubicBezTo>
                      <a:pt x="13070" y="4043"/>
                      <a:pt x="13070" y="4011"/>
                      <a:pt x="13069" y="39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445502" y="2551579"/>
                <a:ext cx="1004522" cy="385988"/>
              </a:xfrm>
              <a:custGeom>
                <a:rect b="b" l="l" r="r" t="t"/>
                <a:pathLst>
                  <a:path extrusionOk="0" h="5509" w="14337">
                    <a:moveTo>
                      <a:pt x="14337" y="43"/>
                    </a:moveTo>
                    <a:lnTo>
                      <a:pt x="14337" y="46"/>
                    </a:lnTo>
                    <a:lnTo>
                      <a:pt x="14337" y="46"/>
                    </a:lnTo>
                    <a:cubicBezTo>
                      <a:pt x="14337" y="45"/>
                      <a:pt x="14337" y="44"/>
                      <a:pt x="14337" y="43"/>
                    </a:cubicBezTo>
                    <a:close/>
                    <a:moveTo>
                      <a:pt x="7" y="0"/>
                    </a:moveTo>
                    <a:lnTo>
                      <a:pt x="4" y="1337"/>
                    </a:lnTo>
                    <a:cubicBezTo>
                      <a:pt x="1" y="2408"/>
                      <a:pt x="705" y="3480"/>
                      <a:pt x="2116" y="4295"/>
                    </a:cubicBezTo>
                    <a:cubicBezTo>
                      <a:pt x="3518" y="5104"/>
                      <a:pt x="5356" y="5509"/>
                      <a:pt x="7192" y="5509"/>
                    </a:cubicBezTo>
                    <a:cubicBezTo>
                      <a:pt x="9027" y="5509"/>
                      <a:pt x="10860" y="5104"/>
                      <a:pt x="12252" y="4295"/>
                    </a:cubicBezTo>
                    <a:cubicBezTo>
                      <a:pt x="13637" y="3490"/>
                      <a:pt x="14331" y="2435"/>
                      <a:pt x="14332" y="1379"/>
                    </a:cubicBezTo>
                    <a:lnTo>
                      <a:pt x="14337" y="46"/>
                    </a:lnTo>
                    <a:lnTo>
                      <a:pt x="14337" y="46"/>
                    </a:lnTo>
                    <a:cubicBezTo>
                      <a:pt x="14336" y="74"/>
                      <a:pt x="14334" y="101"/>
                      <a:pt x="14332" y="131"/>
                    </a:cubicBezTo>
                    <a:cubicBezTo>
                      <a:pt x="14332" y="165"/>
                      <a:pt x="14331" y="199"/>
                      <a:pt x="14329" y="233"/>
                    </a:cubicBezTo>
                    <a:cubicBezTo>
                      <a:pt x="14326" y="248"/>
                      <a:pt x="14324" y="262"/>
                      <a:pt x="14323" y="276"/>
                    </a:cubicBezTo>
                    <a:cubicBezTo>
                      <a:pt x="14226" y="1254"/>
                      <a:pt x="13538" y="2214"/>
                      <a:pt x="12257" y="2958"/>
                    </a:cubicBezTo>
                    <a:cubicBezTo>
                      <a:pt x="10865" y="3768"/>
                      <a:pt x="9032" y="4172"/>
                      <a:pt x="7197" y="4172"/>
                    </a:cubicBezTo>
                    <a:cubicBezTo>
                      <a:pt x="5361" y="4172"/>
                      <a:pt x="3523" y="3768"/>
                      <a:pt x="2120" y="2958"/>
                    </a:cubicBezTo>
                    <a:cubicBezTo>
                      <a:pt x="799" y="2195"/>
                      <a:pt x="97" y="1208"/>
                      <a:pt x="16" y="206"/>
                    </a:cubicBezTo>
                    <a:cubicBezTo>
                      <a:pt x="13" y="179"/>
                      <a:pt x="13" y="150"/>
                      <a:pt x="11" y="122"/>
                    </a:cubicBezTo>
                    <a:cubicBezTo>
                      <a:pt x="10" y="85"/>
                      <a:pt x="8" y="48"/>
                      <a:pt x="7" y="11"/>
                    </a:cubicBezTo>
                    <a:cubicBezTo>
                      <a:pt x="7" y="8"/>
                      <a:pt x="7" y="5"/>
                      <a:pt x="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445853" y="2262350"/>
                <a:ext cx="1006904" cy="581540"/>
              </a:xfrm>
              <a:custGeom>
                <a:rect b="b" l="l" r="r" t="t"/>
                <a:pathLst>
                  <a:path extrusionOk="0" h="8300" w="14371">
                    <a:moveTo>
                      <a:pt x="7146" y="366"/>
                    </a:moveTo>
                    <a:cubicBezTo>
                      <a:pt x="8820" y="366"/>
                      <a:pt x="10495" y="735"/>
                      <a:pt x="11774" y="1473"/>
                    </a:cubicBezTo>
                    <a:cubicBezTo>
                      <a:pt x="12964" y="2159"/>
                      <a:pt x="13603" y="3045"/>
                      <a:pt x="13690" y="3947"/>
                    </a:cubicBezTo>
                    <a:cubicBezTo>
                      <a:pt x="13692" y="3954"/>
                      <a:pt x="13692" y="3964"/>
                      <a:pt x="13693" y="3973"/>
                    </a:cubicBezTo>
                    <a:cubicBezTo>
                      <a:pt x="13696" y="4007"/>
                      <a:pt x="13696" y="4039"/>
                      <a:pt x="13698" y="4073"/>
                    </a:cubicBezTo>
                    <a:cubicBezTo>
                      <a:pt x="13699" y="4102"/>
                      <a:pt x="13701" y="4130"/>
                      <a:pt x="13701" y="4159"/>
                    </a:cubicBezTo>
                    <a:cubicBezTo>
                      <a:pt x="13701" y="4387"/>
                      <a:pt x="13666" y="4614"/>
                      <a:pt x="13596" y="4839"/>
                    </a:cubicBezTo>
                    <a:cubicBezTo>
                      <a:pt x="13370" y="5568"/>
                      <a:pt x="12773" y="6265"/>
                      <a:pt x="11804" y="6828"/>
                    </a:cubicBezTo>
                    <a:cubicBezTo>
                      <a:pt x="10535" y="7566"/>
                      <a:pt x="8863" y="7935"/>
                      <a:pt x="7188" y="7935"/>
                    </a:cubicBezTo>
                    <a:cubicBezTo>
                      <a:pt x="5514" y="7935"/>
                      <a:pt x="3838" y="7566"/>
                      <a:pt x="2560" y="6828"/>
                    </a:cubicBezTo>
                    <a:cubicBezTo>
                      <a:pt x="1568" y="6256"/>
                      <a:pt x="960" y="5543"/>
                      <a:pt x="734" y="4799"/>
                    </a:cubicBezTo>
                    <a:cubicBezTo>
                      <a:pt x="657" y="4548"/>
                      <a:pt x="625" y="4294"/>
                      <a:pt x="637" y="4042"/>
                    </a:cubicBezTo>
                    <a:cubicBezTo>
                      <a:pt x="637" y="4014"/>
                      <a:pt x="637" y="3988"/>
                      <a:pt x="640" y="3962"/>
                    </a:cubicBezTo>
                    <a:cubicBezTo>
                      <a:pt x="711" y="3056"/>
                      <a:pt x="1342" y="2162"/>
                      <a:pt x="2529" y="1473"/>
                    </a:cubicBezTo>
                    <a:cubicBezTo>
                      <a:pt x="3800" y="735"/>
                      <a:pt x="5472" y="366"/>
                      <a:pt x="7146" y="366"/>
                    </a:cubicBezTo>
                    <a:close/>
                    <a:moveTo>
                      <a:pt x="7143" y="0"/>
                    </a:moveTo>
                    <a:cubicBezTo>
                      <a:pt x="5307" y="0"/>
                      <a:pt x="3474" y="405"/>
                      <a:pt x="2081" y="1215"/>
                    </a:cubicBezTo>
                    <a:cubicBezTo>
                      <a:pt x="692" y="2021"/>
                      <a:pt x="0" y="3079"/>
                      <a:pt x="2" y="4139"/>
                    </a:cubicBezTo>
                    <a:cubicBezTo>
                      <a:pt x="3" y="4176"/>
                      <a:pt x="5" y="4213"/>
                      <a:pt x="6" y="4248"/>
                    </a:cubicBezTo>
                    <a:lnTo>
                      <a:pt x="6" y="4250"/>
                    </a:lnTo>
                    <a:cubicBezTo>
                      <a:pt x="8" y="4278"/>
                      <a:pt x="8" y="4307"/>
                      <a:pt x="11" y="4334"/>
                    </a:cubicBezTo>
                    <a:cubicBezTo>
                      <a:pt x="92" y="5336"/>
                      <a:pt x="794" y="6323"/>
                      <a:pt x="2115" y="7086"/>
                    </a:cubicBezTo>
                    <a:cubicBezTo>
                      <a:pt x="3517" y="7895"/>
                      <a:pt x="5355" y="8300"/>
                      <a:pt x="7191" y="8300"/>
                    </a:cubicBezTo>
                    <a:cubicBezTo>
                      <a:pt x="9026" y="8300"/>
                      <a:pt x="10859" y="7895"/>
                      <a:pt x="12252" y="7086"/>
                    </a:cubicBezTo>
                    <a:cubicBezTo>
                      <a:pt x="13533" y="6342"/>
                      <a:pt x="14221" y="5382"/>
                      <a:pt x="14318" y="4404"/>
                    </a:cubicBezTo>
                    <a:cubicBezTo>
                      <a:pt x="14319" y="4390"/>
                      <a:pt x="14322" y="4376"/>
                      <a:pt x="14322" y="4361"/>
                    </a:cubicBezTo>
                    <a:cubicBezTo>
                      <a:pt x="14326" y="4327"/>
                      <a:pt x="14326" y="4293"/>
                      <a:pt x="14327" y="4259"/>
                    </a:cubicBezTo>
                    <a:cubicBezTo>
                      <a:pt x="14370" y="3159"/>
                      <a:pt x="13669" y="2052"/>
                      <a:pt x="12220" y="1215"/>
                    </a:cubicBezTo>
                    <a:cubicBezTo>
                      <a:pt x="10817" y="405"/>
                      <a:pt x="8979" y="0"/>
                      <a:pt x="7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937921" y="2330313"/>
                <a:ext cx="19898" cy="178245"/>
              </a:xfrm>
              <a:custGeom>
                <a:rect b="b" l="l" r="r" t="t"/>
                <a:pathLst>
                  <a:path extrusionOk="0" h="2544" w="284">
                    <a:moveTo>
                      <a:pt x="284" y="2541"/>
                    </a:moveTo>
                    <a:lnTo>
                      <a:pt x="284" y="2541"/>
                    </a:lnTo>
                    <a:cubicBezTo>
                      <a:pt x="284" y="2541"/>
                      <a:pt x="284" y="2541"/>
                      <a:pt x="284" y="2541"/>
                    </a:cubicBezTo>
                    <a:close/>
                    <a:moveTo>
                      <a:pt x="138" y="0"/>
                    </a:moveTo>
                    <a:cubicBezTo>
                      <a:pt x="62" y="0"/>
                      <a:pt x="1" y="51"/>
                      <a:pt x="1" y="114"/>
                    </a:cubicBezTo>
                    <a:lnTo>
                      <a:pt x="8" y="2543"/>
                    </a:lnTo>
                    <a:cubicBezTo>
                      <a:pt x="8" y="2480"/>
                      <a:pt x="70" y="2431"/>
                      <a:pt x="145" y="2429"/>
                    </a:cubicBezTo>
                    <a:cubicBezTo>
                      <a:pt x="222" y="2429"/>
                      <a:pt x="283" y="2480"/>
                      <a:pt x="284" y="2541"/>
                    </a:cubicBezTo>
                    <a:lnTo>
                      <a:pt x="284" y="2541"/>
                    </a:lnTo>
                    <a:lnTo>
                      <a:pt x="276" y="113"/>
                    </a:lnTo>
                    <a:cubicBezTo>
                      <a:pt x="276" y="50"/>
                      <a:pt x="214" y="0"/>
                      <a:pt x="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938482" y="2500572"/>
                <a:ext cx="19338" cy="15695"/>
              </a:xfrm>
              <a:custGeom>
                <a:rect b="b" l="l" r="r" t="t"/>
                <a:pathLst>
                  <a:path extrusionOk="0" h="224" w="276">
                    <a:moveTo>
                      <a:pt x="141" y="1"/>
                    </a:moveTo>
                    <a:cubicBezTo>
                      <a:pt x="140" y="1"/>
                      <a:pt x="138" y="1"/>
                      <a:pt x="137" y="1"/>
                    </a:cubicBezTo>
                    <a:cubicBezTo>
                      <a:pt x="62" y="1"/>
                      <a:pt x="0" y="50"/>
                      <a:pt x="0" y="113"/>
                    </a:cubicBezTo>
                    <a:cubicBezTo>
                      <a:pt x="0" y="174"/>
                      <a:pt x="60" y="224"/>
                      <a:pt x="134" y="224"/>
                    </a:cubicBezTo>
                    <a:cubicBezTo>
                      <a:pt x="135" y="224"/>
                      <a:pt x="136" y="224"/>
                      <a:pt x="137" y="224"/>
                    </a:cubicBezTo>
                    <a:cubicBezTo>
                      <a:pt x="214" y="224"/>
                      <a:pt x="276" y="173"/>
                      <a:pt x="276" y="111"/>
                    </a:cubicBezTo>
                    <a:cubicBezTo>
                      <a:pt x="276" y="51"/>
                      <a:pt x="216" y="1"/>
                      <a:pt x="141"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889646" y="2556764"/>
                <a:ext cx="119040" cy="137327"/>
              </a:xfrm>
              <a:custGeom>
                <a:rect b="b" l="l" r="r" t="t"/>
                <a:pathLst>
                  <a:path extrusionOk="0" h="1960" w="1699">
                    <a:moveTo>
                      <a:pt x="1696" y="51"/>
                    </a:moveTo>
                    <a:cubicBezTo>
                      <a:pt x="1694" y="59"/>
                      <a:pt x="1691" y="66"/>
                      <a:pt x="1690" y="76"/>
                    </a:cubicBezTo>
                    <a:cubicBezTo>
                      <a:pt x="1688" y="82"/>
                      <a:pt x="1686" y="89"/>
                      <a:pt x="1683" y="97"/>
                    </a:cubicBezTo>
                    <a:cubicBezTo>
                      <a:pt x="1680" y="105"/>
                      <a:pt x="1677" y="112"/>
                      <a:pt x="1673" y="122"/>
                    </a:cubicBezTo>
                    <a:cubicBezTo>
                      <a:pt x="1670" y="129"/>
                      <a:pt x="1668" y="135"/>
                      <a:pt x="1665" y="143"/>
                    </a:cubicBezTo>
                    <a:cubicBezTo>
                      <a:pt x="1660" y="151"/>
                      <a:pt x="1654" y="160"/>
                      <a:pt x="1650" y="168"/>
                    </a:cubicBezTo>
                    <a:cubicBezTo>
                      <a:pt x="1645" y="174"/>
                      <a:pt x="1642" y="182"/>
                      <a:pt x="1637" y="188"/>
                    </a:cubicBezTo>
                    <a:cubicBezTo>
                      <a:pt x="1631" y="195"/>
                      <a:pt x="1623" y="205"/>
                      <a:pt x="1616" y="214"/>
                    </a:cubicBezTo>
                    <a:cubicBezTo>
                      <a:pt x="1611" y="220"/>
                      <a:pt x="1608" y="225"/>
                      <a:pt x="1603" y="231"/>
                    </a:cubicBezTo>
                    <a:cubicBezTo>
                      <a:pt x="1594" y="240"/>
                      <a:pt x="1585" y="248"/>
                      <a:pt x="1574" y="259"/>
                    </a:cubicBezTo>
                    <a:cubicBezTo>
                      <a:pt x="1570" y="263"/>
                      <a:pt x="1565" y="268"/>
                      <a:pt x="1560" y="272"/>
                    </a:cubicBezTo>
                    <a:cubicBezTo>
                      <a:pt x="1550" y="282"/>
                      <a:pt x="1537" y="291"/>
                      <a:pt x="1523" y="302"/>
                    </a:cubicBezTo>
                    <a:cubicBezTo>
                      <a:pt x="1519" y="305"/>
                      <a:pt x="1514" y="308"/>
                      <a:pt x="1510" y="311"/>
                    </a:cubicBezTo>
                    <a:cubicBezTo>
                      <a:pt x="1493" y="325"/>
                      <a:pt x="1474" y="337"/>
                      <a:pt x="1453" y="349"/>
                    </a:cubicBezTo>
                    <a:cubicBezTo>
                      <a:pt x="1123" y="540"/>
                      <a:pt x="588" y="540"/>
                      <a:pt x="256" y="349"/>
                    </a:cubicBezTo>
                    <a:cubicBezTo>
                      <a:pt x="236" y="337"/>
                      <a:pt x="216" y="325"/>
                      <a:pt x="199" y="311"/>
                    </a:cubicBezTo>
                    <a:cubicBezTo>
                      <a:pt x="191" y="306"/>
                      <a:pt x="185" y="302"/>
                      <a:pt x="179" y="297"/>
                    </a:cubicBezTo>
                    <a:cubicBezTo>
                      <a:pt x="168" y="288"/>
                      <a:pt x="157" y="280"/>
                      <a:pt x="147" y="271"/>
                    </a:cubicBezTo>
                    <a:cubicBezTo>
                      <a:pt x="141" y="266"/>
                      <a:pt x="136" y="260"/>
                      <a:pt x="130" y="255"/>
                    </a:cubicBezTo>
                    <a:cubicBezTo>
                      <a:pt x="121" y="246"/>
                      <a:pt x="111" y="239"/>
                      <a:pt x="104" y="229"/>
                    </a:cubicBezTo>
                    <a:cubicBezTo>
                      <a:pt x="99" y="223"/>
                      <a:pt x="94" y="217"/>
                      <a:pt x="90" y="211"/>
                    </a:cubicBezTo>
                    <a:cubicBezTo>
                      <a:pt x="84" y="203"/>
                      <a:pt x="74" y="194"/>
                      <a:pt x="70" y="186"/>
                    </a:cubicBezTo>
                    <a:cubicBezTo>
                      <a:pt x="65" y="180"/>
                      <a:pt x="61" y="172"/>
                      <a:pt x="57" y="166"/>
                    </a:cubicBezTo>
                    <a:cubicBezTo>
                      <a:pt x="53" y="157"/>
                      <a:pt x="47" y="149"/>
                      <a:pt x="42" y="142"/>
                    </a:cubicBezTo>
                    <a:cubicBezTo>
                      <a:pt x="39" y="134"/>
                      <a:pt x="36" y="128"/>
                      <a:pt x="33" y="122"/>
                    </a:cubicBezTo>
                    <a:cubicBezTo>
                      <a:pt x="30" y="112"/>
                      <a:pt x="25" y="105"/>
                      <a:pt x="22" y="96"/>
                    </a:cubicBezTo>
                    <a:cubicBezTo>
                      <a:pt x="21" y="88"/>
                      <a:pt x="19" y="82"/>
                      <a:pt x="17" y="74"/>
                    </a:cubicBezTo>
                    <a:cubicBezTo>
                      <a:pt x="14" y="66"/>
                      <a:pt x="13" y="57"/>
                      <a:pt x="11" y="48"/>
                    </a:cubicBezTo>
                    <a:cubicBezTo>
                      <a:pt x="10" y="42"/>
                      <a:pt x="8" y="34"/>
                      <a:pt x="8" y="26"/>
                    </a:cubicBezTo>
                    <a:cubicBezTo>
                      <a:pt x="8" y="19"/>
                      <a:pt x="7" y="9"/>
                      <a:pt x="7" y="2"/>
                    </a:cubicBezTo>
                    <a:lnTo>
                      <a:pt x="7" y="0"/>
                    </a:lnTo>
                    <a:lnTo>
                      <a:pt x="1" y="1420"/>
                    </a:lnTo>
                    <a:cubicBezTo>
                      <a:pt x="1" y="1546"/>
                      <a:pt x="84" y="1672"/>
                      <a:pt x="250" y="1769"/>
                    </a:cubicBezTo>
                    <a:cubicBezTo>
                      <a:pt x="582" y="1960"/>
                      <a:pt x="1117" y="1960"/>
                      <a:pt x="1446" y="1769"/>
                    </a:cubicBezTo>
                    <a:cubicBezTo>
                      <a:pt x="1611" y="1674"/>
                      <a:pt x="1693" y="1548"/>
                      <a:pt x="1694" y="1423"/>
                    </a:cubicBezTo>
                    <a:lnTo>
                      <a:pt x="1699" y="3"/>
                    </a:lnTo>
                    <a:cubicBezTo>
                      <a:pt x="1699" y="12"/>
                      <a:pt x="1697" y="20"/>
                      <a:pt x="1697" y="28"/>
                    </a:cubicBezTo>
                    <a:cubicBezTo>
                      <a:pt x="1697" y="36"/>
                      <a:pt x="1697" y="43"/>
                      <a:pt x="1696" y="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894411" y="2526916"/>
                <a:ext cx="110493" cy="60046"/>
              </a:xfrm>
              <a:custGeom>
                <a:rect b="b" l="l" r="r" t="t"/>
                <a:pathLst>
                  <a:path extrusionOk="0" h="857" w="1577">
                    <a:moveTo>
                      <a:pt x="782" y="0"/>
                    </a:moveTo>
                    <a:cubicBezTo>
                      <a:pt x="566" y="0"/>
                      <a:pt x="366" y="48"/>
                      <a:pt x="216" y="135"/>
                    </a:cubicBezTo>
                    <a:cubicBezTo>
                      <a:pt x="77" y="217"/>
                      <a:pt x="0" y="318"/>
                      <a:pt x="0" y="428"/>
                    </a:cubicBezTo>
                    <a:cubicBezTo>
                      <a:pt x="0" y="432"/>
                      <a:pt x="2" y="435"/>
                      <a:pt x="2" y="440"/>
                    </a:cubicBezTo>
                    <a:lnTo>
                      <a:pt x="3" y="448"/>
                    </a:lnTo>
                    <a:lnTo>
                      <a:pt x="3" y="457"/>
                    </a:lnTo>
                    <a:cubicBezTo>
                      <a:pt x="3" y="458"/>
                      <a:pt x="3" y="462"/>
                      <a:pt x="3" y="465"/>
                    </a:cubicBezTo>
                    <a:cubicBezTo>
                      <a:pt x="5" y="468"/>
                      <a:pt x="6" y="472"/>
                      <a:pt x="6" y="477"/>
                    </a:cubicBezTo>
                    <a:lnTo>
                      <a:pt x="9" y="485"/>
                    </a:lnTo>
                    <a:lnTo>
                      <a:pt x="11" y="494"/>
                    </a:lnTo>
                    <a:cubicBezTo>
                      <a:pt x="13" y="497"/>
                      <a:pt x="13" y="498"/>
                      <a:pt x="13" y="502"/>
                    </a:cubicBezTo>
                    <a:cubicBezTo>
                      <a:pt x="16" y="506"/>
                      <a:pt x="17" y="511"/>
                      <a:pt x="19" y="514"/>
                    </a:cubicBezTo>
                    <a:lnTo>
                      <a:pt x="22" y="523"/>
                    </a:lnTo>
                    <a:lnTo>
                      <a:pt x="26" y="531"/>
                    </a:lnTo>
                    <a:cubicBezTo>
                      <a:pt x="26" y="534"/>
                      <a:pt x="28" y="537"/>
                      <a:pt x="29" y="538"/>
                    </a:cubicBezTo>
                    <a:cubicBezTo>
                      <a:pt x="31" y="543"/>
                      <a:pt x="34" y="548"/>
                      <a:pt x="37" y="552"/>
                    </a:cubicBezTo>
                    <a:lnTo>
                      <a:pt x="42" y="560"/>
                    </a:lnTo>
                    <a:lnTo>
                      <a:pt x="46" y="569"/>
                    </a:lnTo>
                    <a:cubicBezTo>
                      <a:pt x="49" y="572"/>
                      <a:pt x="49" y="574"/>
                      <a:pt x="53" y="577"/>
                    </a:cubicBezTo>
                    <a:cubicBezTo>
                      <a:pt x="56" y="581"/>
                      <a:pt x="60" y="586"/>
                      <a:pt x="63" y="591"/>
                    </a:cubicBezTo>
                    <a:lnTo>
                      <a:pt x="69" y="598"/>
                    </a:lnTo>
                    <a:lnTo>
                      <a:pt x="76" y="606"/>
                    </a:lnTo>
                    <a:cubicBezTo>
                      <a:pt x="79" y="609"/>
                      <a:pt x="80" y="612"/>
                      <a:pt x="82" y="614"/>
                    </a:cubicBezTo>
                    <a:cubicBezTo>
                      <a:pt x="88" y="620"/>
                      <a:pt x="93" y="625"/>
                      <a:pt x="99" y="631"/>
                    </a:cubicBezTo>
                    <a:lnTo>
                      <a:pt x="105" y="637"/>
                    </a:lnTo>
                    <a:lnTo>
                      <a:pt x="113" y="645"/>
                    </a:lnTo>
                    <a:cubicBezTo>
                      <a:pt x="116" y="646"/>
                      <a:pt x="117" y="649"/>
                      <a:pt x="120" y="651"/>
                    </a:cubicBezTo>
                    <a:cubicBezTo>
                      <a:pt x="126" y="657"/>
                      <a:pt x="136" y="661"/>
                      <a:pt x="142" y="669"/>
                    </a:cubicBezTo>
                    <a:lnTo>
                      <a:pt x="148" y="674"/>
                    </a:lnTo>
                    <a:lnTo>
                      <a:pt x="157" y="681"/>
                    </a:lnTo>
                    <a:cubicBezTo>
                      <a:pt x="160" y="683"/>
                      <a:pt x="163" y="685"/>
                      <a:pt x="165" y="688"/>
                    </a:cubicBezTo>
                    <a:cubicBezTo>
                      <a:pt x="182" y="700"/>
                      <a:pt x="200" y="711"/>
                      <a:pt x="220" y="721"/>
                    </a:cubicBezTo>
                    <a:cubicBezTo>
                      <a:pt x="371" y="809"/>
                      <a:pt x="571" y="857"/>
                      <a:pt x="788" y="857"/>
                    </a:cubicBezTo>
                    <a:cubicBezTo>
                      <a:pt x="1003" y="857"/>
                      <a:pt x="1203" y="809"/>
                      <a:pt x="1354" y="721"/>
                    </a:cubicBezTo>
                    <a:cubicBezTo>
                      <a:pt x="1372" y="711"/>
                      <a:pt x="1389" y="700"/>
                      <a:pt x="1406" y="688"/>
                    </a:cubicBezTo>
                    <a:lnTo>
                      <a:pt x="1418" y="678"/>
                    </a:lnTo>
                    <a:cubicBezTo>
                      <a:pt x="1431" y="669"/>
                      <a:pt x="1442" y="661"/>
                      <a:pt x="1452" y="652"/>
                    </a:cubicBezTo>
                    <a:lnTo>
                      <a:pt x="1457" y="646"/>
                    </a:lnTo>
                    <a:lnTo>
                      <a:pt x="1465" y="640"/>
                    </a:lnTo>
                    <a:lnTo>
                      <a:pt x="1469" y="635"/>
                    </a:lnTo>
                    <a:cubicBezTo>
                      <a:pt x="1477" y="629"/>
                      <a:pt x="1483" y="621"/>
                      <a:pt x="1489" y="615"/>
                    </a:cubicBezTo>
                    <a:lnTo>
                      <a:pt x="1494" y="609"/>
                    </a:lnTo>
                    <a:lnTo>
                      <a:pt x="1500" y="601"/>
                    </a:lnTo>
                    <a:lnTo>
                      <a:pt x="1505" y="595"/>
                    </a:lnTo>
                    <a:cubicBezTo>
                      <a:pt x="1509" y="589"/>
                      <a:pt x="1515" y="585"/>
                      <a:pt x="1518" y="578"/>
                    </a:cubicBezTo>
                    <a:cubicBezTo>
                      <a:pt x="1520" y="575"/>
                      <a:pt x="1523" y="572"/>
                      <a:pt x="1523" y="571"/>
                    </a:cubicBezTo>
                    <a:lnTo>
                      <a:pt x="1529" y="561"/>
                    </a:lnTo>
                    <a:lnTo>
                      <a:pt x="1534" y="554"/>
                    </a:lnTo>
                    <a:cubicBezTo>
                      <a:pt x="1537" y="549"/>
                      <a:pt x="1540" y="546"/>
                      <a:pt x="1542" y="540"/>
                    </a:cubicBezTo>
                    <a:cubicBezTo>
                      <a:pt x="1543" y="537"/>
                      <a:pt x="1545" y="535"/>
                      <a:pt x="1545" y="532"/>
                    </a:cubicBezTo>
                    <a:lnTo>
                      <a:pt x="1549" y="525"/>
                    </a:lnTo>
                    <a:lnTo>
                      <a:pt x="1552" y="515"/>
                    </a:lnTo>
                    <a:cubicBezTo>
                      <a:pt x="1554" y="511"/>
                      <a:pt x="1555" y="508"/>
                      <a:pt x="1557" y="503"/>
                    </a:cubicBezTo>
                    <a:cubicBezTo>
                      <a:pt x="1558" y="502"/>
                      <a:pt x="1558" y="498"/>
                      <a:pt x="1558" y="495"/>
                    </a:cubicBezTo>
                    <a:lnTo>
                      <a:pt x="1562" y="486"/>
                    </a:lnTo>
                    <a:lnTo>
                      <a:pt x="1565" y="478"/>
                    </a:lnTo>
                    <a:cubicBezTo>
                      <a:pt x="1565" y="474"/>
                      <a:pt x="1566" y="471"/>
                      <a:pt x="1568" y="466"/>
                    </a:cubicBezTo>
                    <a:cubicBezTo>
                      <a:pt x="1568" y="463"/>
                      <a:pt x="1568" y="462"/>
                      <a:pt x="1568" y="458"/>
                    </a:cubicBezTo>
                    <a:lnTo>
                      <a:pt x="1568" y="449"/>
                    </a:lnTo>
                    <a:cubicBezTo>
                      <a:pt x="1577" y="335"/>
                      <a:pt x="1498" y="222"/>
                      <a:pt x="1351" y="135"/>
                    </a:cubicBezTo>
                    <a:cubicBezTo>
                      <a:pt x="1198" y="48"/>
                      <a:pt x="997"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890067" y="2522572"/>
                <a:ext cx="119251" cy="68734"/>
              </a:xfrm>
              <a:custGeom>
                <a:rect b="b" l="l" r="r" t="t"/>
                <a:pathLst>
                  <a:path extrusionOk="0" h="981" w="1702">
                    <a:moveTo>
                      <a:pt x="844" y="62"/>
                    </a:moveTo>
                    <a:cubicBezTo>
                      <a:pt x="1059" y="62"/>
                      <a:pt x="1260" y="110"/>
                      <a:pt x="1411" y="197"/>
                    </a:cubicBezTo>
                    <a:cubicBezTo>
                      <a:pt x="1559" y="282"/>
                      <a:pt x="1637" y="397"/>
                      <a:pt x="1628" y="511"/>
                    </a:cubicBezTo>
                    <a:lnTo>
                      <a:pt x="1628" y="520"/>
                    </a:lnTo>
                    <a:cubicBezTo>
                      <a:pt x="1628" y="524"/>
                      <a:pt x="1628" y="525"/>
                      <a:pt x="1628" y="528"/>
                    </a:cubicBezTo>
                    <a:cubicBezTo>
                      <a:pt x="1628" y="533"/>
                      <a:pt x="1625" y="536"/>
                      <a:pt x="1625" y="540"/>
                    </a:cubicBezTo>
                    <a:lnTo>
                      <a:pt x="1624" y="548"/>
                    </a:lnTo>
                    <a:lnTo>
                      <a:pt x="1620" y="557"/>
                    </a:lnTo>
                    <a:cubicBezTo>
                      <a:pt x="1620" y="560"/>
                      <a:pt x="1620" y="564"/>
                      <a:pt x="1619" y="565"/>
                    </a:cubicBezTo>
                    <a:cubicBezTo>
                      <a:pt x="1617" y="570"/>
                      <a:pt x="1616" y="573"/>
                      <a:pt x="1614" y="577"/>
                    </a:cubicBezTo>
                    <a:lnTo>
                      <a:pt x="1610" y="585"/>
                    </a:lnTo>
                    <a:lnTo>
                      <a:pt x="1607" y="594"/>
                    </a:lnTo>
                    <a:cubicBezTo>
                      <a:pt x="1605" y="597"/>
                      <a:pt x="1605" y="599"/>
                      <a:pt x="1604" y="602"/>
                    </a:cubicBezTo>
                    <a:cubicBezTo>
                      <a:pt x="1602" y="608"/>
                      <a:pt x="1597" y="611"/>
                      <a:pt x="1594" y="616"/>
                    </a:cubicBezTo>
                    <a:lnTo>
                      <a:pt x="1590" y="623"/>
                    </a:lnTo>
                    <a:lnTo>
                      <a:pt x="1585" y="633"/>
                    </a:lnTo>
                    <a:cubicBezTo>
                      <a:pt x="1584" y="634"/>
                      <a:pt x="1582" y="637"/>
                      <a:pt x="1580" y="639"/>
                    </a:cubicBezTo>
                    <a:cubicBezTo>
                      <a:pt x="1577" y="645"/>
                      <a:pt x="1571" y="651"/>
                      <a:pt x="1567" y="657"/>
                    </a:cubicBezTo>
                    <a:lnTo>
                      <a:pt x="1562" y="663"/>
                    </a:lnTo>
                    <a:lnTo>
                      <a:pt x="1556" y="671"/>
                    </a:lnTo>
                    <a:lnTo>
                      <a:pt x="1551" y="677"/>
                    </a:lnTo>
                    <a:cubicBezTo>
                      <a:pt x="1545" y="683"/>
                      <a:pt x="1539" y="690"/>
                      <a:pt x="1531" y="696"/>
                    </a:cubicBezTo>
                    <a:lnTo>
                      <a:pt x="1527" y="700"/>
                    </a:lnTo>
                    <a:lnTo>
                      <a:pt x="1517" y="708"/>
                    </a:lnTo>
                    <a:lnTo>
                      <a:pt x="1513" y="714"/>
                    </a:lnTo>
                    <a:cubicBezTo>
                      <a:pt x="1504" y="723"/>
                      <a:pt x="1491" y="731"/>
                      <a:pt x="1480" y="740"/>
                    </a:cubicBezTo>
                    <a:lnTo>
                      <a:pt x="1468" y="750"/>
                    </a:lnTo>
                    <a:cubicBezTo>
                      <a:pt x="1451" y="762"/>
                      <a:pt x="1433" y="773"/>
                      <a:pt x="1414" y="783"/>
                    </a:cubicBezTo>
                    <a:cubicBezTo>
                      <a:pt x="1265" y="871"/>
                      <a:pt x="1064" y="919"/>
                      <a:pt x="848" y="919"/>
                    </a:cubicBezTo>
                    <a:cubicBezTo>
                      <a:pt x="633" y="919"/>
                      <a:pt x="433" y="871"/>
                      <a:pt x="281" y="783"/>
                    </a:cubicBezTo>
                    <a:cubicBezTo>
                      <a:pt x="261" y="773"/>
                      <a:pt x="244" y="760"/>
                      <a:pt x="227" y="750"/>
                    </a:cubicBezTo>
                    <a:cubicBezTo>
                      <a:pt x="224" y="747"/>
                      <a:pt x="221" y="745"/>
                      <a:pt x="219" y="742"/>
                    </a:cubicBezTo>
                    <a:lnTo>
                      <a:pt x="210" y="736"/>
                    </a:lnTo>
                    <a:lnTo>
                      <a:pt x="204" y="730"/>
                    </a:lnTo>
                    <a:cubicBezTo>
                      <a:pt x="196" y="723"/>
                      <a:pt x="188" y="719"/>
                      <a:pt x="181" y="713"/>
                    </a:cubicBezTo>
                    <a:cubicBezTo>
                      <a:pt x="179" y="711"/>
                      <a:pt x="176" y="708"/>
                      <a:pt x="175" y="705"/>
                    </a:cubicBezTo>
                    <a:lnTo>
                      <a:pt x="167" y="697"/>
                    </a:lnTo>
                    <a:lnTo>
                      <a:pt x="159" y="691"/>
                    </a:lnTo>
                    <a:cubicBezTo>
                      <a:pt x="155" y="687"/>
                      <a:pt x="148" y="682"/>
                      <a:pt x="144" y="676"/>
                    </a:cubicBezTo>
                    <a:cubicBezTo>
                      <a:pt x="141" y="674"/>
                      <a:pt x="139" y="671"/>
                      <a:pt x="138" y="668"/>
                    </a:cubicBezTo>
                    <a:lnTo>
                      <a:pt x="130" y="660"/>
                    </a:lnTo>
                    <a:lnTo>
                      <a:pt x="124" y="653"/>
                    </a:lnTo>
                    <a:cubicBezTo>
                      <a:pt x="121" y="648"/>
                      <a:pt x="118" y="643"/>
                      <a:pt x="113" y="639"/>
                    </a:cubicBezTo>
                    <a:cubicBezTo>
                      <a:pt x="111" y="636"/>
                      <a:pt x="110" y="633"/>
                      <a:pt x="108" y="630"/>
                    </a:cubicBezTo>
                    <a:lnTo>
                      <a:pt x="104" y="622"/>
                    </a:lnTo>
                    <a:lnTo>
                      <a:pt x="99" y="614"/>
                    </a:lnTo>
                    <a:cubicBezTo>
                      <a:pt x="95" y="610"/>
                      <a:pt x="93" y="605"/>
                      <a:pt x="91" y="600"/>
                    </a:cubicBezTo>
                    <a:cubicBezTo>
                      <a:pt x="88" y="599"/>
                      <a:pt x="88" y="596"/>
                      <a:pt x="87" y="593"/>
                    </a:cubicBezTo>
                    <a:lnTo>
                      <a:pt x="84" y="585"/>
                    </a:lnTo>
                    <a:lnTo>
                      <a:pt x="81" y="576"/>
                    </a:lnTo>
                    <a:cubicBezTo>
                      <a:pt x="78" y="573"/>
                      <a:pt x="76" y="568"/>
                      <a:pt x="75" y="564"/>
                    </a:cubicBezTo>
                    <a:cubicBezTo>
                      <a:pt x="75" y="560"/>
                      <a:pt x="73" y="557"/>
                      <a:pt x="73" y="556"/>
                    </a:cubicBezTo>
                    <a:lnTo>
                      <a:pt x="70" y="547"/>
                    </a:lnTo>
                    <a:lnTo>
                      <a:pt x="68" y="539"/>
                    </a:lnTo>
                    <a:cubicBezTo>
                      <a:pt x="67" y="534"/>
                      <a:pt x="65" y="530"/>
                      <a:pt x="65" y="525"/>
                    </a:cubicBezTo>
                    <a:cubicBezTo>
                      <a:pt x="65" y="524"/>
                      <a:pt x="65" y="520"/>
                      <a:pt x="65" y="519"/>
                    </a:cubicBezTo>
                    <a:lnTo>
                      <a:pt x="64" y="510"/>
                    </a:lnTo>
                    <a:lnTo>
                      <a:pt x="62" y="500"/>
                    </a:lnTo>
                    <a:cubicBezTo>
                      <a:pt x="62" y="497"/>
                      <a:pt x="62" y="494"/>
                      <a:pt x="62" y="490"/>
                    </a:cubicBezTo>
                    <a:cubicBezTo>
                      <a:pt x="62" y="380"/>
                      <a:pt x="138" y="277"/>
                      <a:pt x="278" y="197"/>
                    </a:cubicBezTo>
                    <a:cubicBezTo>
                      <a:pt x="427" y="110"/>
                      <a:pt x="628" y="62"/>
                      <a:pt x="844" y="62"/>
                    </a:cubicBezTo>
                    <a:close/>
                    <a:moveTo>
                      <a:pt x="845" y="1"/>
                    </a:moveTo>
                    <a:cubicBezTo>
                      <a:pt x="627" y="1"/>
                      <a:pt x="411" y="48"/>
                      <a:pt x="247" y="144"/>
                    </a:cubicBezTo>
                    <a:cubicBezTo>
                      <a:pt x="84" y="239"/>
                      <a:pt x="1" y="364"/>
                      <a:pt x="1" y="490"/>
                    </a:cubicBezTo>
                    <a:cubicBezTo>
                      <a:pt x="1" y="497"/>
                      <a:pt x="2" y="507"/>
                      <a:pt x="2" y="514"/>
                    </a:cubicBezTo>
                    <a:cubicBezTo>
                      <a:pt x="2" y="522"/>
                      <a:pt x="4" y="530"/>
                      <a:pt x="5" y="536"/>
                    </a:cubicBezTo>
                    <a:cubicBezTo>
                      <a:pt x="7" y="545"/>
                      <a:pt x="8" y="554"/>
                      <a:pt x="11" y="562"/>
                    </a:cubicBezTo>
                    <a:cubicBezTo>
                      <a:pt x="13" y="570"/>
                      <a:pt x="15" y="576"/>
                      <a:pt x="16" y="584"/>
                    </a:cubicBezTo>
                    <a:cubicBezTo>
                      <a:pt x="19" y="593"/>
                      <a:pt x="24" y="600"/>
                      <a:pt x="27" y="610"/>
                    </a:cubicBezTo>
                    <a:cubicBezTo>
                      <a:pt x="30" y="616"/>
                      <a:pt x="33" y="622"/>
                      <a:pt x="36" y="630"/>
                    </a:cubicBezTo>
                    <a:cubicBezTo>
                      <a:pt x="41" y="639"/>
                      <a:pt x="45" y="645"/>
                      <a:pt x="51" y="654"/>
                    </a:cubicBezTo>
                    <a:cubicBezTo>
                      <a:pt x="55" y="660"/>
                      <a:pt x="59" y="668"/>
                      <a:pt x="64" y="674"/>
                    </a:cubicBezTo>
                    <a:cubicBezTo>
                      <a:pt x="68" y="683"/>
                      <a:pt x="76" y="691"/>
                      <a:pt x="84" y="699"/>
                    </a:cubicBezTo>
                    <a:cubicBezTo>
                      <a:pt x="88" y="705"/>
                      <a:pt x="93" y="713"/>
                      <a:pt x="98" y="719"/>
                    </a:cubicBezTo>
                    <a:cubicBezTo>
                      <a:pt x="105" y="727"/>
                      <a:pt x="115" y="736"/>
                      <a:pt x="124" y="743"/>
                    </a:cubicBezTo>
                    <a:cubicBezTo>
                      <a:pt x="130" y="750"/>
                      <a:pt x="135" y="754"/>
                      <a:pt x="141" y="760"/>
                    </a:cubicBezTo>
                    <a:cubicBezTo>
                      <a:pt x="151" y="768"/>
                      <a:pt x="162" y="776"/>
                      <a:pt x="173" y="785"/>
                    </a:cubicBezTo>
                    <a:cubicBezTo>
                      <a:pt x="179" y="790"/>
                      <a:pt x="185" y="794"/>
                      <a:pt x="193" y="799"/>
                    </a:cubicBezTo>
                    <a:cubicBezTo>
                      <a:pt x="210" y="813"/>
                      <a:pt x="230" y="825"/>
                      <a:pt x="250" y="837"/>
                    </a:cubicBezTo>
                    <a:cubicBezTo>
                      <a:pt x="416" y="933"/>
                      <a:pt x="633" y="980"/>
                      <a:pt x="848" y="980"/>
                    </a:cubicBezTo>
                    <a:cubicBezTo>
                      <a:pt x="1064" y="980"/>
                      <a:pt x="1282" y="933"/>
                      <a:pt x="1447" y="837"/>
                    </a:cubicBezTo>
                    <a:cubicBezTo>
                      <a:pt x="1467" y="825"/>
                      <a:pt x="1487" y="813"/>
                      <a:pt x="1504" y="799"/>
                    </a:cubicBezTo>
                    <a:cubicBezTo>
                      <a:pt x="1508" y="796"/>
                      <a:pt x="1513" y="793"/>
                      <a:pt x="1517" y="790"/>
                    </a:cubicBezTo>
                    <a:cubicBezTo>
                      <a:pt x="1530" y="780"/>
                      <a:pt x="1544" y="770"/>
                      <a:pt x="1554" y="760"/>
                    </a:cubicBezTo>
                    <a:cubicBezTo>
                      <a:pt x="1559" y="756"/>
                      <a:pt x="1564" y="751"/>
                      <a:pt x="1568" y="747"/>
                    </a:cubicBezTo>
                    <a:cubicBezTo>
                      <a:pt x="1579" y="737"/>
                      <a:pt x="1588" y="728"/>
                      <a:pt x="1597" y="719"/>
                    </a:cubicBezTo>
                    <a:cubicBezTo>
                      <a:pt x="1602" y="713"/>
                      <a:pt x="1605" y="708"/>
                      <a:pt x="1610" y="703"/>
                    </a:cubicBezTo>
                    <a:cubicBezTo>
                      <a:pt x="1617" y="694"/>
                      <a:pt x="1625" y="683"/>
                      <a:pt x="1631" y="676"/>
                    </a:cubicBezTo>
                    <a:cubicBezTo>
                      <a:pt x="1636" y="670"/>
                      <a:pt x="1639" y="662"/>
                      <a:pt x="1644" y="656"/>
                    </a:cubicBezTo>
                    <a:cubicBezTo>
                      <a:pt x="1648" y="648"/>
                      <a:pt x="1654" y="639"/>
                      <a:pt x="1659" y="631"/>
                    </a:cubicBezTo>
                    <a:cubicBezTo>
                      <a:pt x="1662" y="623"/>
                      <a:pt x="1664" y="617"/>
                      <a:pt x="1667" y="610"/>
                    </a:cubicBezTo>
                    <a:cubicBezTo>
                      <a:pt x="1671" y="602"/>
                      <a:pt x="1674" y="594"/>
                      <a:pt x="1677" y="585"/>
                    </a:cubicBezTo>
                    <a:cubicBezTo>
                      <a:pt x="1679" y="577"/>
                      <a:pt x="1680" y="571"/>
                      <a:pt x="1684" y="564"/>
                    </a:cubicBezTo>
                    <a:cubicBezTo>
                      <a:pt x="1685" y="556"/>
                      <a:pt x="1688" y="547"/>
                      <a:pt x="1690" y="539"/>
                    </a:cubicBezTo>
                    <a:cubicBezTo>
                      <a:pt x="1690" y="531"/>
                      <a:pt x="1690" y="524"/>
                      <a:pt x="1691" y="517"/>
                    </a:cubicBezTo>
                    <a:cubicBezTo>
                      <a:pt x="1702" y="384"/>
                      <a:pt x="1620" y="247"/>
                      <a:pt x="1444" y="144"/>
                    </a:cubicBezTo>
                    <a:cubicBezTo>
                      <a:pt x="1277" y="48"/>
                      <a:pt x="1062"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640914" y="2328071"/>
                <a:ext cx="105027" cy="80365"/>
              </a:xfrm>
              <a:custGeom>
                <a:rect b="b" l="l" r="r" t="t"/>
                <a:pathLst>
                  <a:path extrusionOk="0" h="1147" w="1499">
                    <a:moveTo>
                      <a:pt x="0" y="0"/>
                    </a:moveTo>
                    <a:lnTo>
                      <a:pt x="0" y="100"/>
                    </a:lnTo>
                    <a:lnTo>
                      <a:pt x="1499" y="1146"/>
                    </a:lnTo>
                    <a:lnTo>
                      <a:pt x="1499" y="104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745872" y="2401219"/>
                <a:ext cx="180698" cy="101174"/>
              </a:xfrm>
              <a:custGeom>
                <a:rect b="b" l="l" r="r" t="t"/>
                <a:pathLst>
                  <a:path extrusionOk="0" h="1444" w="2579">
                    <a:moveTo>
                      <a:pt x="1" y="1"/>
                    </a:moveTo>
                    <a:lnTo>
                      <a:pt x="1" y="102"/>
                    </a:lnTo>
                    <a:cubicBezTo>
                      <a:pt x="742" y="620"/>
                      <a:pt x="1611" y="1071"/>
                      <a:pt x="2579" y="1443"/>
                    </a:cubicBezTo>
                    <a:lnTo>
                      <a:pt x="2577" y="1342"/>
                    </a:lnTo>
                    <a:cubicBezTo>
                      <a:pt x="1611" y="971"/>
                      <a:pt x="742" y="51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640914" y="2323587"/>
                <a:ext cx="299668" cy="174182"/>
              </a:xfrm>
              <a:custGeom>
                <a:rect b="b" l="l" r="r" t="t"/>
                <a:pathLst>
                  <a:path extrusionOk="0" h="2486" w="4277">
                    <a:moveTo>
                      <a:pt x="4075" y="2450"/>
                    </a:moveTo>
                    <a:cubicBezTo>
                      <a:pt x="3109" y="2079"/>
                      <a:pt x="2240" y="1627"/>
                      <a:pt x="1499" y="1109"/>
                    </a:cubicBezTo>
                    <a:lnTo>
                      <a:pt x="0" y="64"/>
                    </a:lnTo>
                    <a:lnTo>
                      <a:pt x="111" y="1"/>
                    </a:lnTo>
                    <a:lnTo>
                      <a:pt x="1909" y="872"/>
                    </a:lnTo>
                    <a:cubicBezTo>
                      <a:pt x="2803" y="1302"/>
                      <a:pt x="3577" y="1807"/>
                      <a:pt x="4217" y="2368"/>
                    </a:cubicBezTo>
                    <a:lnTo>
                      <a:pt x="4277" y="2422"/>
                    </a:lnTo>
                    <a:lnTo>
                      <a:pt x="4167" y="2485"/>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921246" y="2482285"/>
                <a:ext cx="54581" cy="123104"/>
              </a:xfrm>
              <a:custGeom>
                <a:rect b="b" l="l" r="r" t="t"/>
                <a:pathLst>
                  <a:path extrusionOk="0" h="1757" w="779">
                    <a:moveTo>
                      <a:pt x="2" y="23"/>
                    </a:moveTo>
                    <a:cubicBezTo>
                      <a:pt x="2" y="26"/>
                      <a:pt x="3" y="31"/>
                      <a:pt x="5" y="34"/>
                    </a:cubicBezTo>
                    <a:cubicBezTo>
                      <a:pt x="5" y="39"/>
                      <a:pt x="6" y="42"/>
                      <a:pt x="6" y="45"/>
                    </a:cubicBezTo>
                    <a:cubicBezTo>
                      <a:pt x="8" y="49"/>
                      <a:pt x="11" y="53"/>
                      <a:pt x="11" y="56"/>
                    </a:cubicBezTo>
                    <a:cubicBezTo>
                      <a:pt x="13" y="59"/>
                      <a:pt x="14" y="63"/>
                      <a:pt x="16" y="65"/>
                    </a:cubicBezTo>
                    <a:cubicBezTo>
                      <a:pt x="17" y="69"/>
                      <a:pt x="20" y="73"/>
                      <a:pt x="22" y="77"/>
                    </a:cubicBezTo>
                    <a:cubicBezTo>
                      <a:pt x="25" y="80"/>
                      <a:pt x="26" y="83"/>
                      <a:pt x="28" y="86"/>
                    </a:cubicBezTo>
                    <a:cubicBezTo>
                      <a:pt x="31" y="89"/>
                      <a:pt x="34" y="94"/>
                      <a:pt x="39" y="99"/>
                    </a:cubicBezTo>
                    <a:cubicBezTo>
                      <a:pt x="40" y="102"/>
                      <a:pt x="42" y="103"/>
                      <a:pt x="45" y="106"/>
                    </a:cubicBezTo>
                    <a:cubicBezTo>
                      <a:pt x="48" y="109"/>
                      <a:pt x="53" y="114"/>
                      <a:pt x="57" y="119"/>
                    </a:cubicBezTo>
                    <a:cubicBezTo>
                      <a:pt x="59" y="120"/>
                      <a:pt x="62" y="123"/>
                      <a:pt x="63" y="125"/>
                    </a:cubicBezTo>
                    <a:cubicBezTo>
                      <a:pt x="68" y="129"/>
                      <a:pt x="74" y="134"/>
                      <a:pt x="80" y="139"/>
                    </a:cubicBezTo>
                    <a:cubicBezTo>
                      <a:pt x="83" y="140"/>
                      <a:pt x="85" y="142"/>
                      <a:pt x="86" y="143"/>
                    </a:cubicBezTo>
                    <a:cubicBezTo>
                      <a:pt x="96" y="149"/>
                      <a:pt x="103" y="154"/>
                      <a:pt x="113" y="160"/>
                    </a:cubicBezTo>
                    <a:cubicBezTo>
                      <a:pt x="263" y="248"/>
                      <a:pt x="509" y="248"/>
                      <a:pt x="662" y="160"/>
                    </a:cubicBezTo>
                    <a:cubicBezTo>
                      <a:pt x="671" y="154"/>
                      <a:pt x="680" y="149"/>
                      <a:pt x="688" y="143"/>
                    </a:cubicBezTo>
                    <a:cubicBezTo>
                      <a:pt x="691" y="140"/>
                      <a:pt x="694" y="139"/>
                      <a:pt x="697" y="136"/>
                    </a:cubicBezTo>
                    <a:cubicBezTo>
                      <a:pt x="702" y="133"/>
                      <a:pt x="706" y="129"/>
                      <a:pt x="711" y="125"/>
                    </a:cubicBezTo>
                    <a:cubicBezTo>
                      <a:pt x="714" y="122"/>
                      <a:pt x="717" y="120"/>
                      <a:pt x="719" y="117"/>
                    </a:cubicBezTo>
                    <a:cubicBezTo>
                      <a:pt x="723" y="114"/>
                      <a:pt x="728" y="109"/>
                      <a:pt x="731" y="106"/>
                    </a:cubicBezTo>
                    <a:cubicBezTo>
                      <a:pt x="734" y="103"/>
                      <a:pt x="736" y="100"/>
                      <a:pt x="737" y="97"/>
                    </a:cubicBezTo>
                    <a:cubicBezTo>
                      <a:pt x="742" y="94"/>
                      <a:pt x="745" y="89"/>
                      <a:pt x="746" y="85"/>
                    </a:cubicBezTo>
                    <a:cubicBezTo>
                      <a:pt x="749" y="83"/>
                      <a:pt x="751" y="79"/>
                      <a:pt x="752" y="77"/>
                    </a:cubicBezTo>
                    <a:cubicBezTo>
                      <a:pt x="754" y="73"/>
                      <a:pt x="757" y="69"/>
                      <a:pt x="759" y="65"/>
                    </a:cubicBezTo>
                    <a:cubicBezTo>
                      <a:pt x="762" y="62"/>
                      <a:pt x="762" y="59"/>
                      <a:pt x="763" y="56"/>
                    </a:cubicBezTo>
                    <a:cubicBezTo>
                      <a:pt x="765" y="53"/>
                      <a:pt x="768" y="48"/>
                      <a:pt x="768" y="43"/>
                    </a:cubicBezTo>
                    <a:cubicBezTo>
                      <a:pt x="769" y="42"/>
                      <a:pt x="769" y="37"/>
                      <a:pt x="771" y="34"/>
                    </a:cubicBezTo>
                    <a:cubicBezTo>
                      <a:pt x="772" y="31"/>
                      <a:pt x="772" y="26"/>
                      <a:pt x="774" y="22"/>
                    </a:cubicBezTo>
                    <a:cubicBezTo>
                      <a:pt x="774" y="19"/>
                      <a:pt x="774" y="16"/>
                      <a:pt x="774" y="13"/>
                    </a:cubicBezTo>
                    <a:cubicBezTo>
                      <a:pt x="776" y="9"/>
                      <a:pt x="776" y="5"/>
                      <a:pt x="776" y="2"/>
                    </a:cubicBezTo>
                    <a:lnTo>
                      <a:pt x="776" y="0"/>
                    </a:lnTo>
                    <a:lnTo>
                      <a:pt x="777" y="1509"/>
                    </a:lnTo>
                    <a:cubicBezTo>
                      <a:pt x="779" y="1568"/>
                      <a:pt x="740" y="1626"/>
                      <a:pt x="665" y="1669"/>
                    </a:cubicBezTo>
                    <a:cubicBezTo>
                      <a:pt x="512" y="1757"/>
                      <a:pt x="266" y="1757"/>
                      <a:pt x="116" y="1669"/>
                    </a:cubicBezTo>
                    <a:cubicBezTo>
                      <a:pt x="40" y="1626"/>
                      <a:pt x="3" y="1569"/>
                      <a:pt x="3" y="1511"/>
                    </a:cubicBezTo>
                    <a:lnTo>
                      <a:pt x="0" y="3"/>
                    </a:lnTo>
                    <a:cubicBezTo>
                      <a:pt x="0" y="6"/>
                      <a:pt x="2" y="9"/>
                      <a:pt x="2" y="14"/>
                    </a:cubicBezTo>
                    <a:cubicBezTo>
                      <a:pt x="2" y="17"/>
                      <a:pt x="2" y="20"/>
                      <a:pt x="2" y="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920825" y="2466590"/>
                <a:ext cx="54791" cy="31529"/>
              </a:xfrm>
              <a:custGeom>
                <a:rect b="b" l="l" r="r" t="t"/>
                <a:pathLst>
                  <a:path extrusionOk="0" h="450" w="782">
                    <a:moveTo>
                      <a:pt x="393" y="0"/>
                    </a:moveTo>
                    <a:cubicBezTo>
                      <a:pt x="294" y="0"/>
                      <a:pt x="195" y="22"/>
                      <a:pt x="120" y="66"/>
                    </a:cubicBezTo>
                    <a:cubicBezTo>
                      <a:pt x="39" y="113"/>
                      <a:pt x="0" y="177"/>
                      <a:pt x="6" y="238"/>
                    </a:cubicBezTo>
                    <a:cubicBezTo>
                      <a:pt x="6" y="241"/>
                      <a:pt x="6" y="244"/>
                      <a:pt x="8" y="247"/>
                    </a:cubicBezTo>
                    <a:cubicBezTo>
                      <a:pt x="8" y="250"/>
                      <a:pt x="9" y="255"/>
                      <a:pt x="9" y="258"/>
                    </a:cubicBezTo>
                    <a:cubicBezTo>
                      <a:pt x="11" y="261"/>
                      <a:pt x="11" y="264"/>
                      <a:pt x="12" y="267"/>
                    </a:cubicBezTo>
                    <a:cubicBezTo>
                      <a:pt x="14" y="272"/>
                      <a:pt x="15" y="277"/>
                      <a:pt x="17" y="280"/>
                    </a:cubicBezTo>
                    <a:cubicBezTo>
                      <a:pt x="19" y="283"/>
                      <a:pt x="20" y="286"/>
                      <a:pt x="22" y="289"/>
                    </a:cubicBezTo>
                    <a:cubicBezTo>
                      <a:pt x="23" y="293"/>
                      <a:pt x="26" y="297"/>
                      <a:pt x="28" y="301"/>
                    </a:cubicBezTo>
                    <a:cubicBezTo>
                      <a:pt x="29" y="304"/>
                      <a:pt x="32" y="307"/>
                      <a:pt x="34" y="310"/>
                    </a:cubicBezTo>
                    <a:cubicBezTo>
                      <a:pt x="37" y="313"/>
                      <a:pt x="40" y="318"/>
                      <a:pt x="43" y="323"/>
                    </a:cubicBezTo>
                    <a:cubicBezTo>
                      <a:pt x="45" y="324"/>
                      <a:pt x="48" y="327"/>
                      <a:pt x="49" y="330"/>
                    </a:cubicBezTo>
                    <a:cubicBezTo>
                      <a:pt x="54" y="333"/>
                      <a:pt x="59" y="338"/>
                      <a:pt x="63" y="343"/>
                    </a:cubicBezTo>
                    <a:cubicBezTo>
                      <a:pt x="65" y="344"/>
                      <a:pt x="66" y="347"/>
                      <a:pt x="69" y="349"/>
                    </a:cubicBezTo>
                    <a:cubicBezTo>
                      <a:pt x="74" y="353"/>
                      <a:pt x="80" y="358"/>
                      <a:pt x="86" y="363"/>
                    </a:cubicBezTo>
                    <a:cubicBezTo>
                      <a:pt x="88" y="364"/>
                      <a:pt x="91" y="366"/>
                      <a:pt x="92" y="367"/>
                    </a:cubicBezTo>
                    <a:cubicBezTo>
                      <a:pt x="100" y="373"/>
                      <a:pt x="109" y="378"/>
                      <a:pt x="119" y="384"/>
                    </a:cubicBezTo>
                    <a:cubicBezTo>
                      <a:pt x="194" y="428"/>
                      <a:pt x="293" y="450"/>
                      <a:pt x="392" y="450"/>
                    </a:cubicBezTo>
                    <a:cubicBezTo>
                      <a:pt x="492" y="450"/>
                      <a:pt x="591" y="428"/>
                      <a:pt x="666" y="384"/>
                    </a:cubicBezTo>
                    <a:cubicBezTo>
                      <a:pt x="677" y="378"/>
                      <a:pt x="685" y="373"/>
                      <a:pt x="694" y="367"/>
                    </a:cubicBezTo>
                    <a:cubicBezTo>
                      <a:pt x="697" y="364"/>
                      <a:pt x="698" y="363"/>
                      <a:pt x="702" y="360"/>
                    </a:cubicBezTo>
                    <a:cubicBezTo>
                      <a:pt x="708" y="357"/>
                      <a:pt x="712" y="353"/>
                      <a:pt x="717" y="349"/>
                    </a:cubicBezTo>
                    <a:cubicBezTo>
                      <a:pt x="720" y="346"/>
                      <a:pt x="723" y="344"/>
                      <a:pt x="725" y="341"/>
                    </a:cubicBezTo>
                    <a:cubicBezTo>
                      <a:pt x="728" y="338"/>
                      <a:pt x="732" y="333"/>
                      <a:pt x="737" y="330"/>
                    </a:cubicBezTo>
                    <a:cubicBezTo>
                      <a:pt x="738" y="327"/>
                      <a:pt x="742" y="324"/>
                      <a:pt x="743" y="321"/>
                    </a:cubicBezTo>
                    <a:cubicBezTo>
                      <a:pt x="746" y="318"/>
                      <a:pt x="749" y="313"/>
                      <a:pt x="752" y="309"/>
                    </a:cubicBezTo>
                    <a:cubicBezTo>
                      <a:pt x="755" y="307"/>
                      <a:pt x="757" y="303"/>
                      <a:pt x="758" y="301"/>
                    </a:cubicBezTo>
                    <a:cubicBezTo>
                      <a:pt x="760" y="297"/>
                      <a:pt x="763" y="293"/>
                      <a:pt x="765" y="289"/>
                    </a:cubicBezTo>
                    <a:cubicBezTo>
                      <a:pt x="766" y="286"/>
                      <a:pt x="768" y="283"/>
                      <a:pt x="768" y="280"/>
                    </a:cubicBezTo>
                    <a:cubicBezTo>
                      <a:pt x="771" y="275"/>
                      <a:pt x="772" y="272"/>
                      <a:pt x="774" y="267"/>
                    </a:cubicBezTo>
                    <a:cubicBezTo>
                      <a:pt x="775" y="264"/>
                      <a:pt x="775" y="261"/>
                      <a:pt x="777" y="258"/>
                    </a:cubicBezTo>
                    <a:cubicBezTo>
                      <a:pt x="777" y="255"/>
                      <a:pt x="778" y="250"/>
                      <a:pt x="780" y="246"/>
                    </a:cubicBezTo>
                    <a:cubicBezTo>
                      <a:pt x="780" y="243"/>
                      <a:pt x="780" y="240"/>
                      <a:pt x="780" y="237"/>
                    </a:cubicBezTo>
                    <a:cubicBezTo>
                      <a:pt x="780" y="232"/>
                      <a:pt x="782" y="229"/>
                      <a:pt x="782" y="224"/>
                    </a:cubicBezTo>
                    <a:cubicBezTo>
                      <a:pt x="782" y="167"/>
                      <a:pt x="745" y="110"/>
                      <a:pt x="669" y="67"/>
                    </a:cubicBezTo>
                    <a:cubicBezTo>
                      <a:pt x="593" y="23"/>
                      <a:pt x="493" y="0"/>
                      <a:pt x="3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923908" y="2469112"/>
                <a:ext cx="48695" cy="26485"/>
              </a:xfrm>
              <a:custGeom>
                <a:rect b="b" l="l" r="r" t="t"/>
                <a:pathLst>
                  <a:path extrusionOk="0" h="378" w="695">
                    <a:moveTo>
                      <a:pt x="351" y="1"/>
                    </a:moveTo>
                    <a:cubicBezTo>
                      <a:pt x="263" y="1"/>
                      <a:pt x="175" y="19"/>
                      <a:pt x="107" y="56"/>
                    </a:cubicBezTo>
                    <a:cubicBezTo>
                      <a:pt x="35" y="96"/>
                      <a:pt x="1" y="148"/>
                      <a:pt x="5" y="199"/>
                    </a:cubicBezTo>
                    <a:cubicBezTo>
                      <a:pt x="5" y="202"/>
                      <a:pt x="5" y="205"/>
                      <a:pt x="5" y="208"/>
                    </a:cubicBezTo>
                    <a:cubicBezTo>
                      <a:pt x="7" y="210"/>
                      <a:pt x="8" y="214"/>
                      <a:pt x="8" y="217"/>
                    </a:cubicBezTo>
                    <a:cubicBezTo>
                      <a:pt x="10" y="219"/>
                      <a:pt x="10" y="222"/>
                      <a:pt x="10" y="225"/>
                    </a:cubicBezTo>
                    <a:cubicBezTo>
                      <a:pt x="13" y="228"/>
                      <a:pt x="13" y="231"/>
                      <a:pt x="15" y="234"/>
                    </a:cubicBezTo>
                    <a:cubicBezTo>
                      <a:pt x="16" y="237"/>
                      <a:pt x="18" y="241"/>
                      <a:pt x="19" y="242"/>
                    </a:cubicBezTo>
                    <a:cubicBezTo>
                      <a:pt x="21" y="247"/>
                      <a:pt x="22" y="250"/>
                      <a:pt x="25" y="253"/>
                    </a:cubicBezTo>
                    <a:cubicBezTo>
                      <a:pt x="27" y="254"/>
                      <a:pt x="28" y="257"/>
                      <a:pt x="30" y="261"/>
                    </a:cubicBezTo>
                    <a:cubicBezTo>
                      <a:pt x="31" y="264"/>
                      <a:pt x="36" y="267"/>
                      <a:pt x="39" y="271"/>
                    </a:cubicBezTo>
                    <a:cubicBezTo>
                      <a:pt x="41" y="273"/>
                      <a:pt x="42" y="274"/>
                      <a:pt x="44" y="277"/>
                    </a:cubicBezTo>
                    <a:cubicBezTo>
                      <a:pt x="47" y="281"/>
                      <a:pt x="51" y="284"/>
                      <a:pt x="55" y="287"/>
                    </a:cubicBezTo>
                    <a:cubicBezTo>
                      <a:pt x="58" y="288"/>
                      <a:pt x="59" y="291"/>
                      <a:pt x="61" y="293"/>
                    </a:cubicBezTo>
                    <a:cubicBezTo>
                      <a:pt x="65" y="297"/>
                      <a:pt x="70" y="301"/>
                      <a:pt x="76" y="304"/>
                    </a:cubicBezTo>
                    <a:cubicBezTo>
                      <a:pt x="78" y="305"/>
                      <a:pt x="79" y="307"/>
                      <a:pt x="82" y="308"/>
                    </a:cubicBezTo>
                    <a:cubicBezTo>
                      <a:pt x="88" y="313"/>
                      <a:pt x="98" y="317"/>
                      <a:pt x="105" y="322"/>
                    </a:cubicBezTo>
                    <a:cubicBezTo>
                      <a:pt x="172" y="359"/>
                      <a:pt x="260" y="377"/>
                      <a:pt x="349" y="377"/>
                    </a:cubicBezTo>
                    <a:cubicBezTo>
                      <a:pt x="437" y="377"/>
                      <a:pt x="525" y="359"/>
                      <a:pt x="593" y="322"/>
                    </a:cubicBezTo>
                    <a:cubicBezTo>
                      <a:pt x="602" y="317"/>
                      <a:pt x="610" y="313"/>
                      <a:pt x="618" y="308"/>
                    </a:cubicBezTo>
                    <a:cubicBezTo>
                      <a:pt x="621" y="305"/>
                      <a:pt x="622" y="304"/>
                      <a:pt x="625" y="302"/>
                    </a:cubicBezTo>
                    <a:cubicBezTo>
                      <a:pt x="630" y="299"/>
                      <a:pt x="634" y="296"/>
                      <a:pt x="639" y="293"/>
                    </a:cubicBezTo>
                    <a:cubicBezTo>
                      <a:pt x="641" y="291"/>
                      <a:pt x="642" y="288"/>
                      <a:pt x="645" y="287"/>
                    </a:cubicBezTo>
                    <a:cubicBezTo>
                      <a:pt x="648" y="282"/>
                      <a:pt x="653" y="279"/>
                      <a:pt x="656" y="277"/>
                    </a:cubicBezTo>
                    <a:cubicBezTo>
                      <a:pt x="658" y="274"/>
                      <a:pt x="659" y="271"/>
                      <a:pt x="662" y="270"/>
                    </a:cubicBezTo>
                    <a:cubicBezTo>
                      <a:pt x="665" y="267"/>
                      <a:pt x="667" y="262"/>
                      <a:pt x="670" y="261"/>
                    </a:cubicBezTo>
                    <a:cubicBezTo>
                      <a:pt x="671" y="257"/>
                      <a:pt x="673" y="254"/>
                      <a:pt x="674" y="253"/>
                    </a:cubicBezTo>
                    <a:cubicBezTo>
                      <a:pt x="676" y="248"/>
                      <a:pt x="679" y="247"/>
                      <a:pt x="681" y="244"/>
                    </a:cubicBezTo>
                    <a:cubicBezTo>
                      <a:pt x="682" y="241"/>
                      <a:pt x="684" y="237"/>
                      <a:pt x="684" y="234"/>
                    </a:cubicBezTo>
                    <a:cubicBezTo>
                      <a:pt x="685" y="231"/>
                      <a:pt x="688" y="228"/>
                      <a:pt x="688" y="225"/>
                    </a:cubicBezTo>
                    <a:cubicBezTo>
                      <a:pt x="690" y="222"/>
                      <a:pt x="690" y="219"/>
                      <a:pt x="691" y="217"/>
                    </a:cubicBezTo>
                    <a:cubicBezTo>
                      <a:pt x="691" y="214"/>
                      <a:pt x="693" y="210"/>
                      <a:pt x="693" y="207"/>
                    </a:cubicBezTo>
                    <a:cubicBezTo>
                      <a:pt x="694" y="204"/>
                      <a:pt x="694" y="202"/>
                      <a:pt x="694" y="199"/>
                    </a:cubicBezTo>
                    <a:cubicBezTo>
                      <a:pt x="694" y="196"/>
                      <a:pt x="694" y="191"/>
                      <a:pt x="694" y="188"/>
                    </a:cubicBezTo>
                    <a:cubicBezTo>
                      <a:pt x="694" y="141"/>
                      <a:pt x="662" y="93"/>
                      <a:pt x="594" y="56"/>
                    </a:cubicBezTo>
                    <a:cubicBezTo>
                      <a:pt x="528" y="19"/>
                      <a:pt x="43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937641" y="2476609"/>
                <a:ext cx="21510" cy="11631"/>
              </a:xfrm>
              <a:custGeom>
                <a:rect b="b" l="l" r="r" t="t"/>
                <a:pathLst>
                  <a:path extrusionOk="0" h="166" w="307">
                    <a:moveTo>
                      <a:pt x="154" y="0"/>
                    </a:moveTo>
                    <a:cubicBezTo>
                      <a:pt x="115" y="0"/>
                      <a:pt x="76" y="8"/>
                      <a:pt x="46" y="24"/>
                    </a:cubicBezTo>
                    <a:cubicBezTo>
                      <a:pt x="14" y="41"/>
                      <a:pt x="0" y="64"/>
                      <a:pt x="0" y="87"/>
                    </a:cubicBezTo>
                    <a:cubicBezTo>
                      <a:pt x="0" y="89"/>
                      <a:pt x="0" y="90"/>
                      <a:pt x="2" y="90"/>
                    </a:cubicBezTo>
                    <a:cubicBezTo>
                      <a:pt x="2" y="92"/>
                      <a:pt x="2" y="94"/>
                      <a:pt x="3" y="95"/>
                    </a:cubicBezTo>
                    <a:cubicBezTo>
                      <a:pt x="3" y="97"/>
                      <a:pt x="3" y="97"/>
                      <a:pt x="3" y="98"/>
                    </a:cubicBezTo>
                    <a:cubicBezTo>
                      <a:pt x="3" y="100"/>
                      <a:pt x="5" y="101"/>
                      <a:pt x="5" y="103"/>
                    </a:cubicBezTo>
                    <a:cubicBezTo>
                      <a:pt x="6" y="104"/>
                      <a:pt x="6" y="106"/>
                      <a:pt x="6" y="106"/>
                    </a:cubicBezTo>
                    <a:cubicBezTo>
                      <a:pt x="8" y="107"/>
                      <a:pt x="9" y="109"/>
                      <a:pt x="9" y="110"/>
                    </a:cubicBezTo>
                    <a:cubicBezTo>
                      <a:pt x="11" y="112"/>
                      <a:pt x="11" y="112"/>
                      <a:pt x="12" y="114"/>
                    </a:cubicBezTo>
                    <a:cubicBezTo>
                      <a:pt x="12" y="115"/>
                      <a:pt x="14" y="118"/>
                      <a:pt x="15" y="118"/>
                    </a:cubicBezTo>
                    <a:cubicBezTo>
                      <a:pt x="17" y="120"/>
                      <a:pt x="17" y="121"/>
                      <a:pt x="17" y="121"/>
                    </a:cubicBezTo>
                    <a:cubicBezTo>
                      <a:pt x="19" y="123"/>
                      <a:pt x="22" y="124"/>
                      <a:pt x="23" y="126"/>
                    </a:cubicBezTo>
                    <a:cubicBezTo>
                      <a:pt x="25" y="127"/>
                      <a:pt x="25" y="127"/>
                      <a:pt x="26" y="129"/>
                    </a:cubicBezTo>
                    <a:cubicBezTo>
                      <a:pt x="28" y="130"/>
                      <a:pt x="29" y="132"/>
                      <a:pt x="32" y="134"/>
                    </a:cubicBezTo>
                    <a:cubicBezTo>
                      <a:pt x="34" y="134"/>
                      <a:pt x="34" y="135"/>
                      <a:pt x="35" y="135"/>
                    </a:cubicBezTo>
                    <a:cubicBezTo>
                      <a:pt x="39" y="137"/>
                      <a:pt x="42" y="140"/>
                      <a:pt x="45" y="141"/>
                    </a:cubicBezTo>
                    <a:cubicBezTo>
                      <a:pt x="75" y="157"/>
                      <a:pt x="114" y="165"/>
                      <a:pt x="153" y="165"/>
                    </a:cubicBezTo>
                    <a:cubicBezTo>
                      <a:pt x="192" y="165"/>
                      <a:pt x="232" y="157"/>
                      <a:pt x="262" y="141"/>
                    </a:cubicBezTo>
                    <a:cubicBezTo>
                      <a:pt x="265" y="140"/>
                      <a:pt x="269" y="137"/>
                      <a:pt x="272" y="135"/>
                    </a:cubicBezTo>
                    <a:cubicBezTo>
                      <a:pt x="274" y="135"/>
                      <a:pt x="274" y="134"/>
                      <a:pt x="275" y="132"/>
                    </a:cubicBezTo>
                    <a:cubicBezTo>
                      <a:pt x="277" y="130"/>
                      <a:pt x="278" y="130"/>
                      <a:pt x="282" y="129"/>
                    </a:cubicBezTo>
                    <a:cubicBezTo>
                      <a:pt x="282" y="127"/>
                      <a:pt x="283" y="126"/>
                      <a:pt x="285" y="126"/>
                    </a:cubicBezTo>
                    <a:cubicBezTo>
                      <a:pt x="286" y="124"/>
                      <a:pt x="288" y="123"/>
                      <a:pt x="289" y="121"/>
                    </a:cubicBezTo>
                    <a:cubicBezTo>
                      <a:pt x="289" y="120"/>
                      <a:pt x="291" y="120"/>
                      <a:pt x="291" y="118"/>
                    </a:cubicBezTo>
                    <a:cubicBezTo>
                      <a:pt x="292" y="117"/>
                      <a:pt x="294" y="115"/>
                      <a:pt x="295" y="114"/>
                    </a:cubicBezTo>
                    <a:cubicBezTo>
                      <a:pt x="295" y="112"/>
                      <a:pt x="297" y="112"/>
                      <a:pt x="297" y="110"/>
                    </a:cubicBezTo>
                    <a:cubicBezTo>
                      <a:pt x="298" y="109"/>
                      <a:pt x="298" y="107"/>
                      <a:pt x="300" y="106"/>
                    </a:cubicBezTo>
                    <a:cubicBezTo>
                      <a:pt x="300" y="106"/>
                      <a:pt x="302" y="104"/>
                      <a:pt x="302" y="103"/>
                    </a:cubicBezTo>
                    <a:cubicBezTo>
                      <a:pt x="302" y="101"/>
                      <a:pt x="303" y="100"/>
                      <a:pt x="305" y="98"/>
                    </a:cubicBezTo>
                    <a:cubicBezTo>
                      <a:pt x="305" y="97"/>
                      <a:pt x="305" y="97"/>
                      <a:pt x="305" y="95"/>
                    </a:cubicBezTo>
                    <a:cubicBezTo>
                      <a:pt x="305" y="94"/>
                      <a:pt x="306" y="92"/>
                      <a:pt x="306" y="90"/>
                    </a:cubicBezTo>
                    <a:cubicBezTo>
                      <a:pt x="306" y="90"/>
                      <a:pt x="306" y="89"/>
                      <a:pt x="306" y="87"/>
                    </a:cubicBezTo>
                    <a:lnTo>
                      <a:pt x="306" y="83"/>
                    </a:lnTo>
                    <a:cubicBezTo>
                      <a:pt x="306" y="61"/>
                      <a:pt x="292" y="40"/>
                      <a:pt x="262" y="24"/>
                    </a:cubicBezTo>
                    <a:cubicBezTo>
                      <a:pt x="232" y="8"/>
                      <a:pt x="193"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930635" y="2518158"/>
                <a:ext cx="51007" cy="59135"/>
              </a:xfrm>
              <a:custGeom>
                <a:rect b="b" l="l" r="r" t="t"/>
                <a:pathLst>
                  <a:path extrusionOk="0" h="844" w="728">
                    <a:moveTo>
                      <a:pt x="0" y="0"/>
                    </a:moveTo>
                    <a:lnTo>
                      <a:pt x="2" y="100"/>
                    </a:lnTo>
                    <a:lnTo>
                      <a:pt x="728" y="843"/>
                    </a:lnTo>
                    <a:lnTo>
                      <a:pt x="728" y="7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a:off x="981572" y="2570076"/>
                <a:ext cx="39306" cy="31109"/>
              </a:xfrm>
              <a:custGeom>
                <a:rect b="b" l="l" r="r" t="t"/>
                <a:pathLst>
                  <a:path extrusionOk="0" h="444" w="561">
                    <a:moveTo>
                      <a:pt x="1" y="1"/>
                    </a:moveTo>
                    <a:lnTo>
                      <a:pt x="1" y="101"/>
                    </a:lnTo>
                    <a:cubicBezTo>
                      <a:pt x="151" y="233"/>
                      <a:pt x="341" y="350"/>
                      <a:pt x="561" y="444"/>
                    </a:cubicBezTo>
                    <a:lnTo>
                      <a:pt x="561" y="344"/>
                    </a:lnTo>
                    <a:cubicBezTo>
                      <a:pt x="341" y="249"/>
                      <a:pt x="151" y="13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a:off x="1020809" y="2594109"/>
                <a:ext cx="209354" cy="96690"/>
              </a:xfrm>
              <a:custGeom>
                <a:rect b="b" l="l" r="r" t="t"/>
                <a:pathLst>
                  <a:path extrusionOk="0" h="1380" w="2988">
                    <a:moveTo>
                      <a:pt x="1" y="1"/>
                    </a:moveTo>
                    <a:lnTo>
                      <a:pt x="1" y="101"/>
                    </a:lnTo>
                    <a:lnTo>
                      <a:pt x="2988" y="1379"/>
                    </a:lnTo>
                    <a:lnTo>
                      <a:pt x="2988" y="127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1230094" y="2667607"/>
                <a:ext cx="27816" cy="23192"/>
              </a:xfrm>
              <a:custGeom>
                <a:rect b="b" l="l" r="r" t="t"/>
                <a:pathLst>
                  <a:path extrusionOk="0" h="331" w="397">
                    <a:moveTo>
                      <a:pt x="396" y="1"/>
                    </a:moveTo>
                    <a:lnTo>
                      <a:pt x="1" y="230"/>
                    </a:lnTo>
                    <a:lnTo>
                      <a:pt x="1" y="330"/>
                    </a:lnTo>
                    <a:lnTo>
                      <a:pt x="396" y="102"/>
                    </a:lnTo>
                    <a:lnTo>
                      <a:pt x="3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930635" y="2492374"/>
                <a:ext cx="327274" cy="191418"/>
              </a:xfrm>
              <a:custGeom>
                <a:rect b="b" l="l" r="r" t="t"/>
                <a:pathLst>
                  <a:path extrusionOk="0" h="2732" w="4671">
                    <a:moveTo>
                      <a:pt x="526" y="353"/>
                    </a:moveTo>
                    <a:cubicBezTo>
                      <a:pt x="602" y="308"/>
                      <a:pt x="640" y="250"/>
                      <a:pt x="640" y="193"/>
                    </a:cubicBezTo>
                    <a:lnTo>
                      <a:pt x="640" y="1"/>
                    </a:lnTo>
                    <a:lnTo>
                      <a:pt x="640" y="1"/>
                    </a:lnTo>
                    <a:lnTo>
                      <a:pt x="1883" y="442"/>
                    </a:lnTo>
                    <a:cubicBezTo>
                      <a:pt x="2112" y="530"/>
                      <a:pt x="2312" y="639"/>
                      <a:pt x="2475" y="768"/>
                    </a:cubicBezTo>
                    <a:lnTo>
                      <a:pt x="4670" y="2502"/>
                    </a:lnTo>
                    <a:lnTo>
                      <a:pt x="4275" y="2731"/>
                    </a:lnTo>
                    <a:lnTo>
                      <a:pt x="1288" y="1453"/>
                    </a:lnTo>
                    <a:cubicBezTo>
                      <a:pt x="1068" y="1359"/>
                      <a:pt x="878" y="1242"/>
                      <a:pt x="728" y="1110"/>
                    </a:cubicBezTo>
                    <a:lnTo>
                      <a:pt x="0" y="368"/>
                    </a:lnTo>
                    <a:lnTo>
                      <a:pt x="5" y="365"/>
                    </a:lnTo>
                    <a:cubicBezTo>
                      <a:pt x="157" y="439"/>
                      <a:pt x="382" y="436"/>
                      <a:pt x="526" y="353"/>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937921" y="2648129"/>
                <a:ext cx="19898" cy="178105"/>
              </a:xfrm>
              <a:custGeom>
                <a:rect b="b" l="l" r="r" t="t"/>
                <a:pathLst>
                  <a:path extrusionOk="0" h="2542" w="284">
                    <a:moveTo>
                      <a:pt x="141" y="0"/>
                    </a:moveTo>
                    <a:cubicBezTo>
                      <a:pt x="140" y="0"/>
                      <a:pt x="139" y="1"/>
                      <a:pt x="138" y="1"/>
                    </a:cubicBezTo>
                    <a:cubicBezTo>
                      <a:pt x="62" y="1"/>
                      <a:pt x="1" y="51"/>
                      <a:pt x="1" y="113"/>
                    </a:cubicBezTo>
                    <a:lnTo>
                      <a:pt x="8" y="2542"/>
                    </a:lnTo>
                    <a:cubicBezTo>
                      <a:pt x="8" y="2480"/>
                      <a:pt x="70" y="2429"/>
                      <a:pt x="145" y="2429"/>
                    </a:cubicBezTo>
                    <a:cubicBezTo>
                      <a:pt x="222" y="2429"/>
                      <a:pt x="283" y="2478"/>
                      <a:pt x="284" y="2541"/>
                    </a:cubicBezTo>
                    <a:lnTo>
                      <a:pt x="284" y="2541"/>
                    </a:lnTo>
                    <a:lnTo>
                      <a:pt x="276" y="113"/>
                    </a:lnTo>
                    <a:cubicBezTo>
                      <a:pt x="276" y="52"/>
                      <a:pt x="216" y="0"/>
                      <a:pt x="141" y="0"/>
                    </a:cubicBezTo>
                    <a:close/>
                    <a:moveTo>
                      <a:pt x="284" y="2541"/>
                    </a:moveTo>
                    <a:lnTo>
                      <a:pt x="284" y="2542"/>
                    </a:lnTo>
                    <a:cubicBezTo>
                      <a:pt x="284" y="2541"/>
                      <a:pt x="284" y="2541"/>
                      <a:pt x="284" y="25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8"/>
            <p:cNvGrpSpPr/>
            <p:nvPr/>
          </p:nvGrpSpPr>
          <p:grpSpPr>
            <a:xfrm flipH="1">
              <a:off x="5051419" y="3928837"/>
              <a:ext cx="708503" cy="475145"/>
              <a:chOff x="445502" y="2262069"/>
              <a:chExt cx="1007254" cy="675498"/>
            </a:xfrm>
          </p:grpSpPr>
          <p:sp>
            <p:nvSpPr>
              <p:cNvPr id="941" name="Google Shape;941;p38"/>
              <p:cNvSpPr/>
              <p:nvPr/>
            </p:nvSpPr>
            <p:spPr>
              <a:xfrm>
                <a:off x="475070" y="2601326"/>
                <a:ext cx="427677" cy="19828"/>
              </a:xfrm>
              <a:custGeom>
                <a:rect b="b" l="l" r="r" t="t"/>
                <a:pathLst>
                  <a:path extrusionOk="0" h="283" w="6104">
                    <a:moveTo>
                      <a:pt x="5994" y="1"/>
                    </a:moveTo>
                    <a:cubicBezTo>
                      <a:pt x="5993" y="1"/>
                      <a:pt x="5992" y="1"/>
                      <a:pt x="5991" y="1"/>
                    </a:cubicBezTo>
                    <a:lnTo>
                      <a:pt x="0" y="7"/>
                    </a:lnTo>
                    <a:cubicBezTo>
                      <a:pt x="63" y="7"/>
                      <a:pt x="114" y="69"/>
                      <a:pt x="114" y="146"/>
                    </a:cubicBezTo>
                    <a:cubicBezTo>
                      <a:pt x="114" y="221"/>
                      <a:pt x="63" y="282"/>
                      <a:pt x="2" y="282"/>
                    </a:cubicBezTo>
                    <a:lnTo>
                      <a:pt x="2" y="282"/>
                    </a:lnTo>
                    <a:lnTo>
                      <a:pt x="5991" y="276"/>
                    </a:lnTo>
                    <a:cubicBezTo>
                      <a:pt x="6054" y="276"/>
                      <a:pt x="6104" y="213"/>
                      <a:pt x="6104" y="138"/>
                    </a:cubicBezTo>
                    <a:cubicBezTo>
                      <a:pt x="6104" y="62"/>
                      <a:pt x="6054" y="1"/>
                      <a:pt x="5994" y="1"/>
                    </a:cubicBezTo>
                    <a:close/>
                    <a:moveTo>
                      <a:pt x="2" y="282"/>
                    </a:moveTo>
                    <a:lnTo>
                      <a:pt x="2" y="282"/>
                    </a:lnTo>
                    <a:cubicBezTo>
                      <a:pt x="2" y="282"/>
                      <a:pt x="2" y="282"/>
                      <a:pt x="2"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467152" y="2601816"/>
                <a:ext cx="15905" cy="19338"/>
              </a:xfrm>
              <a:custGeom>
                <a:rect b="b" l="l" r="r" t="t"/>
                <a:pathLst>
                  <a:path extrusionOk="0" h="276" w="227">
                    <a:moveTo>
                      <a:pt x="113" y="0"/>
                    </a:moveTo>
                    <a:cubicBezTo>
                      <a:pt x="52" y="0"/>
                      <a:pt x="1" y="63"/>
                      <a:pt x="1" y="139"/>
                    </a:cubicBezTo>
                    <a:cubicBezTo>
                      <a:pt x="1" y="214"/>
                      <a:pt x="52" y="275"/>
                      <a:pt x="115" y="275"/>
                    </a:cubicBezTo>
                    <a:cubicBezTo>
                      <a:pt x="176" y="275"/>
                      <a:pt x="227" y="214"/>
                      <a:pt x="227" y="139"/>
                    </a:cubicBezTo>
                    <a:cubicBezTo>
                      <a:pt x="227" y="62"/>
                      <a:pt x="176"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994534" y="2601326"/>
                <a:ext cx="427677" cy="19828"/>
              </a:xfrm>
              <a:custGeom>
                <a:rect b="b" l="l" r="r" t="t"/>
                <a:pathLst>
                  <a:path extrusionOk="0" h="283" w="6104">
                    <a:moveTo>
                      <a:pt x="5992" y="1"/>
                    </a:moveTo>
                    <a:cubicBezTo>
                      <a:pt x="5992" y="1"/>
                      <a:pt x="5991" y="1"/>
                      <a:pt x="5990" y="1"/>
                    </a:cubicBezTo>
                    <a:lnTo>
                      <a:pt x="0" y="7"/>
                    </a:lnTo>
                    <a:cubicBezTo>
                      <a:pt x="62" y="7"/>
                      <a:pt x="113" y="69"/>
                      <a:pt x="113" y="146"/>
                    </a:cubicBezTo>
                    <a:cubicBezTo>
                      <a:pt x="113" y="221"/>
                      <a:pt x="63" y="282"/>
                      <a:pt x="0" y="282"/>
                    </a:cubicBezTo>
                    <a:lnTo>
                      <a:pt x="0" y="282"/>
                    </a:lnTo>
                    <a:lnTo>
                      <a:pt x="5990" y="276"/>
                    </a:lnTo>
                    <a:lnTo>
                      <a:pt x="5992" y="276"/>
                    </a:lnTo>
                    <a:cubicBezTo>
                      <a:pt x="6053" y="276"/>
                      <a:pt x="6104" y="213"/>
                      <a:pt x="6104" y="138"/>
                    </a:cubicBezTo>
                    <a:cubicBezTo>
                      <a:pt x="6104" y="62"/>
                      <a:pt x="6054" y="1"/>
                      <a:pt x="5992" y="1"/>
                    </a:cubicBezTo>
                    <a:close/>
                    <a:moveTo>
                      <a:pt x="0" y="282"/>
                    </a:moveTo>
                    <a:lnTo>
                      <a:pt x="0" y="282"/>
                    </a:lnTo>
                    <a:cubicBezTo>
                      <a:pt x="0" y="282"/>
                      <a:pt x="0" y="282"/>
                      <a:pt x="0"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986617" y="2601816"/>
                <a:ext cx="15835" cy="19338"/>
              </a:xfrm>
              <a:custGeom>
                <a:rect b="b" l="l" r="r" t="t"/>
                <a:pathLst>
                  <a:path extrusionOk="0" h="276" w="226">
                    <a:moveTo>
                      <a:pt x="113" y="0"/>
                    </a:moveTo>
                    <a:cubicBezTo>
                      <a:pt x="52" y="0"/>
                      <a:pt x="1" y="63"/>
                      <a:pt x="1" y="139"/>
                    </a:cubicBezTo>
                    <a:cubicBezTo>
                      <a:pt x="1" y="214"/>
                      <a:pt x="52" y="275"/>
                      <a:pt x="113" y="275"/>
                    </a:cubicBezTo>
                    <a:cubicBezTo>
                      <a:pt x="176" y="275"/>
                      <a:pt x="226" y="214"/>
                      <a:pt x="226" y="139"/>
                    </a:cubicBezTo>
                    <a:cubicBezTo>
                      <a:pt x="226" y="62"/>
                      <a:pt x="175"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489714" y="2262069"/>
                <a:ext cx="916240" cy="339325"/>
              </a:xfrm>
              <a:custGeom>
                <a:rect b="b" l="l" r="r" t="t"/>
                <a:pathLst>
                  <a:path extrusionOk="0" h="4843" w="13077">
                    <a:moveTo>
                      <a:pt x="13067" y="3977"/>
                    </a:moveTo>
                    <a:cubicBezTo>
                      <a:pt x="13067" y="3968"/>
                      <a:pt x="13066" y="3958"/>
                      <a:pt x="13064" y="3951"/>
                    </a:cubicBezTo>
                    <a:cubicBezTo>
                      <a:pt x="12977" y="3049"/>
                      <a:pt x="12338" y="2163"/>
                      <a:pt x="11149" y="1476"/>
                    </a:cubicBezTo>
                    <a:cubicBezTo>
                      <a:pt x="8593" y="1"/>
                      <a:pt x="4444" y="1"/>
                      <a:pt x="1903" y="1477"/>
                    </a:cubicBezTo>
                    <a:cubicBezTo>
                      <a:pt x="716" y="2166"/>
                      <a:pt x="86" y="3060"/>
                      <a:pt x="14" y="3965"/>
                    </a:cubicBezTo>
                    <a:cubicBezTo>
                      <a:pt x="13" y="3992"/>
                      <a:pt x="13" y="4018"/>
                      <a:pt x="11" y="4045"/>
                    </a:cubicBezTo>
                    <a:cubicBezTo>
                      <a:pt x="0" y="4298"/>
                      <a:pt x="33" y="4552"/>
                      <a:pt x="109" y="4803"/>
                    </a:cubicBezTo>
                    <a:cubicBezTo>
                      <a:pt x="336" y="4074"/>
                      <a:pt x="931" y="3376"/>
                      <a:pt x="1900" y="2814"/>
                    </a:cubicBezTo>
                    <a:cubicBezTo>
                      <a:pt x="4441" y="1337"/>
                      <a:pt x="8590" y="1336"/>
                      <a:pt x="11146" y="2813"/>
                    </a:cubicBezTo>
                    <a:cubicBezTo>
                      <a:pt x="12138" y="3386"/>
                      <a:pt x="12746" y="4098"/>
                      <a:pt x="12972" y="4843"/>
                    </a:cubicBezTo>
                    <a:cubicBezTo>
                      <a:pt x="13040" y="4618"/>
                      <a:pt x="13077" y="4391"/>
                      <a:pt x="13075" y="4163"/>
                    </a:cubicBezTo>
                    <a:cubicBezTo>
                      <a:pt x="13075" y="4135"/>
                      <a:pt x="13073" y="4106"/>
                      <a:pt x="13072" y="4077"/>
                    </a:cubicBezTo>
                    <a:cubicBezTo>
                      <a:pt x="13070" y="4043"/>
                      <a:pt x="13070" y="4011"/>
                      <a:pt x="13069" y="39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445502" y="2551579"/>
                <a:ext cx="1004522" cy="385988"/>
              </a:xfrm>
              <a:custGeom>
                <a:rect b="b" l="l" r="r" t="t"/>
                <a:pathLst>
                  <a:path extrusionOk="0" h="5509" w="14337">
                    <a:moveTo>
                      <a:pt x="14337" y="43"/>
                    </a:moveTo>
                    <a:lnTo>
                      <a:pt x="14337" y="46"/>
                    </a:lnTo>
                    <a:lnTo>
                      <a:pt x="14337" y="46"/>
                    </a:lnTo>
                    <a:cubicBezTo>
                      <a:pt x="14337" y="45"/>
                      <a:pt x="14337" y="44"/>
                      <a:pt x="14337" y="43"/>
                    </a:cubicBezTo>
                    <a:close/>
                    <a:moveTo>
                      <a:pt x="7" y="0"/>
                    </a:moveTo>
                    <a:lnTo>
                      <a:pt x="4" y="1337"/>
                    </a:lnTo>
                    <a:cubicBezTo>
                      <a:pt x="1" y="2408"/>
                      <a:pt x="705" y="3480"/>
                      <a:pt x="2116" y="4295"/>
                    </a:cubicBezTo>
                    <a:cubicBezTo>
                      <a:pt x="3518" y="5104"/>
                      <a:pt x="5356" y="5509"/>
                      <a:pt x="7192" y="5509"/>
                    </a:cubicBezTo>
                    <a:cubicBezTo>
                      <a:pt x="9027" y="5509"/>
                      <a:pt x="10860" y="5104"/>
                      <a:pt x="12252" y="4295"/>
                    </a:cubicBezTo>
                    <a:cubicBezTo>
                      <a:pt x="13637" y="3490"/>
                      <a:pt x="14331" y="2435"/>
                      <a:pt x="14332" y="1379"/>
                    </a:cubicBezTo>
                    <a:lnTo>
                      <a:pt x="14337" y="46"/>
                    </a:lnTo>
                    <a:lnTo>
                      <a:pt x="14337" y="46"/>
                    </a:lnTo>
                    <a:cubicBezTo>
                      <a:pt x="14336" y="74"/>
                      <a:pt x="14334" y="101"/>
                      <a:pt x="14332" y="131"/>
                    </a:cubicBezTo>
                    <a:cubicBezTo>
                      <a:pt x="14332" y="165"/>
                      <a:pt x="14331" y="199"/>
                      <a:pt x="14329" y="233"/>
                    </a:cubicBezTo>
                    <a:cubicBezTo>
                      <a:pt x="14326" y="248"/>
                      <a:pt x="14324" y="262"/>
                      <a:pt x="14323" y="276"/>
                    </a:cubicBezTo>
                    <a:cubicBezTo>
                      <a:pt x="14226" y="1254"/>
                      <a:pt x="13538" y="2214"/>
                      <a:pt x="12257" y="2958"/>
                    </a:cubicBezTo>
                    <a:cubicBezTo>
                      <a:pt x="10865" y="3768"/>
                      <a:pt x="9032" y="4172"/>
                      <a:pt x="7197" y="4172"/>
                    </a:cubicBezTo>
                    <a:cubicBezTo>
                      <a:pt x="5361" y="4172"/>
                      <a:pt x="3523" y="3768"/>
                      <a:pt x="2120" y="2958"/>
                    </a:cubicBezTo>
                    <a:cubicBezTo>
                      <a:pt x="799" y="2195"/>
                      <a:pt x="97" y="1208"/>
                      <a:pt x="16" y="206"/>
                    </a:cubicBezTo>
                    <a:cubicBezTo>
                      <a:pt x="13" y="179"/>
                      <a:pt x="13" y="150"/>
                      <a:pt x="11" y="122"/>
                    </a:cubicBezTo>
                    <a:cubicBezTo>
                      <a:pt x="10" y="85"/>
                      <a:pt x="8" y="48"/>
                      <a:pt x="7" y="11"/>
                    </a:cubicBezTo>
                    <a:cubicBezTo>
                      <a:pt x="7" y="8"/>
                      <a:pt x="7" y="5"/>
                      <a:pt x="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445853" y="2262350"/>
                <a:ext cx="1006904" cy="581540"/>
              </a:xfrm>
              <a:custGeom>
                <a:rect b="b" l="l" r="r" t="t"/>
                <a:pathLst>
                  <a:path extrusionOk="0" h="8300" w="14371">
                    <a:moveTo>
                      <a:pt x="7146" y="366"/>
                    </a:moveTo>
                    <a:cubicBezTo>
                      <a:pt x="8820" y="366"/>
                      <a:pt x="10495" y="735"/>
                      <a:pt x="11774" y="1473"/>
                    </a:cubicBezTo>
                    <a:cubicBezTo>
                      <a:pt x="12964" y="2159"/>
                      <a:pt x="13603" y="3045"/>
                      <a:pt x="13690" y="3947"/>
                    </a:cubicBezTo>
                    <a:cubicBezTo>
                      <a:pt x="13692" y="3954"/>
                      <a:pt x="13692" y="3964"/>
                      <a:pt x="13693" y="3973"/>
                    </a:cubicBezTo>
                    <a:cubicBezTo>
                      <a:pt x="13696" y="4007"/>
                      <a:pt x="13696" y="4039"/>
                      <a:pt x="13698" y="4073"/>
                    </a:cubicBezTo>
                    <a:cubicBezTo>
                      <a:pt x="13699" y="4102"/>
                      <a:pt x="13701" y="4130"/>
                      <a:pt x="13701" y="4159"/>
                    </a:cubicBezTo>
                    <a:cubicBezTo>
                      <a:pt x="13701" y="4387"/>
                      <a:pt x="13666" y="4614"/>
                      <a:pt x="13596" y="4839"/>
                    </a:cubicBezTo>
                    <a:cubicBezTo>
                      <a:pt x="13370" y="5568"/>
                      <a:pt x="12773" y="6265"/>
                      <a:pt x="11804" y="6828"/>
                    </a:cubicBezTo>
                    <a:cubicBezTo>
                      <a:pt x="10535" y="7566"/>
                      <a:pt x="8863" y="7935"/>
                      <a:pt x="7188" y="7935"/>
                    </a:cubicBezTo>
                    <a:cubicBezTo>
                      <a:pt x="5514" y="7935"/>
                      <a:pt x="3838" y="7566"/>
                      <a:pt x="2560" y="6828"/>
                    </a:cubicBezTo>
                    <a:cubicBezTo>
                      <a:pt x="1568" y="6256"/>
                      <a:pt x="960" y="5543"/>
                      <a:pt x="734" y="4799"/>
                    </a:cubicBezTo>
                    <a:cubicBezTo>
                      <a:pt x="657" y="4548"/>
                      <a:pt x="625" y="4294"/>
                      <a:pt x="637" y="4042"/>
                    </a:cubicBezTo>
                    <a:cubicBezTo>
                      <a:pt x="637" y="4014"/>
                      <a:pt x="637" y="3988"/>
                      <a:pt x="640" y="3962"/>
                    </a:cubicBezTo>
                    <a:cubicBezTo>
                      <a:pt x="711" y="3056"/>
                      <a:pt x="1342" y="2162"/>
                      <a:pt x="2529" y="1473"/>
                    </a:cubicBezTo>
                    <a:cubicBezTo>
                      <a:pt x="3800" y="735"/>
                      <a:pt x="5472" y="366"/>
                      <a:pt x="7146" y="366"/>
                    </a:cubicBezTo>
                    <a:close/>
                    <a:moveTo>
                      <a:pt x="7143" y="0"/>
                    </a:moveTo>
                    <a:cubicBezTo>
                      <a:pt x="5307" y="0"/>
                      <a:pt x="3474" y="405"/>
                      <a:pt x="2081" y="1215"/>
                    </a:cubicBezTo>
                    <a:cubicBezTo>
                      <a:pt x="692" y="2021"/>
                      <a:pt x="0" y="3079"/>
                      <a:pt x="2" y="4139"/>
                    </a:cubicBezTo>
                    <a:cubicBezTo>
                      <a:pt x="3" y="4176"/>
                      <a:pt x="5" y="4213"/>
                      <a:pt x="6" y="4248"/>
                    </a:cubicBezTo>
                    <a:lnTo>
                      <a:pt x="6" y="4250"/>
                    </a:lnTo>
                    <a:cubicBezTo>
                      <a:pt x="8" y="4278"/>
                      <a:pt x="8" y="4307"/>
                      <a:pt x="11" y="4334"/>
                    </a:cubicBezTo>
                    <a:cubicBezTo>
                      <a:pt x="92" y="5336"/>
                      <a:pt x="794" y="6323"/>
                      <a:pt x="2115" y="7086"/>
                    </a:cubicBezTo>
                    <a:cubicBezTo>
                      <a:pt x="3517" y="7895"/>
                      <a:pt x="5355" y="8300"/>
                      <a:pt x="7191" y="8300"/>
                    </a:cubicBezTo>
                    <a:cubicBezTo>
                      <a:pt x="9026" y="8300"/>
                      <a:pt x="10859" y="7895"/>
                      <a:pt x="12252" y="7086"/>
                    </a:cubicBezTo>
                    <a:cubicBezTo>
                      <a:pt x="13533" y="6342"/>
                      <a:pt x="14221" y="5382"/>
                      <a:pt x="14318" y="4404"/>
                    </a:cubicBezTo>
                    <a:cubicBezTo>
                      <a:pt x="14319" y="4390"/>
                      <a:pt x="14322" y="4376"/>
                      <a:pt x="14322" y="4361"/>
                    </a:cubicBezTo>
                    <a:cubicBezTo>
                      <a:pt x="14326" y="4327"/>
                      <a:pt x="14326" y="4293"/>
                      <a:pt x="14327" y="4259"/>
                    </a:cubicBezTo>
                    <a:cubicBezTo>
                      <a:pt x="14370" y="3159"/>
                      <a:pt x="13669" y="2052"/>
                      <a:pt x="12220" y="1215"/>
                    </a:cubicBezTo>
                    <a:cubicBezTo>
                      <a:pt x="10817" y="405"/>
                      <a:pt x="8979" y="0"/>
                      <a:pt x="7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937921" y="2330313"/>
                <a:ext cx="19898" cy="178245"/>
              </a:xfrm>
              <a:custGeom>
                <a:rect b="b" l="l" r="r" t="t"/>
                <a:pathLst>
                  <a:path extrusionOk="0" h="2544" w="284">
                    <a:moveTo>
                      <a:pt x="284" y="2541"/>
                    </a:moveTo>
                    <a:lnTo>
                      <a:pt x="284" y="2541"/>
                    </a:lnTo>
                    <a:cubicBezTo>
                      <a:pt x="284" y="2541"/>
                      <a:pt x="284" y="2541"/>
                      <a:pt x="284" y="2541"/>
                    </a:cubicBezTo>
                    <a:close/>
                    <a:moveTo>
                      <a:pt x="138" y="0"/>
                    </a:moveTo>
                    <a:cubicBezTo>
                      <a:pt x="62" y="0"/>
                      <a:pt x="1" y="51"/>
                      <a:pt x="1" y="114"/>
                    </a:cubicBezTo>
                    <a:lnTo>
                      <a:pt x="8" y="2543"/>
                    </a:lnTo>
                    <a:cubicBezTo>
                      <a:pt x="8" y="2480"/>
                      <a:pt x="70" y="2431"/>
                      <a:pt x="145" y="2429"/>
                    </a:cubicBezTo>
                    <a:cubicBezTo>
                      <a:pt x="222" y="2429"/>
                      <a:pt x="283" y="2480"/>
                      <a:pt x="284" y="2541"/>
                    </a:cubicBezTo>
                    <a:lnTo>
                      <a:pt x="284" y="2541"/>
                    </a:lnTo>
                    <a:lnTo>
                      <a:pt x="276" y="113"/>
                    </a:lnTo>
                    <a:cubicBezTo>
                      <a:pt x="276" y="50"/>
                      <a:pt x="214" y="0"/>
                      <a:pt x="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938482" y="2500572"/>
                <a:ext cx="19338" cy="15695"/>
              </a:xfrm>
              <a:custGeom>
                <a:rect b="b" l="l" r="r" t="t"/>
                <a:pathLst>
                  <a:path extrusionOk="0" h="224" w="276">
                    <a:moveTo>
                      <a:pt x="141" y="1"/>
                    </a:moveTo>
                    <a:cubicBezTo>
                      <a:pt x="140" y="1"/>
                      <a:pt x="138" y="1"/>
                      <a:pt x="137" y="1"/>
                    </a:cubicBezTo>
                    <a:cubicBezTo>
                      <a:pt x="62" y="1"/>
                      <a:pt x="0" y="50"/>
                      <a:pt x="0" y="113"/>
                    </a:cubicBezTo>
                    <a:cubicBezTo>
                      <a:pt x="0" y="174"/>
                      <a:pt x="60" y="224"/>
                      <a:pt x="134" y="224"/>
                    </a:cubicBezTo>
                    <a:cubicBezTo>
                      <a:pt x="135" y="224"/>
                      <a:pt x="136" y="224"/>
                      <a:pt x="137" y="224"/>
                    </a:cubicBezTo>
                    <a:cubicBezTo>
                      <a:pt x="214" y="224"/>
                      <a:pt x="276" y="173"/>
                      <a:pt x="276" y="111"/>
                    </a:cubicBezTo>
                    <a:cubicBezTo>
                      <a:pt x="276" y="51"/>
                      <a:pt x="216" y="1"/>
                      <a:pt x="141"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889646" y="2556764"/>
                <a:ext cx="119040" cy="137327"/>
              </a:xfrm>
              <a:custGeom>
                <a:rect b="b" l="l" r="r" t="t"/>
                <a:pathLst>
                  <a:path extrusionOk="0" h="1960" w="1699">
                    <a:moveTo>
                      <a:pt x="1696" y="51"/>
                    </a:moveTo>
                    <a:cubicBezTo>
                      <a:pt x="1694" y="59"/>
                      <a:pt x="1691" y="66"/>
                      <a:pt x="1690" y="76"/>
                    </a:cubicBezTo>
                    <a:cubicBezTo>
                      <a:pt x="1688" y="82"/>
                      <a:pt x="1686" y="89"/>
                      <a:pt x="1683" y="97"/>
                    </a:cubicBezTo>
                    <a:cubicBezTo>
                      <a:pt x="1680" y="105"/>
                      <a:pt x="1677" y="112"/>
                      <a:pt x="1673" y="122"/>
                    </a:cubicBezTo>
                    <a:cubicBezTo>
                      <a:pt x="1670" y="129"/>
                      <a:pt x="1668" y="135"/>
                      <a:pt x="1665" y="143"/>
                    </a:cubicBezTo>
                    <a:cubicBezTo>
                      <a:pt x="1660" y="151"/>
                      <a:pt x="1654" y="160"/>
                      <a:pt x="1650" y="168"/>
                    </a:cubicBezTo>
                    <a:cubicBezTo>
                      <a:pt x="1645" y="174"/>
                      <a:pt x="1642" y="182"/>
                      <a:pt x="1637" y="188"/>
                    </a:cubicBezTo>
                    <a:cubicBezTo>
                      <a:pt x="1631" y="195"/>
                      <a:pt x="1623" y="205"/>
                      <a:pt x="1616" y="214"/>
                    </a:cubicBezTo>
                    <a:cubicBezTo>
                      <a:pt x="1611" y="220"/>
                      <a:pt x="1608" y="225"/>
                      <a:pt x="1603" y="231"/>
                    </a:cubicBezTo>
                    <a:cubicBezTo>
                      <a:pt x="1594" y="240"/>
                      <a:pt x="1585" y="248"/>
                      <a:pt x="1574" y="259"/>
                    </a:cubicBezTo>
                    <a:cubicBezTo>
                      <a:pt x="1570" y="263"/>
                      <a:pt x="1565" y="268"/>
                      <a:pt x="1560" y="272"/>
                    </a:cubicBezTo>
                    <a:cubicBezTo>
                      <a:pt x="1550" y="282"/>
                      <a:pt x="1537" y="291"/>
                      <a:pt x="1523" y="302"/>
                    </a:cubicBezTo>
                    <a:cubicBezTo>
                      <a:pt x="1519" y="305"/>
                      <a:pt x="1514" y="308"/>
                      <a:pt x="1510" y="311"/>
                    </a:cubicBezTo>
                    <a:cubicBezTo>
                      <a:pt x="1493" y="325"/>
                      <a:pt x="1474" y="337"/>
                      <a:pt x="1453" y="349"/>
                    </a:cubicBezTo>
                    <a:cubicBezTo>
                      <a:pt x="1123" y="540"/>
                      <a:pt x="588" y="540"/>
                      <a:pt x="256" y="349"/>
                    </a:cubicBezTo>
                    <a:cubicBezTo>
                      <a:pt x="236" y="337"/>
                      <a:pt x="216" y="325"/>
                      <a:pt x="199" y="311"/>
                    </a:cubicBezTo>
                    <a:cubicBezTo>
                      <a:pt x="191" y="306"/>
                      <a:pt x="185" y="302"/>
                      <a:pt x="179" y="297"/>
                    </a:cubicBezTo>
                    <a:cubicBezTo>
                      <a:pt x="168" y="288"/>
                      <a:pt x="157" y="280"/>
                      <a:pt x="147" y="271"/>
                    </a:cubicBezTo>
                    <a:cubicBezTo>
                      <a:pt x="141" y="266"/>
                      <a:pt x="136" y="260"/>
                      <a:pt x="130" y="255"/>
                    </a:cubicBezTo>
                    <a:cubicBezTo>
                      <a:pt x="121" y="246"/>
                      <a:pt x="111" y="239"/>
                      <a:pt x="104" y="229"/>
                    </a:cubicBezTo>
                    <a:cubicBezTo>
                      <a:pt x="99" y="223"/>
                      <a:pt x="94" y="217"/>
                      <a:pt x="90" y="211"/>
                    </a:cubicBezTo>
                    <a:cubicBezTo>
                      <a:pt x="84" y="203"/>
                      <a:pt x="74" y="194"/>
                      <a:pt x="70" y="186"/>
                    </a:cubicBezTo>
                    <a:cubicBezTo>
                      <a:pt x="65" y="180"/>
                      <a:pt x="61" y="172"/>
                      <a:pt x="57" y="166"/>
                    </a:cubicBezTo>
                    <a:cubicBezTo>
                      <a:pt x="53" y="157"/>
                      <a:pt x="47" y="149"/>
                      <a:pt x="42" y="142"/>
                    </a:cubicBezTo>
                    <a:cubicBezTo>
                      <a:pt x="39" y="134"/>
                      <a:pt x="36" y="128"/>
                      <a:pt x="33" y="122"/>
                    </a:cubicBezTo>
                    <a:cubicBezTo>
                      <a:pt x="30" y="112"/>
                      <a:pt x="25" y="105"/>
                      <a:pt x="22" y="96"/>
                    </a:cubicBezTo>
                    <a:cubicBezTo>
                      <a:pt x="21" y="88"/>
                      <a:pt x="19" y="82"/>
                      <a:pt x="17" y="74"/>
                    </a:cubicBezTo>
                    <a:cubicBezTo>
                      <a:pt x="14" y="66"/>
                      <a:pt x="13" y="57"/>
                      <a:pt x="11" y="48"/>
                    </a:cubicBezTo>
                    <a:cubicBezTo>
                      <a:pt x="10" y="42"/>
                      <a:pt x="8" y="34"/>
                      <a:pt x="8" y="26"/>
                    </a:cubicBezTo>
                    <a:cubicBezTo>
                      <a:pt x="8" y="19"/>
                      <a:pt x="7" y="9"/>
                      <a:pt x="7" y="2"/>
                    </a:cubicBezTo>
                    <a:lnTo>
                      <a:pt x="7" y="0"/>
                    </a:lnTo>
                    <a:lnTo>
                      <a:pt x="1" y="1420"/>
                    </a:lnTo>
                    <a:cubicBezTo>
                      <a:pt x="1" y="1546"/>
                      <a:pt x="84" y="1672"/>
                      <a:pt x="250" y="1769"/>
                    </a:cubicBezTo>
                    <a:cubicBezTo>
                      <a:pt x="582" y="1960"/>
                      <a:pt x="1117" y="1960"/>
                      <a:pt x="1446" y="1769"/>
                    </a:cubicBezTo>
                    <a:cubicBezTo>
                      <a:pt x="1611" y="1674"/>
                      <a:pt x="1693" y="1548"/>
                      <a:pt x="1694" y="1423"/>
                    </a:cubicBezTo>
                    <a:lnTo>
                      <a:pt x="1699" y="3"/>
                    </a:lnTo>
                    <a:cubicBezTo>
                      <a:pt x="1699" y="12"/>
                      <a:pt x="1697" y="20"/>
                      <a:pt x="1697" y="28"/>
                    </a:cubicBezTo>
                    <a:cubicBezTo>
                      <a:pt x="1697" y="36"/>
                      <a:pt x="1697" y="43"/>
                      <a:pt x="1696" y="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894411" y="2526916"/>
                <a:ext cx="110493" cy="60046"/>
              </a:xfrm>
              <a:custGeom>
                <a:rect b="b" l="l" r="r" t="t"/>
                <a:pathLst>
                  <a:path extrusionOk="0" h="857" w="1577">
                    <a:moveTo>
                      <a:pt x="782" y="0"/>
                    </a:moveTo>
                    <a:cubicBezTo>
                      <a:pt x="566" y="0"/>
                      <a:pt x="366" y="48"/>
                      <a:pt x="216" y="135"/>
                    </a:cubicBezTo>
                    <a:cubicBezTo>
                      <a:pt x="77" y="217"/>
                      <a:pt x="0" y="318"/>
                      <a:pt x="0" y="428"/>
                    </a:cubicBezTo>
                    <a:cubicBezTo>
                      <a:pt x="0" y="432"/>
                      <a:pt x="2" y="435"/>
                      <a:pt x="2" y="440"/>
                    </a:cubicBezTo>
                    <a:lnTo>
                      <a:pt x="3" y="448"/>
                    </a:lnTo>
                    <a:lnTo>
                      <a:pt x="3" y="457"/>
                    </a:lnTo>
                    <a:cubicBezTo>
                      <a:pt x="3" y="458"/>
                      <a:pt x="3" y="462"/>
                      <a:pt x="3" y="465"/>
                    </a:cubicBezTo>
                    <a:cubicBezTo>
                      <a:pt x="5" y="468"/>
                      <a:pt x="6" y="472"/>
                      <a:pt x="6" y="477"/>
                    </a:cubicBezTo>
                    <a:lnTo>
                      <a:pt x="9" y="485"/>
                    </a:lnTo>
                    <a:lnTo>
                      <a:pt x="11" y="494"/>
                    </a:lnTo>
                    <a:cubicBezTo>
                      <a:pt x="13" y="497"/>
                      <a:pt x="13" y="498"/>
                      <a:pt x="13" y="502"/>
                    </a:cubicBezTo>
                    <a:cubicBezTo>
                      <a:pt x="16" y="506"/>
                      <a:pt x="17" y="511"/>
                      <a:pt x="19" y="514"/>
                    </a:cubicBezTo>
                    <a:lnTo>
                      <a:pt x="22" y="523"/>
                    </a:lnTo>
                    <a:lnTo>
                      <a:pt x="26" y="531"/>
                    </a:lnTo>
                    <a:cubicBezTo>
                      <a:pt x="26" y="534"/>
                      <a:pt x="28" y="537"/>
                      <a:pt x="29" y="538"/>
                    </a:cubicBezTo>
                    <a:cubicBezTo>
                      <a:pt x="31" y="543"/>
                      <a:pt x="34" y="548"/>
                      <a:pt x="37" y="552"/>
                    </a:cubicBezTo>
                    <a:lnTo>
                      <a:pt x="42" y="560"/>
                    </a:lnTo>
                    <a:lnTo>
                      <a:pt x="46" y="569"/>
                    </a:lnTo>
                    <a:cubicBezTo>
                      <a:pt x="49" y="572"/>
                      <a:pt x="49" y="574"/>
                      <a:pt x="53" y="577"/>
                    </a:cubicBezTo>
                    <a:cubicBezTo>
                      <a:pt x="56" y="581"/>
                      <a:pt x="60" y="586"/>
                      <a:pt x="63" y="591"/>
                    </a:cubicBezTo>
                    <a:lnTo>
                      <a:pt x="69" y="598"/>
                    </a:lnTo>
                    <a:lnTo>
                      <a:pt x="76" y="606"/>
                    </a:lnTo>
                    <a:cubicBezTo>
                      <a:pt x="79" y="609"/>
                      <a:pt x="80" y="612"/>
                      <a:pt x="82" y="614"/>
                    </a:cubicBezTo>
                    <a:cubicBezTo>
                      <a:pt x="88" y="620"/>
                      <a:pt x="93" y="625"/>
                      <a:pt x="99" y="631"/>
                    </a:cubicBezTo>
                    <a:lnTo>
                      <a:pt x="105" y="637"/>
                    </a:lnTo>
                    <a:lnTo>
                      <a:pt x="113" y="645"/>
                    </a:lnTo>
                    <a:cubicBezTo>
                      <a:pt x="116" y="646"/>
                      <a:pt x="117" y="649"/>
                      <a:pt x="120" y="651"/>
                    </a:cubicBezTo>
                    <a:cubicBezTo>
                      <a:pt x="126" y="657"/>
                      <a:pt x="136" y="661"/>
                      <a:pt x="142" y="669"/>
                    </a:cubicBezTo>
                    <a:lnTo>
                      <a:pt x="148" y="674"/>
                    </a:lnTo>
                    <a:lnTo>
                      <a:pt x="157" y="681"/>
                    </a:lnTo>
                    <a:cubicBezTo>
                      <a:pt x="160" y="683"/>
                      <a:pt x="163" y="685"/>
                      <a:pt x="165" y="688"/>
                    </a:cubicBezTo>
                    <a:cubicBezTo>
                      <a:pt x="182" y="700"/>
                      <a:pt x="200" y="711"/>
                      <a:pt x="220" y="721"/>
                    </a:cubicBezTo>
                    <a:cubicBezTo>
                      <a:pt x="371" y="809"/>
                      <a:pt x="571" y="857"/>
                      <a:pt x="788" y="857"/>
                    </a:cubicBezTo>
                    <a:cubicBezTo>
                      <a:pt x="1003" y="857"/>
                      <a:pt x="1203" y="809"/>
                      <a:pt x="1354" y="721"/>
                    </a:cubicBezTo>
                    <a:cubicBezTo>
                      <a:pt x="1372" y="711"/>
                      <a:pt x="1389" y="700"/>
                      <a:pt x="1406" y="688"/>
                    </a:cubicBezTo>
                    <a:lnTo>
                      <a:pt x="1418" y="678"/>
                    </a:lnTo>
                    <a:cubicBezTo>
                      <a:pt x="1431" y="669"/>
                      <a:pt x="1442" y="661"/>
                      <a:pt x="1452" y="652"/>
                    </a:cubicBezTo>
                    <a:lnTo>
                      <a:pt x="1457" y="646"/>
                    </a:lnTo>
                    <a:lnTo>
                      <a:pt x="1465" y="640"/>
                    </a:lnTo>
                    <a:lnTo>
                      <a:pt x="1469" y="635"/>
                    </a:lnTo>
                    <a:cubicBezTo>
                      <a:pt x="1477" y="629"/>
                      <a:pt x="1483" y="621"/>
                      <a:pt x="1489" y="615"/>
                    </a:cubicBezTo>
                    <a:lnTo>
                      <a:pt x="1494" y="609"/>
                    </a:lnTo>
                    <a:lnTo>
                      <a:pt x="1500" y="601"/>
                    </a:lnTo>
                    <a:lnTo>
                      <a:pt x="1505" y="595"/>
                    </a:lnTo>
                    <a:cubicBezTo>
                      <a:pt x="1509" y="589"/>
                      <a:pt x="1515" y="585"/>
                      <a:pt x="1518" y="578"/>
                    </a:cubicBezTo>
                    <a:cubicBezTo>
                      <a:pt x="1520" y="575"/>
                      <a:pt x="1523" y="572"/>
                      <a:pt x="1523" y="571"/>
                    </a:cubicBezTo>
                    <a:lnTo>
                      <a:pt x="1529" y="561"/>
                    </a:lnTo>
                    <a:lnTo>
                      <a:pt x="1534" y="554"/>
                    </a:lnTo>
                    <a:cubicBezTo>
                      <a:pt x="1537" y="549"/>
                      <a:pt x="1540" y="546"/>
                      <a:pt x="1542" y="540"/>
                    </a:cubicBezTo>
                    <a:cubicBezTo>
                      <a:pt x="1543" y="537"/>
                      <a:pt x="1545" y="535"/>
                      <a:pt x="1545" y="532"/>
                    </a:cubicBezTo>
                    <a:lnTo>
                      <a:pt x="1549" y="525"/>
                    </a:lnTo>
                    <a:lnTo>
                      <a:pt x="1552" y="515"/>
                    </a:lnTo>
                    <a:cubicBezTo>
                      <a:pt x="1554" y="511"/>
                      <a:pt x="1555" y="508"/>
                      <a:pt x="1557" y="503"/>
                    </a:cubicBezTo>
                    <a:cubicBezTo>
                      <a:pt x="1558" y="502"/>
                      <a:pt x="1558" y="498"/>
                      <a:pt x="1558" y="495"/>
                    </a:cubicBezTo>
                    <a:lnTo>
                      <a:pt x="1562" y="486"/>
                    </a:lnTo>
                    <a:lnTo>
                      <a:pt x="1565" y="478"/>
                    </a:lnTo>
                    <a:cubicBezTo>
                      <a:pt x="1565" y="474"/>
                      <a:pt x="1566" y="471"/>
                      <a:pt x="1568" y="466"/>
                    </a:cubicBezTo>
                    <a:cubicBezTo>
                      <a:pt x="1568" y="463"/>
                      <a:pt x="1568" y="462"/>
                      <a:pt x="1568" y="458"/>
                    </a:cubicBezTo>
                    <a:lnTo>
                      <a:pt x="1568" y="449"/>
                    </a:lnTo>
                    <a:cubicBezTo>
                      <a:pt x="1577" y="335"/>
                      <a:pt x="1498" y="222"/>
                      <a:pt x="1351" y="135"/>
                    </a:cubicBezTo>
                    <a:cubicBezTo>
                      <a:pt x="1198" y="48"/>
                      <a:pt x="997"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890067" y="2522572"/>
                <a:ext cx="119251" cy="68734"/>
              </a:xfrm>
              <a:custGeom>
                <a:rect b="b" l="l" r="r" t="t"/>
                <a:pathLst>
                  <a:path extrusionOk="0" h="981" w="1702">
                    <a:moveTo>
                      <a:pt x="844" y="62"/>
                    </a:moveTo>
                    <a:cubicBezTo>
                      <a:pt x="1059" y="62"/>
                      <a:pt x="1260" y="110"/>
                      <a:pt x="1411" y="197"/>
                    </a:cubicBezTo>
                    <a:cubicBezTo>
                      <a:pt x="1559" y="282"/>
                      <a:pt x="1637" y="397"/>
                      <a:pt x="1628" y="511"/>
                    </a:cubicBezTo>
                    <a:lnTo>
                      <a:pt x="1628" y="520"/>
                    </a:lnTo>
                    <a:cubicBezTo>
                      <a:pt x="1628" y="524"/>
                      <a:pt x="1628" y="525"/>
                      <a:pt x="1628" y="528"/>
                    </a:cubicBezTo>
                    <a:cubicBezTo>
                      <a:pt x="1628" y="533"/>
                      <a:pt x="1625" y="536"/>
                      <a:pt x="1625" y="540"/>
                    </a:cubicBezTo>
                    <a:lnTo>
                      <a:pt x="1624" y="548"/>
                    </a:lnTo>
                    <a:lnTo>
                      <a:pt x="1620" y="557"/>
                    </a:lnTo>
                    <a:cubicBezTo>
                      <a:pt x="1620" y="560"/>
                      <a:pt x="1620" y="564"/>
                      <a:pt x="1619" y="565"/>
                    </a:cubicBezTo>
                    <a:cubicBezTo>
                      <a:pt x="1617" y="570"/>
                      <a:pt x="1616" y="573"/>
                      <a:pt x="1614" y="577"/>
                    </a:cubicBezTo>
                    <a:lnTo>
                      <a:pt x="1610" y="585"/>
                    </a:lnTo>
                    <a:lnTo>
                      <a:pt x="1607" y="594"/>
                    </a:lnTo>
                    <a:cubicBezTo>
                      <a:pt x="1605" y="597"/>
                      <a:pt x="1605" y="599"/>
                      <a:pt x="1604" y="602"/>
                    </a:cubicBezTo>
                    <a:cubicBezTo>
                      <a:pt x="1602" y="608"/>
                      <a:pt x="1597" y="611"/>
                      <a:pt x="1594" y="616"/>
                    </a:cubicBezTo>
                    <a:lnTo>
                      <a:pt x="1590" y="623"/>
                    </a:lnTo>
                    <a:lnTo>
                      <a:pt x="1585" y="633"/>
                    </a:lnTo>
                    <a:cubicBezTo>
                      <a:pt x="1584" y="634"/>
                      <a:pt x="1582" y="637"/>
                      <a:pt x="1580" y="639"/>
                    </a:cubicBezTo>
                    <a:cubicBezTo>
                      <a:pt x="1577" y="645"/>
                      <a:pt x="1571" y="651"/>
                      <a:pt x="1567" y="657"/>
                    </a:cubicBezTo>
                    <a:lnTo>
                      <a:pt x="1562" y="663"/>
                    </a:lnTo>
                    <a:lnTo>
                      <a:pt x="1556" y="671"/>
                    </a:lnTo>
                    <a:lnTo>
                      <a:pt x="1551" y="677"/>
                    </a:lnTo>
                    <a:cubicBezTo>
                      <a:pt x="1545" y="683"/>
                      <a:pt x="1539" y="690"/>
                      <a:pt x="1531" y="696"/>
                    </a:cubicBezTo>
                    <a:lnTo>
                      <a:pt x="1527" y="700"/>
                    </a:lnTo>
                    <a:lnTo>
                      <a:pt x="1517" y="708"/>
                    </a:lnTo>
                    <a:lnTo>
                      <a:pt x="1513" y="714"/>
                    </a:lnTo>
                    <a:cubicBezTo>
                      <a:pt x="1504" y="723"/>
                      <a:pt x="1491" y="731"/>
                      <a:pt x="1480" y="740"/>
                    </a:cubicBezTo>
                    <a:lnTo>
                      <a:pt x="1468" y="750"/>
                    </a:lnTo>
                    <a:cubicBezTo>
                      <a:pt x="1451" y="762"/>
                      <a:pt x="1433" y="773"/>
                      <a:pt x="1414" y="783"/>
                    </a:cubicBezTo>
                    <a:cubicBezTo>
                      <a:pt x="1265" y="871"/>
                      <a:pt x="1064" y="919"/>
                      <a:pt x="848" y="919"/>
                    </a:cubicBezTo>
                    <a:cubicBezTo>
                      <a:pt x="633" y="919"/>
                      <a:pt x="433" y="871"/>
                      <a:pt x="281" y="783"/>
                    </a:cubicBezTo>
                    <a:cubicBezTo>
                      <a:pt x="261" y="773"/>
                      <a:pt x="244" y="760"/>
                      <a:pt x="227" y="750"/>
                    </a:cubicBezTo>
                    <a:cubicBezTo>
                      <a:pt x="224" y="747"/>
                      <a:pt x="221" y="745"/>
                      <a:pt x="219" y="742"/>
                    </a:cubicBezTo>
                    <a:lnTo>
                      <a:pt x="210" y="736"/>
                    </a:lnTo>
                    <a:lnTo>
                      <a:pt x="204" y="730"/>
                    </a:lnTo>
                    <a:cubicBezTo>
                      <a:pt x="196" y="723"/>
                      <a:pt x="188" y="719"/>
                      <a:pt x="181" y="713"/>
                    </a:cubicBezTo>
                    <a:cubicBezTo>
                      <a:pt x="179" y="711"/>
                      <a:pt x="176" y="708"/>
                      <a:pt x="175" y="705"/>
                    </a:cubicBezTo>
                    <a:lnTo>
                      <a:pt x="167" y="697"/>
                    </a:lnTo>
                    <a:lnTo>
                      <a:pt x="159" y="691"/>
                    </a:lnTo>
                    <a:cubicBezTo>
                      <a:pt x="155" y="687"/>
                      <a:pt x="148" y="682"/>
                      <a:pt x="144" y="676"/>
                    </a:cubicBezTo>
                    <a:cubicBezTo>
                      <a:pt x="141" y="674"/>
                      <a:pt x="139" y="671"/>
                      <a:pt x="138" y="668"/>
                    </a:cubicBezTo>
                    <a:lnTo>
                      <a:pt x="130" y="660"/>
                    </a:lnTo>
                    <a:lnTo>
                      <a:pt x="124" y="653"/>
                    </a:lnTo>
                    <a:cubicBezTo>
                      <a:pt x="121" y="648"/>
                      <a:pt x="118" y="643"/>
                      <a:pt x="113" y="639"/>
                    </a:cubicBezTo>
                    <a:cubicBezTo>
                      <a:pt x="111" y="636"/>
                      <a:pt x="110" y="633"/>
                      <a:pt x="108" y="630"/>
                    </a:cubicBezTo>
                    <a:lnTo>
                      <a:pt x="104" y="622"/>
                    </a:lnTo>
                    <a:lnTo>
                      <a:pt x="99" y="614"/>
                    </a:lnTo>
                    <a:cubicBezTo>
                      <a:pt x="95" y="610"/>
                      <a:pt x="93" y="605"/>
                      <a:pt x="91" y="600"/>
                    </a:cubicBezTo>
                    <a:cubicBezTo>
                      <a:pt x="88" y="599"/>
                      <a:pt x="88" y="596"/>
                      <a:pt x="87" y="593"/>
                    </a:cubicBezTo>
                    <a:lnTo>
                      <a:pt x="84" y="585"/>
                    </a:lnTo>
                    <a:lnTo>
                      <a:pt x="81" y="576"/>
                    </a:lnTo>
                    <a:cubicBezTo>
                      <a:pt x="78" y="573"/>
                      <a:pt x="76" y="568"/>
                      <a:pt x="75" y="564"/>
                    </a:cubicBezTo>
                    <a:cubicBezTo>
                      <a:pt x="75" y="560"/>
                      <a:pt x="73" y="557"/>
                      <a:pt x="73" y="556"/>
                    </a:cubicBezTo>
                    <a:lnTo>
                      <a:pt x="70" y="547"/>
                    </a:lnTo>
                    <a:lnTo>
                      <a:pt x="68" y="539"/>
                    </a:lnTo>
                    <a:cubicBezTo>
                      <a:pt x="67" y="534"/>
                      <a:pt x="65" y="530"/>
                      <a:pt x="65" y="525"/>
                    </a:cubicBezTo>
                    <a:cubicBezTo>
                      <a:pt x="65" y="524"/>
                      <a:pt x="65" y="520"/>
                      <a:pt x="65" y="519"/>
                    </a:cubicBezTo>
                    <a:lnTo>
                      <a:pt x="64" y="510"/>
                    </a:lnTo>
                    <a:lnTo>
                      <a:pt x="62" y="500"/>
                    </a:lnTo>
                    <a:cubicBezTo>
                      <a:pt x="62" y="497"/>
                      <a:pt x="62" y="494"/>
                      <a:pt x="62" y="490"/>
                    </a:cubicBezTo>
                    <a:cubicBezTo>
                      <a:pt x="62" y="380"/>
                      <a:pt x="138" y="277"/>
                      <a:pt x="278" y="197"/>
                    </a:cubicBezTo>
                    <a:cubicBezTo>
                      <a:pt x="427" y="110"/>
                      <a:pt x="628" y="62"/>
                      <a:pt x="844" y="62"/>
                    </a:cubicBezTo>
                    <a:close/>
                    <a:moveTo>
                      <a:pt x="845" y="1"/>
                    </a:moveTo>
                    <a:cubicBezTo>
                      <a:pt x="627" y="1"/>
                      <a:pt x="411" y="48"/>
                      <a:pt x="247" y="144"/>
                    </a:cubicBezTo>
                    <a:cubicBezTo>
                      <a:pt x="84" y="239"/>
                      <a:pt x="1" y="364"/>
                      <a:pt x="1" y="490"/>
                    </a:cubicBezTo>
                    <a:cubicBezTo>
                      <a:pt x="1" y="497"/>
                      <a:pt x="2" y="507"/>
                      <a:pt x="2" y="514"/>
                    </a:cubicBezTo>
                    <a:cubicBezTo>
                      <a:pt x="2" y="522"/>
                      <a:pt x="4" y="530"/>
                      <a:pt x="5" y="536"/>
                    </a:cubicBezTo>
                    <a:cubicBezTo>
                      <a:pt x="7" y="545"/>
                      <a:pt x="8" y="554"/>
                      <a:pt x="11" y="562"/>
                    </a:cubicBezTo>
                    <a:cubicBezTo>
                      <a:pt x="13" y="570"/>
                      <a:pt x="15" y="576"/>
                      <a:pt x="16" y="584"/>
                    </a:cubicBezTo>
                    <a:cubicBezTo>
                      <a:pt x="19" y="593"/>
                      <a:pt x="24" y="600"/>
                      <a:pt x="27" y="610"/>
                    </a:cubicBezTo>
                    <a:cubicBezTo>
                      <a:pt x="30" y="616"/>
                      <a:pt x="33" y="622"/>
                      <a:pt x="36" y="630"/>
                    </a:cubicBezTo>
                    <a:cubicBezTo>
                      <a:pt x="41" y="639"/>
                      <a:pt x="45" y="645"/>
                      <a:pt x="51" y="654"/>
                    </a:cubicBezTo>
                    <a:cubicBezTo>
                      <a:pt x="55" y="660"/>
                      <a:pt x="59" y="668"/>
                      <a:pt x="64" y="674"/>
                    </a:cubicBezTo>
                    <a:cubicBezTo>
                      <a:pt x="68" y="683"/>
                      <a:pt x="76" y="691"/>
                      <a:pt x="84" y="699"/>
                    </a:cubicBezTo>
                    <a:cubicBezTo>
                      <a:pt x="88" y="705"/>
                      <a:pt x="93" y="713"/>
                      <a:pt x="98" y="719"/>
                    </a:cubicBezTo>
                    <a:cubicBezTo>
                      <a:pt x="105" y="727"/>
                      <a:pt x="115" y="736"/>
                      <a:pt x="124" y="743"/>
                    </a:cubicBezTo>
                    <a:cubicBezTo>
                      <a:pt x="130" y="750"/>
                      <a:pt x="135" y="754"/>
                      <a:pt x="141" y="760"/>
                    </a:cubicBezTo>
                    <a:cubicBezTo>
                      <a:pt x="151" y="768"/>
                      <a:pt x="162" y="776"/>
                      <a:pt x="173" y="785"/>
                    </a:cubicBezTo>
                    <a:cubicBezTo>
                      <a:pt x="179" y="790"/>
                      <a:pt x="185" y="794"/>
                      <a:pt x="193" y="799"/>
                    </a:cubicBezTo>
                    <a:cubicBezTo>
                      <a:pt x="210" y="813"/>
                      <a:pt x="230" y="825"/>
                      <a:pt x="250" y="837"/>
                    </a:cubicBezTo>
                    <a:cubicBezTo>
                      <a:pt x="416" y="933"/>
                      <a:pt x="633" y="980"/>
                      <a:pt x="848" y="980"/>
                    </a:cubicBezTo>
                    <a:cubicBezTo>
                      <a:pt x="1064" y="980"/>
                      <a:pt x="1282" y="933"/>
                      <a:pt x="1447" y="837"/>
                    </a:cubicBezTo>
                    <a:cubicBezTo>
                      <a:pt x="1467" y="825"/>
                      <a:pt x="1487" y="813"/>
                      <a:pt x="1504" y="799"/>
                    </a:cubicBezTo>
                    <a:cubicBezTo>
                      <a:pt x="1508" y="796"/>
                      <a:pt x="1513" y="793"/>
                      <a:pt x="1517" y="790"/>
                    </a:cubicBezTo>
                    <a:cubicBezTo>
                      <a:pt x="1530" y="780"/>
                      <a:pt x="1544" y="770"/>
                      <a:pt x="1554" y="760"/>
                    </a:cubicBezTo>
                    <a:cubicBezTo>
                      <a:pt x="1559" y="756"/>
                      <a:pt x="1564" y="751"/>
                      <a:pt x="1568" y="747"/>
                    </a:cubicBezTo>
                    <a:cubicBezTo>
                      <a:pt x="1579" y="737"/>
                      <a:pt x="1588" y="728"/>
                      <a:pt x="1597" y="719"/>
                    </a:cubicBezTo>
                    <a:cubicBezTo>
                      <a:pt x="1602" y="713"/>
                      <a:pt x="1605" y="708"/>
                      <a:pt x="1610" y="703"/>
                    </a:cubicBezTo>
                    <a:cubicBezTo>
                      <a:pt x="1617" y="694"/>
                      <a:pt x="1625" y="683"/>
                      <a:pt x="1631" y="676"/>
                    </a:cubicBezTo>
                    <a:cubicBezTo>
                      <a:pt x="1636" y="670"/>
                      <a:pt x="1639" y="662"/>
                      <a:pt x="1644" y="656"/>
                    </a:cubicBezTo>
                    <a:cubicBezTo>
                      <a:pt x="1648" y="648"/>
                      <a:pt x="1654" y="639"/>
                      <a:pt x="1659" y="631"/>
                    </a:cubicBezTo>
                    <a:cubicBezTo>
                      <a:pt x="1662" y="623"/>
                      <a:pt x="1664" y="617"/>
                      <a:pt x="1667" y="610"/>
                    </a:cubicBezTo>
                    <a:cubicBezTo>
                      <a:pt x="1671" y="602"/>
                      <a:pt x="1674" y="594"/>
                      <a:pt x="1677" y="585"/>
                    </a:cubicBezTo>
                    <a:cubicBezTo>
                      <a:pt x="1679" y="577"/>
                      <a:pt x="1680" y="571"/>
                      <a:pt x="1684" y="564"/>
                    </a:cubicBezTo>
                    <a:cubicBezTo>
                      <a:pt x="1685" y="556"/>
                      <a:pt x="1688" y="547"/>
                      <a:pt x="1690" y="539"/>
                    </a:cubicBezTo>
                    <a:cubicBezTo>
                      <a:pt x="1690" y="531"/>
                      <a:pt x="1690" y="524"/>
                      <a:pt x="1691" y="517"/>
                    </a:cubicBezTo>
                    <a:cubicBezTo>
                      <a:pt x="1702" y="384"/>
                      <a:pt x="1620" y="247"/>
                      <a:pt x="1444" y="144"/>
                    </a:cubicBezTo>
                    <a:cubicBezTo>
                      <a:pt x="1277" y="48"/>
                      <a:pt x="1062"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640914" y="2328071"/>
                <a:ext cx="105027" cy="80365"/>
              </a:xfrm>
              <a:custGeom>
                <a:rect b="b" l="l" r="r" t="t"/>
                <a:pathLst>
                  <a:path extrusionOk="0" h="1147" w="1499">
                    <a:moveTo>
                      <a:pt x="0" y="0"/>
                    </a:moveTo>
                    <a:lnTo>
                      <a:pt x="0" y="100"/>
                    </a:lnTo>
                    <a:lnTo>
                      <a:pt x="1499" y="1146"/>
                    </a:lnTo>
                    <a:lnTo>
                      <a:pt x="1499" y="104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745872" y="2401219"/>
                <a:ext cx="180698" cy="101174"/>
              </a:xfrm>
              <a:custGeom>
                <a:rect b="b" l="l" r="r" t="t"/>
                <a:pathLst>
                  <a:path extrusionOk="0" h="1444" w="2579">
                    <a:moveTo>
                      <a:pt x="1" y="1"/>
                    </a:moveTo>
                    <a:lnTo>
                      <a:pt x="1" y="102"/>
                    </a:lnTo>
                    <a:cubicBezTo>
                      <a:pt x="742" y="620"/>
                      <a:pt x="1611" y="1071"/>
                      <a:pt x="2579" y="1443"/>
                    </a:cubicBezTo>
                    <a:lnTo>
                      <a:pt x="2577" y="1342"/>
                    </a:lnTo>
                    <a:cubicBezTo>
                      <a:pt x="1611" y="971"/>
                      <a:pt x="742" y="51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640914" y="2323587"/>
                <a:ext cx="299668" cy="174182"/>
              </a:xfrm>
              <a:custGeom>
                <a:rect b="b" l="l" r="r" t="t"/>
                <a:pathLst>
                  <a:path extrusionOk="0" h="2486" w="4277">
                    <a:moveTo>
                      <a:pt x="4075" y="2450"/>
                    </a:moveTo>
                    <a:cubicBezTo>
                      <a:pt x="3109" y="2079"/>
                      <a:pt x="2240" y="1627"/>
                      <a:pt x="1499" y="1109"/>
                    </a:cubicBezTo>
                    <a:lnTo>
                      <a:pt x="0" y="64"/>
                    </a:lnTo>
                    <a:lnTo>
                      <a:pt x="111" y="1"/>
                    </a:lnTo>
                    <a:lnTo>
                      <a:pt x="1909" y="872"/>
                    </a:lnTo>
                    <a:cubicBezTo>
                      <a:pt x="2803" y="1302"/>
                      <a:pt x="3577" y="1807"/>
                      <a:pt x="4217" y="2368"/>
                    </a:cubicBezTo>
                    <a:lnTo>
                      <a:pt x="4277" y="2422"/>
                    </a:lnTo>
                    <a:lnTo>
                      <a:pt x="4167" y="2485"/>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921246" y="2482285"/>
                <a:ext cx="54581" cy="123104"/>
              </a:xfrm>
              <a:custGeom>
                <a:rect b="b" l="l" r="r" t="t"/>
                <a:pathLst>
                  <a:path extrusionOk="0" h="1757" w="779">
                    <a:moveTo>
                      <a:pt x="2" y="23"/>
                    </a:moveTo>
                    <a:cubicBezTo>
                      <a:pt x="2" y="26"/>
                      <a:pt x="3" y="31"/>
                      <a:pt x="5" y="34"/>
                    </a:cubicBezTo>
                    <a:cubicBezTo>
                      <a:pt x="5" y="39"/>
                      <a:pt x="6" y="42"/>
                      <a:pt x="6" y="45"/>
                    </a:cubicBezTo>
                    <a:cubicBezTo>
                      <a:pt x="8" y="49"/>
                      <a:pt x="11" y="53"/>
                      <a:pt x="11" y="56"/>
                    </a:cubicBezTo>
                    <a:cubicBezTo>
                      <a:pt x="13" y="59"/>
                      <a:pt x="14" y="63"/>
                      <a:pt x="16" y="65"/>
                    </a:cubicBezTo>
                    <a:cubicBezTo>
                      <a:pt x="17" y="69"/>
                      <a:pt x="20" y="73"/>
                      <a:pt x="22" y="77"/>
                    </a:cubicBezTo>
                    <a:cubicBezTo>
                      <a:pt x="25" y="80"/>
                      <a:pt x="26" y="83"/>
                      <a:pt x="28" y="86"/>
                    </a:cubicBezTo>
                    <a:cubicBezTo>
                      <a:pt x="31" y="89"/>
                      <a:pt x="34" y="94"/>
                      <a:pt x="39" y="99"/>
                    </a:cubicBezTo>
                    <a:cubicBezTo>
                      <a:pt x="40" y="102"/>
                      <a:pt x="42" y="103"/>
                      <a:pt x="45" y="106"/>
                    </a:cubicBezTo>
                    <a:cubicBezTo>
                      <a:pt x="48" y="109"/>
                      <a:pt x="53" y="114"/>
                      <a:pt x="57" y="119"/>
                    </a:cubicBezTo>
                    <a:cubicBezTo>
                      <a:pt x="59" y="120"/>
                      <a:pt x="62" y="123"/>
                      <a:pt x="63" y="125"/>
                    </a:cubicBezTo>
                    <a:cubicBezTo>
                      <a:pt x="68" y="129"/>
                      <a:pt x="74" y="134"/>
                      <a:pt x="80" y="139"/>
                    </a:cubicBezTo>
                    <a:cubicBezTo>
                      <a:pt x="83" y="140"/>
                      <a:pt x="85" y="142"/>
                      <a:pt x="86" y="143"/>
                    </a:cubicBezTo>
                    <a:cubicBezTo>
                      <a:pt x="96" y="149"/>
                      <a:pt x="103" y="154"/>
                      <a:pt x="113" y="160"/>
                    </a:cubicBezTo>
                    <a:cubicBezTo>
                      <a:pt x="263" y="248"/>
                      <a:pt x="509" y="248"/>
                      <a:pt x="662" y="160"/>
                    </a:cubicBezTo>
                    <a:cubicBezTo>
                      <a:pt x="671" y="154"/>
                      <a:pt x="680" y="149"/>
                      <a:pt x="688" y="143"/>
                    </a:cubicBezTo>
                    <a:cubicBezTo>
                      <a:pt x="691" y="140"/>
                      <a:pt x="694" y="139"/>
                      <a:pt x="697" y="136"/>
                    </a:cubicBezTo>
                    <a:cubicBezTo>
                      <a:pt x="702" y="133"/>
                      <a:pt x="706" y="129"/>
                      <a:pt x="711" y="125"/>
                    </a:cubicBezTo>
                    <a:cubicBezTo>
                      <a:pt x="714" y="122"/>
                      <a:pt x="717" y="120"/>
                      <a:pt x="719" y="117"/>
                    </a:cubicBezTo>
                    <a:cubicBezTo>
                      <a:pt x="723" y="114"/>
                      <a:pt x="728" y="109"/>
                      <a:pt x="731" y="106"/>
                    </a:cubicBezTo>
                    <a:cubicBezTo>
                      <a:pt x="734" y="103"/>
                      <a:pt x="736" y="100"/>
                      <a:pt x="737" y="97"/>
                    </a:cubicBezTo>
                    <a:cubicBezTo>
                      <a:pt x="742" y="94"/>
                      <a:pt x="745" y="89"/>
                      <a:pt x="746" y="85"/>
                    </a:cubicBezTo>
                    <a:cubicBezTo>
                      <a:pt x="749" y="83"/>
                      <a:pt x="751" y="79"/>
                      <a:pt x="752" y="77"/>
                    </a:cubicBezTo>
                    <a:cubicBezTo>
                      <a:pt x="754" y="73"/>
                      <a:pt x="757" y="69"/>
                      <a:pt x="759" y="65"/>
                    </a:cubicBezTo>
                    <a:cubicBezTo>
                      <a:pt x="762" y="62"/>
                      <a:pt x="762" y="59"/>
                      <a:pt x="763" y="56"/>
                    </a:cubicBezTo>
                    <a:cubicBezTo>
                      <a:pt x="765" y="53"/>
                      <a:pt x="768" y="48"/>
                      <a:pt x="768" y="43"/>
                    </a:cubicBezTo>
                    <a:cubicBezTo>
                      <a:pt x="769" y="42"/>
                      <a:pt x="769" y="37"/>
                      <a:pt x="771" y="34"/>
                    </a:cubicBezTo>
                    <a:cubicBezTo>
                      <a:pt x="772" y="31"/>
                      <a:pt x="772" y="26"/>
                      <a:pt x="774" y="22"/>
                    </a:cubicBezTo>
                    <a:cubicBezTo>
                      <a:pt x="774" y="19"/>
                      <a:pt x="774" y="16"/>
                      <a:pt x="774" y="13"/>
                    </a:cubicBezTo>
                    <a:cubicBezTo>
                      <a:pt x="776" y="9"/>
                      <a:pt x="776" y="5"/>
                      <a:pt x="776" y="2"/>
                    </a:cubicBezTo>
                    <a:lnTo>
                      <a:pt x="776" y="0"/>
                    </a:lnTo>
                    <a:lnTo>
                      <a:pt x="777" y="1509"/>
                    </a:lnTo>
                    <a:cubicBezTo>
                      <a:pt x="779" y="1568"/>
                      <a:pt x="740" y="1626"/>
                      <a:pt x="665" y="1669"/>
                    </a:cubicBezTo>
                    <a:cubicBezTo>
                      <a:pt x="512" y="1757"/>
                      <a:pt x="266" y="1757"/>
                      <a:pt x="116" y="1669"/>
                    </a:cubicBezTo>
                    <a:cubicBezTo>
                      <a:pt x="40" y="1626"/>
                      <a:pt x="3" y="1569"/>
                      <a:pt x="3" y="1511"/>
                    </a:cubicBezTo>
                    <a:lnTo>
                      <a:pt x="0" y="3"/>
                    </a:lnTo>
                    <a:cubicBezTo>
                      <a:pt x="0" y="6"/>
                      <a:pt x="2" y="9"/>
                      <a:pt x="2" y="14"/>
                    </a:cubicBezTo>
                    <a:cubicBezTo>
                      <a:pt x="2" y="17"/>
                      <a:pt x="2" y="20"/>
                      <a:pt x="2" y="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920825" y="2466590"/>
                <a:ext cx="54791" cy="31529"/>
              </a:xfrm>
              <a:custGeom>
                <a:rect b="b" l="l" r="r" t="t"/>
                <a:pathLst>
                  <a:path extrusionOk="0" h="450" w="782">
                    <a:moveTo>
                      <a:pt x="393" y="0"/>
                    </a:moveTo>
                    <a:cubicBezTo>
                      <a:pt x="294" y="0"/>
                      <a:pt x="195" y="22"/>
                      <a:pt x="120" y="66"/>
                    </a:cubicBezTo>
                    <a:cubicBezTo>
                      <a:pt x="39" y="113"/>
                      <a:pt x="0" y="177"/>
                      <a:pt x="6" y="238"/>
                    </a:cubicBezTo>
                    <a:cubicBezTo>
                      <a:pt x="6" y="241"/>
                      <a:pt x="6" y="244"/>
                      <a:pt x="8" y="247"/>
                    </a:cubicBezTo>
                    <a:cubicBezTo>
                      <a:pt x="8" y="250"/>
                      <a:pt x="9" y="255"/>
                      <a:pt x="9" y="258"/>
                    </a:cubicBezTo>
                    <a:cubicBezTo>
                      <a:pt x="11" y="261"/>
                      <a:pt x="11" y="264"/>
                      <a:pt x="12" y="267"/>
                    </a:cubicBezTo>
                    <a:cubicBezTo>
                      <a:pt x="14" y="272"/>
                      <a:pt x="15" y="277"/>
                      <a:pt x="17" y="280"/>
                    </a:cubicBezTo>
                    <a:cubicBezTo>
                      <a:pt x="19" y="283"/>
                      <a:pt x="20" y="286"/>
                      <a:pt x="22" y="289"/>
                    </a:cubicBezTo>
                    <a:cubicBezTo>
                      <a:pt x="23" y="293"/>
                      <a:pt x="26" y="297"/>
                      <a:pt x="28" y="301"/>
                    </a:cubicBezTo>
                    <a:cubicBezTo>
                      <a:pt x="29" y="304"/>
                      <a:pt x="32" y="307"/>
                      <a:pt x="34" y="310"/>
                    </a:cubicBezTo>
                    <a:cubicBezTo>
                      <a:pt x="37" y="313"/>
                      <a:pt x="40" y="318"/>
                      <a:pt x="43" y="323"/>
                    </a:cubicBezTo>
                    <a:cubicBezTo>
                      <a:pt x="45" y="324"/>
                      <a:pt x="48" y="327"/>
                      <a:pt x="49" y="330"/>
                    </a:cubicBezTo>
                    <a:cubicBezTo>
                      <a:pt x="54" y="333"/>
                      <a:pt x="59" y="338"/>
                      <a:pt x="63" y="343"/>
                    </a:cubicBezTo>
                    <a:cubicBezTo>
                      <a:pt x="65" y="344"/>
                      <a:pt x="66" y="347"/>
                      <a:pt x="69" y="349"/>
                    </a:cubicBezTo>
                    <a:cubicBezTo>
                      <a:pt x="74" y="353"/>
                      <a:pt x="80" y="358"/>
                      <a:pt x="86" y="363"/>
                    </a:cubicBezTo>
                    <a:cubicBezTo>
                      <a:pt x="88" y="364"/>
                      <a:pt x="91" y="366"/>
                      <a:pt x="92" y="367"/>
                    </a:cubicBezTo>
                    <a:cubicBezTo>
                      <a:pt x="100" y="373"/>
                      <a:pt x="109" y="378"/>
                      <a:pt x="119" y="384"/>
                    </a:cubicBezTo>
                    <a:cubicBezTo>
                      <a:pt x="194" y="428"/>
                      <a:pt x="293" y="450"/>
                      <a:pt x="392" y="450"/>
                    </a:cubicBezTo>
                    <a:cubicBezTo>
                      <a:pt x="492" y="450"/>
                      <a:pt x="591" y="428"/>
                      <a:pt x="666" y="384"/>
                    </a:cubicBezTo>
                    <a:cubicBezTo>
                      <a:pt x="677" y="378"/>
                      <a:pt x="685" y="373"/>
                      <a:pt x="694" y="367"/>
                    </a:cubicBezTo>
                    <a:cubicBezTo>
                      <a:pt x="697" y="364"/>
                      <a:pt x="698" y="363"/>
                      <a:pt x="702" y="360"/>
                    </a:cubicBezTo>
                    <a:cubicBezTo>
                      <a:pt x="708" y="357"/>
                      <a:pt x="712" y="353"/>
                      <a:pt x="717" y="349"/>
                    </a:cubicBezTo>
                    <a:cubicBezTo>
                      <a:pt x="720" y="346"/>
                      <a:pt x="723" y="344"/>
                      <a:pt x="725" y="341"/>
                    </a:cubicBezTo>
                    <a:cubicBezTo>
                      <a:pt x="728" y="338"/>
                      <a:pt x="732" y="333"/>
                      <a:pt x="737" y="330"/>
                    </a:cubicBezTo>
                    <a:cubicBezTo>
                      <a:pt x="738" y="327"/>
                      <a:pt x="742" y="324"/>
                      <a:pt x="743" y="321"/>
                    </a:cubicBezTo>
                    <a:cubicBezTo>
                      <a:pt x="746" y="318"/>
                      <a:pt x="749" y="313"/>
                      <a:pt x="752" y="309"/>
                    </a:cubicBezTo>
                    <a:cubicBezTo>
                      <a:pt x="755" y="307"/>
                      <a:pt x="757" y="303"/>
                      <a:pt x="758" y="301"/>
                    </a:cubicBezTo>
                    <a:cubicBezTo>
                      <a:pt x="760" y="297"/>
                      <a:pt x="763" y="293"/>
                      <a:pt x="765" y="289"/>
                    </a:cubicBezTo>
                    <a:cubicBezTo>
                      <a:pt x="766" y="286"/>
                      <a:pt x="768" y="283"/>
                      <a:pt x="768" y="280"/>
                    </a:cubicBezTo>
                    <a:cubicBezTo>
                      <a:pt x="771" y="275"/>
                      <a:pt x="772" y="272"/>
                      <a:pt x="774" y="267"/>
                    </a:cubicBezTo>
                    <a:cubicBezTo>
                      <a:pt x="775" y="264"/>
                      <a:pt x="775" y="261"/>
                      <a:pt x="777" y="258"/>
                    </a:cubicBezTo>
                    <a:cubicBezTo>
                      <a:pt x="777" y="255"/>
                      <a:pt x="778" y="250"/>
                      <a:pt x="780" y="246"/>
                    </a:cubicBezTo>
                    <a:cubicBezTo>
                      <a:pt x="780" y="243"/>
                      <a:pt x="780" y="240"/>
                      <a:pt x="780" y="237"/>
                    </a:cubicBezTo>
                    <a:cubicBezTo>
                      <a:pt x="780" y="232"/>
                      <a:pt x="782" y="229"/>
                      <a:pt x="782" y="224"/>
                    </a:cubicBezTo>
                    <a:cubicBezTo>
                      <a:pt x="782" y="167"/>
                      <a:pt x="745" y="110"/>
                      <a:pt x="669" y="67"/>
                    </a:cubicBezTo>
                    <a:cubicBezTo>
                      <a:pt x="593" y="23"/>
                      <a:pt x="493" y="0"/>
                      <a:pt x="3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923908" y="2469112"/>
                <a:ext cx="48695" cy="26485"/>
              </a:xfrm>
              <a:custGeom>
                <a:rect b="b" l="l" r="r" t="t"/>
                <a:pathLst>
                  <a:path extrusionOk="0" h="378" w="695">
                    <a:moveTo>
                      <a:pt x="351" y="1"/>
                    </a:moveTo>
                    <a:cubicBezTo>
                      <a:pt x="263" y="1"/>
                      <a:pt x="175" y="19"/>
                      <a:pt x="107" y="56"/>
                    </a:cubicBezTo>
                    <a:cubicBezTo>
                      <a:pt x="35" y="96"/>
                      <a:pt x="1" y="148"/>
                      <a:pt x="5" y="199"/>
                    </a:cubicBezTo>
                    <a:cubicBezTo>
                      <a:pt x="5" y="202"/>
                      <a:pt x="5" y="205"/>
                      <a:pt x="5" y="208"/>
                    </a:cubicBezTo>
                    <a:cubicBezTo>
                      <a:pt x="7" y="210"/>
                      <a:pt x="8" y="214"/>
                      <a:pt x="8" y="217"/>
                    </a:cubicBezTo>
                    <a:cubicBezTo>
                      <a:pt x="10" y="219"/>
                      <a:pt x="10" y="222"/>
                      <a:pt x="10" y="225"/>
                    </a:cubicBezTo>
                    <a:cubicBezTo>
                      <a:pt x="13" y="228"/>
                      <a:pt x="13" y="231"/>
                      <a:pt x="15" y="234"/>
                    </a:cubicBezTo>
                    <a:cubicBezTo>
                      <a:pt x="16" y="237"/>
                      <a:pt x="18" y="241"/>
                      <a:pt x="19" y="242"/>
                    </a:cubicBezTo>
                    <a:cubicBezTo>
                      <a:pt x="21" y="247"/>
                      <a:pt x="22" y="250"/>
                      <a:pt x="25" y="253"/>
                    </a:cubicBezTo>
                    <a:cubicBezTo>
                      <a:pt x="27" y="254"/>
                      <a:pt x="28" y="257"/>
                      <a:pt x="30" y="261"/>
                    </a:cubicBezTo>
                    <a:cubicBezTo>
                      <a:pt x="31" y="264"/>
                      <a:pt x="36" y="267"/>
                      <a:pt x="39" y="271"/>
                    </a:cubicBezTo>
                    <a:cubicBezTo>
                      <a:pt x="41" y="273"/>
                      <a:pt x="42" y="274"/>
                      <a:pt x="44" y="277"/>
                    </a:cubicBezTo>
                    <a:cubicBezTo>
                      <a:pt x="47" y="281"/>
                      <a:pt x="51" y="284"/>
                      <a:pt x="55" y="287"/>
                    </a:cubicBezTo>
                    <a:cubicBezTo>
                      <a:pt x="58" y="288"/>
                      <a:pt x="59" y="291"/>
                      <a:pt x="61" y="293"/>
                    </a:cubicBezTo>
                    <a:cubicBezTo>
                      <a:pt x="65" y="297"/>
                      <a:pt x="70" y="301"/>
                      <a:pt x="76" y="304"/>
                    </a:cubicBezTo>
                    <a:cubicBezTo>
                      <a:pt x="78" y="305"/>
                      <a:pt x="79" y="307"/>
                      <a:pt x="82" y="308"/>
                    </a:cubicBezTo>
                    <a:cubicBezTo>
                      <a:pt x="88" y="313"/>
                      <a:pt x="98" y="317"/>
                      <a:pt x="105" y="322"/>
                    </a:cubicBezTo>
                    <a:cubicBezTo>
                      <a:pt x="172" y="359"/>
                      <a:pt x="260" y="377"/>
                      <a:pt x="349" y="377"/>
                    </a:cubicBezTo>
                    <a:cubicBezTo>
                      <a:pt x="437" y="377"/>
                      <a:pt x="525" y="359"/>
                      <a:pt x="593" y="322"/>
                    </a:cubicBezTo>
                    <a:cubicBezTo>
                      <a:pt x="602" y="317"/>
                      <a:pt x="610" y="313"/>
                      <a:pt x="618" y="308"/>
                    </a:cubicBezTo>
                    <a:cubicBezTo>
                      <a:pt x="621" y="305"/>
                      <a:pt x="622" y="304"/>
                      <a:pt x="625" y="302"/>
                    </a:cubicBezTo>
                    <a:cubicBezTo>
                      <a:pt x="630" y="299"/>
                      <a:pt x="634" y="296"/>
                      <a:pt x="639" y="293"/>
                    </a:cubicBezTo>
                    <a:cubicBezTo>
                      <a:pt x="641" y="291"/>
                      <a:pt x="642" y="288"/>
                      <a:pt x="645" y="287"/>
                    </a:cubicBezTo>
                    <a:cubicBezTo>
                      <a:pt x="648" y="282"/>
                      <a:pt x="653" y="279"/>
                      <a:pt x="656" y="277"/>
                    </a:cubicBezTo>
                    <a:cubicBezTo>
                      <a:pt x="658" y="274"/>
                      <a:pt x="659" y="271"/>
                      <a:pt x="662" y="270"/>
                    </a:cubicBezTo>
                    <a:cubicBezTo>
                      <a:pt x="665" y="267"/>
                      <a:pt x="667" y="262"/>
                      <a:pt x="670" y="261"/>
                    </a:cubicBezTo>
                    <a:cubicBezTo>
                      <a:pt x="671" y="257"/>
                      <a:pt x="673" y="254"/>
                      <a:pt x="674" y="253"/>
                    </a:cubicBezTo>
                    <a:cubicBezTo>
                      <a:pt x="676" y="248"/>
                      <a:pt x="679" y="247"/>
                      <a:pt x="681" y="244"/>
                    </a:cubicBezTo>
                    <a:cubicBezTo>
                      <a:pt x="682" y="241"/>
                      <a:pt x="684" y="237"/>
                      <a:pt x="684" y="234"/>
                    </a:cubicBezTo>
                    <a:cubicBezTo>
                      <a:pt x="685" y="231"/>
                      <a:pt x="688" y="228"/>
                      <a:pt x="688" y="225"/>
                    </a:cubicBezTo>
                    <a:cubicBezTo>
                      <a:pt x="690" y="222"/>
                      <a:pt x="690" y="219"/>
                      <a:pt x="691" y="217"/>
                    </a:cubicBezTo>
                    <a:cubicBezTo>
                      <a:pt x="691" y="214"/>
                      <a:pt x="693" y="210"/>
                      <a:pt x="693" y="207"/>
                    </a:cubicBezTo>
                    <a:cubicBezTo>
                      <a:pt x="694" y="204"/>
                      <a:pt x="694" y="202"/>
                      <a:pt x="694" y="199"/>
                    </a:cubicBezTo>
                    <a:cubicBezTo>
                      <a:pt x="694" y="196"/>
                      <a:pt x="694" y="191"/>
                      <a:pt x="694" y="188"/>
                    </a:cubicBezTo>
                    <a:cubicBezTo>
                      <a:pt x="694" y="141"/>
                      <a:pt x="662" y="93"/>
                      <a:pt x="594" y="56"/>
                    </a:cubicBezTo>
                    <a:cubicBezTo>
                      <a:pt x="528" y="19"/>
                      <a:pt x="43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937641" y="2476609"/>
                <a:ext cx="21510" cy="11631"/>
              </a:xfrm>
              <a:custGeom>
                <a:rect b="b" l="l" r="r" t="t"/>
                <a:pathLst>
                  <a:path extrusionOk="0" h="166" w="307">
                    <a:moveTo>
                      <a:pt x="154" y="0"/>
                    </a:moveTo>
                    <a:cubicBezTo>
                      <a:pt x="115" y="0"/>
                      <a:pt x="76" y="8"/>
                      <a:pt x="46" y="24"/>
                    </a:cubicBezTo>
                    <a:cubicBezTo>
                      <a:pt x="14" y="41"/>
                      <a:pt x="0" y="64"/>
                      <a:pt x="0" y="87"/>
                    </a:cubicBezTo>
                    <a:cubicBezTo>
                      <a:pt x="0" y="89"/>
                      <a:pt x="0" y="90"/>
                      <a:pt x="2" y="90"/>
                    </a:cubicBezTo>
                    <a:cubicBezTo>
                      <a:pt x="2" y="92"/>
                      <a:pt x="2" y="94"/>
                      <a:pt x="3" y="95"/>
                    </a:cubicBezTo>
                    <a:cubicBezTo>
                      <a:pt x="3" y="97"/>
                      <a:pt x="3" y="97"/>
                      <a:pt x="3" y="98"/>
                    </a:cubicBezTo>
                    <a:cubicBezTo>
                      <a:pt x="3" y="100"/>
                      <a:pt x="5" y="101"/>
                      <a:pt x="5" y="103"/>
                    </a:cubicBezTo>
                    <a:cubicBezTo>
                      <a:pt x="6" y="104"/>
                      <a:pt x="6" y="106"/>
                      <a:pt x="6" y="106"/>
                    </a:cubicBezTo>
                    <a:cubicBezTo>
                      <a:pt x="8" y="107"/>
                      <a:pt x="9" y="109"/>
                      <a:pt x="9" y="110"/>
                    </a:cubicBezTo>
                    <a:cubicBezTo>
                      <a:pt x="11" y="112"/>
                      <a:pt x="11" y="112"/>
                      <a:pt x="12" y="114"/>
                    </a:cubicBezTo>
                    <a:cubicBezTo>
                      <a:pt x="12" y="115"/>
                      <a:pt x="14" y="118"/>
                      <a:pt x="15" y="118"/>
                    </a:cubicBezTo>
                    <a:cubicBezTo>
                      <a:pt x="17" y="120"/>
                      <a:pt x="17" y="121"/>
                      <a:pt x="17" y="121"/>
                    </a:cubicBezTo>
                    <a:cubicBezTo>
                      <a:pt x="19" y="123"/>
                      <a:pt x="22" y="124"/>
                      <a:pt x="23" y="126"/>
                    </a:cubicBezTo>
                    <a:cubicBezTo>
                      <a:pt x="25" y="127"/>
                      <a:pt x="25" y="127"/>
                      <a:pt x="26" y="129"/>
                    </a:cubicBezTo>
                    <a:cubicBezTo>
                      <a:pt x="28" y="130"/>
                      <a:pt x="29" y="132"/>
                      <a:pt x="32" y="134"/>
                    </a:cubicBezTo>
                    <a:cubicBezTo>
                      <a:pt x="34" y="134"/>
                      <a:pt x="34" y="135"/>
                      <a:pt x="35" y="135"/>
                    </a:cubicBezTo>
                    <a:cubicBezTo>
                      <a:pt x="39" y="137"/>
                      <a:pt x="42" y="140"/>
                      <a:pt x="45" y="141"/>
                    </a:cubicBezTo>
                    <a:cubicBezTo>
                      <a:pt x="75" y="157"/>
                      <a:pt x="114" y="165"/>
                      <a:pt x="153" y="165"/>
                    </a:cubicBezTo>
                    <a:cubicBezTo>
                      <a:pt x="192" y="165"/>
                      <a:pt x="232" y="157"/>
                      <a:pt x="262" y="141"/>
                    </a:cubicBezTo>
                    <a:cubicBezTo>
                      <a:pt x="265" y="140"/>
                      <a:pt x="269" y="137"/>
                      <a:pt x="272" y="135"/>
                    </a:cubicBezTo>
                    <a:cubicBezTo>
                      <a:pt x="274" y="135"/>
                      <a:pt x="274" y="134"/>
                      <a:pt x="275" y="132"/>
                    </a:cubicBezTo>
                    <a:cubicBezTo>
                      <a:pt x="277" y="130"/>
                      <a:pt x="278" y="130"/>
                      <a:pt x="282" y="129"/>
                    </a:cubicBezTo>
                    <a:cubicBezTo>
                      <a:pt x="282" y="127"/>
                      <a:pt x="283" y="126"/>
                      <a:pt x="285" y="126"/>
                    </a:cubicBezTo>
                    <a:cubicBezTo>
                      <a:pt x="286" y="124"/>
                      <a:pt x="288" y="123"/>
                      <a:pt x="289" y="121"/>
                    </a:cubicBezTo>
                    <a:cubicBezTo>
                      <a:pt x="289" y="120"/>
                      <a:pt x="291" y="120"/>
                      <a:pt x="291" y="118"/>
                    </a:cubicBezTo>
                    <a:cubicBezTo>
                      <a:pt x="292" y="117"/>
                      <a:pt x="294" y="115"/>
                      <a:pt x="295" y="114"/>
                    </a:cubicBezTo>
                    <a:cubicBezTo>
                      <a:pt x="295" y="112"/>
                      <a:pt x="297" y="112"/>
                      <a:pt x="297" y="110"/>
                    </a:cubicBezTo>
                    <a:cubicBezTo>
                      <a:pt x="298" y="109"/>
                      <a:pt x="298" y="107"/>
                      <a:pt x="300" y="106"/>
                    </a:cubicBezTo>
                    <a:cubicBezTo>
                      <a:pt x="300" y="106"/>
                      <a:pt x="302" y="104"/>
                      <a:pt x="302" y="103"/>
                    </a:cubicBezTo>
                    <a:cubicBezTo>
                      <a:pt x="302" y="101"/>
                      <a:pt x="303" y="100"/>
                      <a:pt x="305" y="98"/>
                    </a:cubicBezTo>
                    <a:cubicBezTo>
                      <a:pt x="305" y="97"/>
                      <a:pt x="305" y="97"/>
                      <a:pt x="305" y="95"/>
                    </a:cubicBezTo>
                    <a:cubicBezTo>
                      <a:pt x="305" y="94"/>
                      <a:pt x="306" y="92"/>
                      <a:pt x="306" y="90"/>
                    </a:cubicBezTo>
                    <a:cubicBezTo>
                      <a:pt x="306" y="90"/>
                      <a:pt x="306" y="89"/>
                      <a:pt x="306" y="87"/>
                    </a:cubicBezTo>
                    <a:lnTo>
                      <a:pt x="306" y="83"/>
                    </a:lnTo>
                    <a:cubicBezTo>
                      <a:pt x="306" y="61"/>
                      <a:pt x="292" y="40"/>
                      <a:pt x="262" y="24"/>
                    </a:cubicBezTo>
                    <a:cubicBezTo>
                      <a:pt x="232" y="8"/>
                      <a:pt x="193"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930635" y="2518158"/>
                <a:ext cx="51007" cy="59135"/>
              </a:xfrm>
              <a:custGeom>
                <a:rect b="b" l="l" r="r" t="t"/>
                <a:pathLst>
                  <a:path extrusionOk="0" h="844" w="728">
                    <a:moveTo>
                      <a:pt x="0" y="0"/>
                    </a:moveTo>
                    <a:lnTo>
                      <a:pt x="2" y="100"/>
                    </a:lnTo>
                    <a:lnTo>
                      <a:pt x="728" y="843"/>
                    </a:lnTo>
                    <a:lnTo>
                      <a:pt x="728" y="7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981572" y="2570076"/>
                <a:ext cx="39306" cy="31109"/>
              </a:xfrm>
              <a:custGeom>
                <a:rect b="b" l="l" r="r" t="t"/>
                <a:pathLst>
                  <a:path extrusionOk="0" h="444" w="561">
                    <a:moveTo>
                      <a:pt x="1" y="1"/>
                    </a:moveTo>
                    <a:lnTo>
                      <a:pt x="1" y="101"/>
                    </a:lnTo>
                    <a:cubicBezTo>
                      <a:pt x="151" y="233"/>
                      <a:pt x="341" y="350"/>
                      <a:pt x="561" y="444"/>
                    </a:cubicBezTo>
                    <a:lnTo>
                      <a:pt x="561" y="344"/>
                    </a:lnTo>
                    <a:cubicBezTo>
                      <a:pt x="341" y="249"/>
                      <a:pt x="151" y="13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1020809" y="2594109"/>
                <a:ext cx="209354" cy="96690"/>
              </a:xfrm>
              <a:custGeom>
                <a:rect b="b" l="l" r="r" t="t"/>
                <a:pathLst>
                  <a:path extrusionOk="0" h="1380" w="2988">
                    <a:moveTo>
                      <a:pt x="1" y="1"/>
                    </a:moveTo>
                    <a:lnTo>
                      <a:pt x="1" y="101"/>
                    </a:lnTo>
                    <a:lnTo>
                      <a:pt x="2988" y="1379"/>
                    </a:lnTo>
                    <a:lnTo>
                      <a:pt x="2988" y="127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1230094" y="2667607"/>
                <a:ext cx="27816" cy="23192"/>
              </a:xfrm>
              <a:custGeom>
                <a:rect b="b" l="l" r="r" t="t"/>
                <a:pathLst>
                  <a:path extrusionOk="0" h="331" w="397">
                    <a:moveTo>
                      <a:pt x="396" y="1"/>
                    </a:moveTo>
                    <a:lnTo>
                      <a:pt x="1" y="230"/>
                    </a:lnTo>
                    <a:lnTo>
                      <a:pt x="1" y="330"/>
                    </a:lnTo>
                    <a:lnTo>
                      <a:pt x="396" y="102"/>
                    </a:lnTo>
                    <a:lnTo>
                      <a:pt x="3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930635" y="2492374"/>
                <a:ext cx="327274" cy="191418"/>
              </a:xfrm>
              <a:custGeom>
                <a:rect b="b" l="l" r="r" t="t"/>
                <a:pathLst>
                  <a:path extrusionOk="0" h="2732" w="4671">
                    <a:moveTo>
                      <a:pt x="526" y="353"/>
                    </a:moveTo>
                    <a:cubicBezTo>
                      <a:pt x="602" y="308"/>
                      <a:pt x="640" y="250"/>
                      <a:pt x="640" y="193"/>
                    </a:cubicBezTo>
                    <a:lnTo>
                      <a:pt x="640" y="1"/>
                    </a:lnTo>
                    <a:lnTo>
                      <a:pt x="640" y="1"/>
                    </a:lnTo>
                    <a:lnTo>
                      <a:pt x="1883" y="442"/>
                    </a:lnTo>
                    <a:cubicBezTo>
                      <a:pt x="2112" y="530"/>
                      <a:pt x="2312" y="639"/>
                      <a:pt x="2475" y="768"/>
                    </a:cubicBezTo>
                    <a:lnTo>
                      <a:pt x="4670" y="2502"/>
                    </a:lnTo>
                    <a:lnTo>
                      <a:pt x="4275" y="2731"/>
                    </a:lnTo>
                    <a:lnTo>
                      <a:pt x="1288" y="1453"/>
                    </a:lnTo>
                    <a:cubicBezTo>
                      <a:pt x="1068" y="1359"/>
                      <a:pt x="878" y="1242"/>
                      <a:pt x="728" y="1110"/>
                    </a:cubicBezTo>
                    <a:lnTo>
                      <a:pt x="0" y="368"/>
                    </a:lnTo>
                    <a:lnTo>
                      <a:pt x="5" y="365"/>
                    </a:lnTo>
                    <a:cubicBezTo>
                      <a:pt x="157" y="439"/>
                      <a:pt x="382" y="436"/>
                      <a:pt x="526" y="353"/>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8"/>
              <p:cNvSpPr/>
              <p:nvPr/>
            </p:nvSpPr>
            <p:spPr>
              <a:xfrm>
                <a:off x="937921" y="2648129"/>
                <a:ext cx="19898" cy="178105"/>
              </a:xfrm>
              <a:custGeom>
                <a:rect b="b" l="l" r="r" t="t"/>
                <a:pathLst>
                  <a:path extrusionOk="0" h="2542" w="284">
                    <a:moveTo>
                      <a:pt x="141" y="0"/>
                    </a:moveTo>
                    <a:cubicBezTo>
                      <a:pt x="140" y="0"/>
                      <a:pt x="139" y="1"/>
                      <a:pt x="138" y="1"/>
                    </a:cubicBezTo>
                    <a:cubicBezTo>
                      <a:pt x="62" y="1"/>
                      <a:pt x="1" y="51"/>
                      <a:pt x="1" y="113"/>
                    </a:cubicBezTo>
                    <a:lnTo>
                      <a:pt x="8" y="2542"/>
                    </a:lnTo>
                    <a:cubicBezTo>
                      <a:pt x="8" y="2480"/>
                      <a:pt x="70" y="2429"/>
                      <a:pt x="145" y="2429"/>
                    </a:cubicBezTo>
                    <a:cubicBezTo>
                      <a:pt x="222" y="2429"/>
                      <a:pt x="283" y="2478"/>
                      <a:pt x="284" y="2541"/>
                    </a:cubicBezTo>
                    <a:lnTo>
                      <a:pt x="284" y="2541"/>
                    </a:lnTo>
                    <a:lnTo>
                      <a:pt x="276" y="113"/>
                    </a:lnTo>
                    <a:cubicBezTo>
                      <a:pt x="276" y="52"/>
                      <a:pt x="216" y="0"/>
                      <a:pt x="141" y="0"/>
                    </a:cubicBezTo>
                    <a:close/>
                    <a:moveTo>
                      <a:pt x="284" y="2541"/>
                    </a:moveTo>
                    <a:lnTo>
                      <a:pt x="284" y="2542"/>
                    </a:lnTo>
                    <a:cubicBezTo>
                      <a:pt x="284" y="2541"/>
                      <a:pt x="284" y="2541"/>
                      <a:pt x="284" y="25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6" name="Google Shape;966;p38"/>
            <p:cNvGrpSpPr/>
            <p:nvPr/>
          </p:nvGrpSpPr>
          <p:grpSpPr>
            <a:xfrm>
              <a:off x="6098020" y="3928837"/>
              <a:ext cx="708503" cy="475145"/>
              <a:chOff x="445502" y="2262069"/>
              <a:chExt cx="1007254" cy="675498"/>
            </a:xfrm>
          </p:grpSpPr>
          <p:sp>
            <p:nvSpPr>
              <p:cNvPr id="967" name="Google Shape;967;p38"/>
              <p:cNvSpPr/>
              <p:nvPr/>
            </p:nvSpPr>
            <p:spPr>
              <a:xfrm>
                <a:off x="475070" y="2601326"/>
                <a:ext cx="427677" cy="19828"/>
              </a:xfrm>
              <a:custGeom>
                <a:rect b="b" l="l" r="r" t="t"/>
                <a:pathLst>
                  <a:path extrusionOk="0" h="283" w="6104">
                    <a:moveTo>
                      <a:pt x="5994" y="1"/>
                    </a:moveTo>
                    <a:cubicBezTo>
                      <a:pt x="5993" y="1"/>
                      <a:pt x="5992" y="1"/>
                      <a:pt x="5991" y="1"/>
                    </a:cubicBezTo>
                    <a:lnTo>
                      <a:pt x="0" y="7"/>
                    </a:lnTo>
                    <a:cubicBezTo>
                      <a:pt x="63" y="7"/>
                      <a:pt x="114" y="69"/>
                      <a:pt x="114" y="146"/>
                    </a:cubicBezTo>
                    <a:cubicBezTo>
                      <a:pt x="114" y="221"/>
                      <a:pt x="63" y="282"/>
                      <a:pt x="2" y="282"/>
                    </a:cubicBezTo>
                    <a:lnTo>
                      <a:pt x="2" y="282"/>
                    </a:lnTo>
                    <a:lnTo>
                      <a:pt x="5991" y="276"/>
                    </a:lnTo>
                    <a:cubicBezTo>
                      <a:pt x="6054" y="276"/>
                      <a:pt x="6104" y="213"/>
                      <a:pt x="6104" y="138"/>
                    </a:cubicBezTo>
                    <a:cubicBezTo>
                      <a:pt x="6104" y="62"/>
                      <a:pt x="6054" y="1"/>
                      <a:pt x="5994" y="1"/>
                    </a:cubicBezTo>
                    <a:close/>
                    <a:moveTo>
                      <a:pt x="2" y="282"/>
                    </a:moveTo>
                    <a:lnTo>
                      <a:pt x="2" y="282"/>
                    </a:lnTo>
                    <a:cubicBezTo>
                      <a:pt x="2" y="282"/>
                      <a:pt x="2" y="282"/>
                      <a:pt x="2"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8"/>
              <p:cNvSpPr/>
              <p:nvPr/>
            </p:nvSpPr>
            <p:spPr>
              <a:xfrm>
                <a:off x="467152" y="2601816"/>
                <a:ext cx="15905" cy="19338"/>
              </a:xfrm>
              <a:custGeom>
                <a:rect b="b" l="l" r="r" t="t"/>
                <a:pathLst>
                  <a:path extrusionOk="0" h="276" w="227">
                    <a:moveTo>
                      <a:pt x="113" y="0"/>
                    </a:moveTo>
                    <a:cubicBezTo>
                      <a:pt x="52" y="0"/>
                      <a:pt x="1" y="63"/>
                      <a:pt x="1" y="139"/>
                    </a:cubicBezTo>
                    <a:cubicBezTo>
                      <a:pt x="1" y="214"/>
                      <a:pt x="52" y="275"/>
                      <a:pt x="115" y="275"/>
                    </a:cubicBezTo>
                    <a:cubicBezTo>
                      <a:pt x="176" y="275"/>
                      <a:pt x="227" y="214"/>
                      <a:pt x="227" y="139"/>
                    </a:cubicBezTo>
                    <a:cubicBezTo>
                      <a:pt x="227" y="62"/>
                      <a:pt x="176"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8"/>
              <p:cNvSpPr/>
              <p:nvPr/>
            </p:nvSpPr>
            <p:spPr>
              <a:xfrm>
                <a:off x="994534" y="2601326"/>
                <a:ext cx="427677" cy="19828"/>
              </a:xfrm>
              <a:custGeom>
                <a:rect b="b" l="l" r="r" t="t"/>
                <a:pathLst>
                  <a:path extrusionOk="0" h="283" w="6104">
                    <a:moveTo>
                      <a:pt x="5992" y="1"/>
                    </a:moveTo>
                    <a:cubicBezTo>
                      <a:pt x="5992" y="1"/>
                      <a:pt x="5991" y="1"/>
                      <a:pt x="5990" y="1"/>
                    </a:cubicBezTo>
                    <a:lnTo>
                      <a:pt x="0" y="7"/>
                    </a:lnTo>
                    <a:cubicBezTo>
                      <a:pt x="62" y="7"/>
                      <a:pt x="113" y="69"/>
                      <a:pt x="113" y="146"/>
                    </a:cubicBezTo>
                    <a:cubicBezTo>
                      <a:pt x="113" y="221"/>
                      <a:pt x="63" y="282"/>
                      <a:pt x="0" y="282"/>
                    </a:cubicBezTo>
                    <a:lnTo>
                      <a:pt x="0" y="282"/>
                    </a:lnTo>
                    <a:lnTo>
                      <a:pt x="5990" y="276"/>
                    </a:lnTo>
                    <a:lnTo>
                      <a:pt x="5992" y="276"/>
                    </a:lnTo>
                    <a:cubicBezTo>
                      <a:pt x="6053" y="276"/>
                      <a:pt x="6104" y="213"/>
                      <a:pt x="6104" y="138"/>
                    </a:cubicBezTo>
                    <a:cubicBezTo>
                      <a:pt x="6104" y="62"/>
                      <a:pt x="6054" y="1"/>
                      <a:pt x="5992" y="1"/>
                    </a:cubicBezTo>
                    <a:close/>
                    <a:moveTo>
                      <a:pt x="0" y="282"/>
                    </a:moveTo>
                    <a:lnTo>
                      <a:pt x="0" y="282"/>
                    </a:lnTo>
                    <a:cubicBezTo>
                      <a:pt x="0" y="282"/>
                      <a:pt x="0" y="282"/>
                      <a:pt x="0" y="282"/>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8"/>
              <p:cNvSpPr/>
              <p:nvPr/>
            </p:nvSpPr>
            <p:spPr>
              <a:xfrm>
                <a:off x="986617" y="2601816"/>
                <a:ext cx="15835" cy="19338"/>
              </a:xfrm>
              <a:custGeom>
                <a:rect b="b" l="l" r="r" t="t"/>
                <a:pathLst>
                  <a:path extrusionOk="0" h="276" w="226">
                    <a:moveTo>
                      <a:pt x="113" y="0"/>
                    </a:moveTo>
                    <a:cubicBezTo>
                      <a:pt x="52" y="0"/>
                      <a:pt x="1" y="63"/>
                      <a:pt x="1" y="139"/>
                    </a:cubicBezTo>
                    <a:cubicBezTo>
                      <a:pt x="1" y="214"/>
                      <a:pt x="52" y="275"/>
                      <a:pt x="113" y="275"/>
                    </a:cubicBezTo>
                    <a:cubicBezTo>
                      <a:pt x="176" y="275"/>
                      <a:pt x="226" y="214"/>
                      <a:pt x="226" y="139"/>
                    </a:cubicBezTo>
                    <a:cubicBezTo>
                      <a:pt x="226" y="62"/>
                      <a:pt x="175" y="0"/>
                      <a:pt x="113" y="0"/>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8"/>
              <p:cNvSpPr/>
              <p:nvPr/>
            </p:nvSpPr>
            <p:spPr>
              <a:xfrm>
                <a:off x="489714" y="2262069"/>
                <a:ext cx="916240" cy="339325"/>
              </a:xfrm>
              <a:custGeom>
                <a:rect b="b" l="l" r="r" t="t"/>
                <a:pathLst>
                  <a:path extrusionOk="0" h="4843" w="13077">
                    <a:moveTo>
                      <a:pt x="13067" y="3977"/>
                    </a:moveTo>
                    <a:cubicBezTo>
                      <a:pt x="13067" y="3968"/>
                      <a:pt x="13066" y="3958"/>
                      <a:pt x="13064" y="3951"/>
                    </a:cubicBezTo>
                    <a:cubicBezTo>
                      <a:pt x="12977" y="3049"/>
                      <a:pt x="12338" y="2163"/>
                      <a:pt x="11149" y="1476"/>
                    </a:cubicBezTo>
                    <a:cubicBezTo>
                      <a:pt x="8593" y="1"/>
                      <a:pt x="4444" y="1"/>
                      <a:pt x="1903" y="1477"/>
                    </a:cubicBezTo>
                    <a:cubicBezTo>
                      <a:pt x="716" y="2166"/>
                      <a:pt x="86" y="3060"/>
                      <a:pt x="14" y="3965"/>
                    </a:cubicBezTo>
                    <a:cubicBezTo>
                      <a:pt x="13" y="3992"/>
                      <a:pt x="13" y="4018"/>
                      <a:pt x="11" y="4045"/>
                    </a:cubicBezTo>
                    <a:cubicBezTo>
                      <a:pt x="0" y="4298"/>
                      <a:pt x="33" y="4552"/>
                      <a:pt x="109" y="4803"/>
                    </a:cubicBezTo>
                    <a:cubicBezTo>
                      <a:pt x="336" y="4074"/>
                      <a:pt x="931" y="3376"/>
                      <a:pt x="1900" y="2814"/>
                    </a:cubicBezTo>
                    <a:cubicBezTo>
                      <a:pt x="4441" y="1337"/>
                      <a:pt x="8590" y="1336"/>
                      <a:pt x="11146" y="2813"/>
                    </a:cubicBezTo>
                    <a:cubicBezTo>
                      <a:pt x="12138" y="3386"/>
                      <a:pt x="12746" y="4098"/>
                      <a:pt x="12972" y="4843"/>
                    </a:cubicBezTo>
                    <a:cubicBezTo>
                      <a:pt x="13040" y="4618"/>
                      <a:pt x="13077" y="4391"/>
                      <a:pt x="13075" y="4163"/>
                    </a:cubicBezTo>
                    <a:cubicBezTo>
                      <a:pt x="13075" y="4135"/>
                      <a:pt x="13073" y="4106"/>
                      <a:pt x="13072" y="4077"/>
                    </a:cubicBezTo>
                    <a:cubicBezTo>
                      <a:pt x="13070" y="4043"/>
                      <a:pt x="13070" y="4011"/>
                      <a:pt x="13069" y="39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8"/>
              <p:cNvSpPr/>
              <p:nvPr/>
            </p:nvSpPr>
            <p:spPr>
              <a:xfrm>
                <a:off x="445502" y="2551579"/>
                <a:ext cx="1004522" cy="385988"/>
              </a:xfrm>
              <a:custGeom>
                <a:rect b="b" l="l" r="r" t="t"/>
                <a:pathLst>
                  <a:path extrusionOk="0" h="5509" w="14337">
                    <a:moveTo>
                      <a:pt x="14337" y="43"/>
                    </a:moveTo>
                    <a:lnTo>
                      <a:pt x="14337" y="46"/>
                    </a:lnTo>
                    <a:lnTo>
                      <a:pt x="14337" y="46"/>
                    </a:lnTo>
                    <a:cubicBezTo>
                      <a:pt x="14337" y="45"/>
                      <a:pt x="14337" y="44"/>
                      <a:pt x="14337" y="43"/>
                    </a:cubicBezTo>
                    <a:close/>
                    <a:moveTo>
                      <a:pt x="7" y="0"/>
                    </a:moveTo>
                    <a:lnTo>
                      <a:pt x="4" y="1337"/>
                    </a:lnTo>
                    <a:cubicBezTo>
                      <a:pt x="1" y="2408"/>
                      <a:pt x="705" y="3480"/>
                      <a:pt x="2116" y="4295"/>
                    </a:cubicBezTo>
                    <a:cubicBezTo>
                      <a:pt x="3518" y="5104"/>
                      <a:pt x="5356" y="5509"/>
                      <a:pt x="7192" y="5509"/>
                    </a:cubicBezTo>
                    <a:cubicBezTo>
                      <a:pt x="9027" y="5509"/>
                      <a:pt x="10860" y="5104"/>
                      <a:pt x="12252" y="4295"/>
                    </a:cubicBezTo>
                    <a:cubicBezTo>
                      <a:pt x="13637" y="3490"/>
                      <a:pt x="14331" y="2435"/>
                      <a:pt x="14332" y="1379"/>
                    </a:cubicBezTo>
                    <a:lnTo>
                      <a:pt x="14337" y="46"/>
                    </a:lnTo>
                    <a:lnTo>
                      <a:pt x="14337" y="46"/>
                    </a:lnTo>
                    <a:cubicBezTo>
                      <a:pt x="14336" y="74"/>
                      <a:pt x="14334" y="101"/>
                      <a:pt x="14332" y="131"/>
                    </a:cubicBezTo>
                    <a:cubicBezTo>
                      <a:pt x="14332" y="165"/>
                      <a:pt x="14331" y="199"/>
                      <a:pt x="14329" y="233"/>
                    </a:cubicBezTo>
                    <a:cubicBezTo>
                      <a:pt x="14326" y="248"/>
                      <a:pt x="14324" y="262"/>
                      <a:pt x="14323" y="276"/>
                    </a:cubicBezTo>
                    <a:cubicBezTo>
                      <a:pt x="14226" y="1254"/>
                      <a:pt x="13538" y="2214"/>
                      <a:pt x="12257" y="2958"/>
                    </a:cubicBezTo>
                    <a:cubicBezTo>
                      <a:pt x="10865" y="3768"/>
                      <a:pt x="9032" y="4172"/>
                      <a:pt x="7197" y="4172"/>
                    </a:cubicBezTo>
                    <a:cubicBezTo>
                      <a:pt x="5361" y="4172"/>
                      <a:pt x="3523" y="3768"/>
                      <a:pt x="2120" y="2958"/>
                    </a:cubicBezTo>
                    <a:cubicBezTo>
                      <a:pt x="799" y="2195"/>
                      <a:pt x="97" y="1208"/>
                      <a:pt x="16" y="206"/>
                    </a:cubicBezTo>
                    <a:cubicBezTo>
                      <a:pt x="13" y="179"/>
                      <a:pt x="13" y="150"/>
                      <a:pt x="11" y="122"/>
                    </a:cubicBezTo>
                    <a:cubicBezTo>
                      <a:pt x="10" y="85"/>
                      <a:pt x="8" y="48"/>
                      <a:pt x="7" y="11"/>
                    </a:cubicBezTo>
                    <a:cubicBezTo>
                      <a:pt x="7" y="8"/>
                      <a:pt x="7" y="5"/>
                      <a:pt x="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8"/>
              <p:cNvSpPr/>
              <p:nvPr/>
            </p:nvSpPr>
            <p:spPr>
              <a:xfrm>
                <a:off x="445853" y="2262350"/>
                <a:ext cx="1006904" cy="581540"/>
              </a:xfrm>
              <a:custGeom>
                <a:rect b="b" l="l" r="r" t="t"/>
                <a:pathLst>
                  <a:path extrusionOk="0" h="8300" w="14371">
                    <a:moveTo>
                      <a:pt x="7146" y="366"/>
                    </a:moveTo>
                    <a:cubicBezTo>
                      <a:pt x="8820" y="366"/>
                      <a:pt x="10495" y="735"/>
                      <a:pt x="11774" y="1473"/>
                    </a:cubicBezTo>
                    <a:cubicBezTo>
                      <a:pt x="12964" y="2159"/>
                      <a:pt x="13603" y="3045"/>
                      <a:pt x="13690" y="3947"/>
                    </a:cubicBezTo>
                    <a:cubicBezTo>
                      <a:pt x="13692" y="3954"/>
                      <a:pt x="13692" y="3964"/>
                      <a:pt x="13693" y="3973"/>
                    </a:cubicBezTo>
                    <a:cubicBezTo>
                      <a:pt x="13696" y="4007"/>
                      <a:pt x="13696" y="4039"/>
                      <a:pt x="13698" y="4073"/>
                    </a:cubicBezTo>
                    <a:cubicBezTo>
                      <a:pt x="13699" y="4102"/>
                      <a:pt x="13701" y="4130"/>
                      <a:pt x="13701" y="4159"/>
                    </a:cubicBezTo>
                    <a:cubicBezTo>
                      <a:pt x="13701" y="4387"/>
                      <a:pt x="13666" y="4614"/>
                      <a:pt x="13596" y="4839"/>
                    </a:cubicBezTo>
                    <a:cubicBezTo>
                      <a:pt x="13370" y="5568"/>
                      <a:pt x="12773" y="6265"/>
                      <a:pt x="11804" y="6828"/>
                    </a:cubicBezTo>
                    <a:cubicBezTo>
                      <a:pt x="10535" y="7566"/>
                      <a:pt x="8863" y="7935"/>
                      <a:pt x="7188" y="7935"/>
                    </a:cubicBezTo>
                    <a:cubicBezTo>
                      <a:pt x="5514" y="7935"/>
                      <a:pt x="3838" y="7566"/>
                      <a:pt x="2560" y="6828"/>
                    </a:cubicBezTo>
                    <a:cubicBezTo>
                      <a:pt x="1568" y="6256"/>
                      <a:pt x="960" y="5543"/>
                      <a:pt x="734" y="4799"/>
                    </a:cubicBezTo>
                    <a:cubicBezTo>
                      <a:pt x="657" y="4548"/>
                      <a:pt x="625" y="4294"/>
                      <a:pt x="637" y="4042"/>
                    </a:cubicBezTo>
                    <a:cubicBezTo>
                      <a:pt x="637" y="4014"/>
                      <a:pt x="637" y="3988"/>
                      <a:pt x="640" y="3962"/>
                    </a:cubicBezTo>
                    <a:cubicBezTo>
                      <a:pt x="711" y="3056"/>
                      <a:pt x="1342" y="2162"/>
                      <a:pt x="2529" y="1473"/>
                    </a:cubicBezTo>
                    <a:cubicBezTo>
                      <a:pt x="3800" y="735"/>
                      <a:pt x="5472" y="366"/>
                      <a:pt x="7146" y="366"/>
                    </a:cubicBezTo>
                    <a:close/>
                    <a:moveTo>
                      <a:pt x="7143" y="0"/>
                    </a:moveTo>
                    <a:cubicBezTo>
                      <a:pt x="5307" y="0"/>
                      <a:pt x="3474" y="405"/>
                      <a:pt x="2081" y="1215"/>
                    </a:cubicBezTo>
                    <a:cubicBezTo>
                      <a:pt x="692" y="2021"/>
                      <a:pt x="0" y="3079"/>
                      <a:pt x="2" y="4139"/>
                    </a:cubicBezTo>
                    <a:cubicBezTo>
                      <a:pt x="3" y="4176"/>
                      <a:pt x="5" y="4213"/>
                      <a:pt x="6" y="4248"/>
                    </a:cubicBezTo>
                    <a:lnTo>
                      <a:pt x="6" y="4250"/>
                    </a:lnTo>
                    <a:cubicBezTo>
                      <a:pt x="8" y="4278"/>
                      <a:pt x="8" y="4307"/>
                      <a:pt x="11" y="4334"/>
                    </a:cubicBezTo>
                    <a:cubicBezTo>
                      <a:pt x="92" y="5336"/>
                      <a:pt x="794" y="6323"/>
                      <a:pt x="2115" y="7086"/>
                    </a:cubicBezTo>
                    <a:cubicBezTo>
                      <a:pt x="3517" y="7895"/>
                      <a:pt x="5355" y="8300"/>
                      <a:pt x="7191" y="8300"/>
                    </a:cubicBezTo>
                    <a:cubicBezTo>
                      <a:pt x="9026" y="8300"/>
                      <a:pt x="10859" y="7895"/>
                      <a:pt x="12252" y="7086"/>
                    </a:cubicBezTo>
                    <a:cubicBezTo>
                      <a:pt x="13533" y="6342"/>
                      <a:pt x="14221" y="5382"/>
                      <a:pt x="14318" y="4404"/>
                    </a:cubicBezTo>
                    <a:cubicBezTo>
                      <a:pt x="14319" y="4390"/>
                      <a:pt x="14322" y="4376"/>
                      <a:pt x="14322" y="4361"/>
                    </a:cubicBezTo>
                    <a:cubicBezTo>
                      <a:pt x="14326" y="4327"/>
                      <a:pt x="14326" y="4293"/>
                      <a:pt x="14327" y="4259"/>
                    </a:cubicBezTo>
                    <a:cubicBezTo>
                      <a:pt x="14370" y="3159"/>
                      <a:pt x="13669" y="2052"/>
                      <a:pt x="12220" y="1215"/>
                    </a:cubicBezTo>
                    <a:cubicBezTo>
                      <a:pt x="10817" y="405"/>
                      <a:pt x="8979" y="0"/>
                      <a:pt x="71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8"/>
              <p:cNvSpPr/>
              <p:nvPr/>
            </p:nvSpPr>
            <p:spPr>
              <a:xfrm>
                <a:off x="937921" y="2330313"/>
                <a:ext cx="19898" cy="178245"/>
              </a:xfrm>
              <a:custGeom>
                <a:rect b="b" l="l" r="r" t="t"/>
                <a:pathLst>
                  <a:path extrusionOk="0" h="2544" w="284">
                    <a:moveTo>
                      <a:pt x="284" y="2541"/>
                    </a:moveTo>
                    <a:lnTo>
                      <a:pt x="284" y="2541"/>
                    </a:lnTo>
                    <a:cubicBezTo>
                      <a:pt x="284" y="2541"/>
                      <a:pt x="284" y="2541"/>
                      <a:pt x="284" y="2541"/>
                    </a:cubicBezTo>
                    <a:close/>
                    <a:moveTo>
                      <a:pt x="138" y="0"/>
                    </a:moveTo>
                    <a:cubicBezTo>
                      <a:pt x="62" y="0"/>
                      <a:pt x="1" y="51"/>
                      <a:pt x="1" y="114"/>
                    </a:cubicBezTo>
                    <a:lnTo>
                      <a:pt x="8" y="2543"/>
                    </a:lnTo>
                    <a:cubicBezTo>
                      <a:pt x="8" y="2480"/>
                      <a:pt x="70" y="2431"/>
                      <a:pt x="145" y="2429"/>
                    </a:cubicBezTo>
                    <a:cubicBezTo>
                      <a:pt x="222" y="2429"/>
                      <a:pt x="283" y="2480"/>
                      <a:pt x="284" y="2541"/>
                    </a:cubicBezTo>
                    <a:lnTo>
                      <a:pt x="284" y="2541"/>
                    </a:lnTo>
                    <a:lnTo>
                      <a:pt x="276" y="113"/>
                    </a:lnTo>
                    <a:cubicBezTo>
                      <a:pt x="276" y="50"/>
                      <a:pt x="214" y="0"/>
                      <a:pt x="1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8"/>
              <p:cNvSpPr/>
              <p:nvPr/>
            </p:nvSpPr>
            <p:spPr>
              <a:xfrm>
                <a:off x="938482" y="2500572"/>
                <a:ext cx="19338" cy="15695"/>
              </a:xfrm>
              <a:custGeom>
                <a:rect b="b" l="l" r="r" t="t"/>
                <a:pathLst>
                  <a:path extrusionOk="0" h="224" w="276">
                    <a:moveTo>
                      <a:pt x="141" y="1"/>
                    </a:moveTo>
                    <a:cubicBezTo>
                      <a:pt x="140" y="1"/>
                      <a:pt x="138" y="1"/>
                      <a:pt x="137" y="1"/>
                    </a:cubicBezTo>
                    <a:cubicBezTo>
                      <a:pt x="62" y="1"/>
                      <a:pt x="0" y="50"/>
                      <a:pt x="0" y="113"/>
                    </a:cubicBezTo>
                    <a:cubicBezTo>
                      <a:pt x="0" y="174"/>
                      <a:pt x="60" y="224"/>
                      <a:pt x="134" y="224"/>
                    </a:cubicBezTo>
                    <a:cubicBezTo>
                      <a:pt x="135" y="224"/>
                      <a:pt x="136" y="224"/>
                      <a:pt x="137" y="224"/>
                    </a:cubicBezTo>
                    <a:cubicBezTo>
                      <a:pt x="214" y="224"/>
                      <a:pt x="276" y="173"/>
                      <a:pt x="276" y="111"/>
                    </a:cubicBezTo>
                    <a:cubicBezTo>
                      <a:pt x="276" y="51"/>
                      <a:pt x="216" y="1"/>
                      <a:pt x="141" y="1"/>
                    </a:cubicBezTo>
                    <a:close/>
                  </a:path>
                </a:pathLst>
              </a:custGeom>
              <a:solidFill>
                <a:srgbClr val="B8B8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8"/>
              <p:cNvSpPr/>
              <p:nvPr/>
            </p:nvSpPr>
            <p:spPr>
              <a:xfrm>
                <a:off x="889646" y="2556764"/>
                <a:ext cx="119040" cy="137327"/>
              </a:xfrm>
              <a:custGeom>
                <a:rect b="b" l="l" r="r" t="t"/>
                <a:pathLst>
                  <a:path extrusionOk="0" h="1960" w="1699">
                    <a:moveTo>
                      <a:pt x="1696" y="51"/>
                    </a:moveTo>
                    <a:cubicBezTo>
                      <a:pt x="1694" y="59"/>
                      <a:pt x="1691" y="66"/>
                      <a:pt x="1690" y="76"/>
                    </a:cubicBezTo>
                    <a:cubicBezTo>
                      <a:pt x="1688" y="82"/>
                      <a:pt x="1686" y="89"/>
                      <a:pt x="1683" y="97"/>
                    </a:cubicBezTo>
                    <a:cubicBezTo>
                      <a:pt x="1680" y="105"/>
                      <a:pt x="1677" y="112"/>
                      <a:pt x="1673" y="122"/>
                    </a:cubicBezTo>
                    <a:cubicBezTo>
                      <a:pt x="1670" y="129"/>
                      <a:pt x="1668" y="135"/>
                      <a:pt x="1665" y="143"/>
                    </a:cubicBezTo>
                    <a:cubicBezTo>
                      <a:pt x="1660" y="151"/>
                      <a:pt x="1654" y="160"/>
                      <a:pt x="1650" y="168"/>
                    </a:cubicBezTo>
                    <a:cubicBezTo>
                      <a:pt x="1645" y="174"/>
                      <a:pt x="1642" y="182"/>
                      <a:pt x="1637" y="188"/>
                    </a:cubicBezTo>
                    <a:cubicBezTo>
                      <a:pt x="1631" y="195"/>
                      <a:pt x="1623" y="205"/>
                      <a:pt x="1616" y="214"/>
                    </a:cubicBezTo>
                    <a:cubicBezTo>
                      <a:pt x="1611" y="220"/>
                      <a:pt x="1608" y="225"/>
                      <a:pt x="1603" y="231"/>
                    </a:cubicBezTo>
                    <a:cubicBezTo>
                      <a:pt x="1594" y="240"/>
                      <a:pt x="1585" y="248"/>
                      <a:pt x="1574" y="259"/>
                    </a:cubicBezTo>
                    <a:cubicBezTo>
                      <a:pt x="1570" y="263"/>
                      <a:pt x="1565" y="268"/>
                      <a:pt x="1560" y="272"/>
                    </a:cubicBezTo>
                    <a:cubicBezTo>
                      <a:pt x="1550" y="282"/>
                      <a:pt x="1537" y="291"/>
                      <a:pt x="1523" y="302"/>
                    </a:cubicBezTo>
                    <a:cubicBezTo>
                      <a:pt x="1519" y="305"/>
                      <a:pt x="1514" y="308"/>
                      <a:pt x="1510" y="311"/>
                    </a:cubicBezTo>
                    <a:cubicBezTo>
                      <a:pt x="1493" y="325"/>
                      <a:pt x="1474" y="337"/>
                      <a:pt x="1453" y="349"/>
                    </a:cubicBezTo>
                    <a:cubicBezTo>
                      <a:pt x="1123" y="540"/>
                      <a:pt x="588" y="540"/>
                      <a:pt x="256" y="349"/>
                    </a:cubicBezTo>
                    <a:cubicBezTo>
                      <a:pt x="236" y="337"/>
                      <a:pt x="216" y="325"/>
                      <a:pt x="199" y="311"/>
                    </a:cubicBezTo>
                    <a:cubicBezTo>
                      <a:pt x="191" y="306"/>
                      <a:pt x="185" y="302"/>
                      <a:pt x="179" y="297"/>
                    </a:cubicBezTo>
                    <a:cubicBezTo>
                      <a:pt x="168" y="288"/>
                      <a:pt x="157" y="280"/>
                      <a:pt x="147" y="271"/>
                    </a:cubicBezTo>
                    <a:cubicBezTo>
                      <a:pt x="141" y="266"/>
                      <a:pt x="136" y="260"/>
                      <a:pt x="130" y="255"/>
                    </a:cubicBezTo>
                    <a:cubicBezTo>
                      <a:pt x="121" y="246"/>
                      <a:pt x="111" y="239"/>
                      <a:pt x="104" y="229"/>
                    </a:cubicBezTo>
                    <a:cubicBezTo>
                      <a:pt x="99" y="223"/>
                      <a:pt x="94" y="217"/>
                      <a:pt x="90" y="211"/>
                    </a:cubicBezTo>
                    <a:cubicBezTo>
                      <a:pt x="84" y="203"/>
                      <a:pt x="74" y="194"/>
                      <a:pt x="70" y="186"/>
                    </a:cubicBezTo>
                    <a:cubicBezTo>
                      <a:pt x="65" y="180"/>
                      <a:pt x="61" y="172"/>
                      <a:pt x="57" y="166"/>
                    </a:cubicBezTo>
                    <a:cubicBezTo>
                      <a:pt x="53" y="157"/>
                      <a:pt x="47" y="149"/>
                      <a:pt x="42" y="142"/>
                    </a:cubicBezTo>
                    <a:cubicBezTo>
                      <a:pt x="39" y="134"/>
                      <a:pt x="36" y="128"/>
                      <a:pt x="33" y="122"/>
                    </a:cubicBezTo>
                    <a:cubicBezTo>
                      <a:pt x="30" y="112"/>
                      <a:pt x="25" y="105"/>
                      <a:pt x="22" y="96"/>
                    </a:cubicBezTo>
                    <a:cubicBezTo>
                      <a:pt x="21" y="88"/>
                      <a:pt x="19" y="82"/>
                      <a:pt x="17" y="74"/>
                    </a:cubicBezTo>
                    <a:cubicBezTo>
                      <a:pt x="14" y="66"/>
                      <a:pt x="13" y="57"/>
                      <a:pt x="11" y="48"/>
                    </a:cubicBezTo>
                    <a:cubicBezTo>
                      <a:pt x="10" y="42"/>
                      <a:pt x="8" y="34"/>
                      <a:pt x="8" y="26"/>
                    </a:cubicBezTo>
                    <a:cubicBezTo>
                      <a:pt x="8" y="19"/>
                      <a:pt x="7" y="9"/>
                      <a:pt x="7" y="2"/>
                    </a:cubicBezTo>
                    <a:lnTo>
                      <a:pt x="7" y="0"/>
                    </a:lnTo>
                    <a:lnTo>
                      <a:pt x="1" y="1420"/>
                    </a:lnTo>
                    <a:cubicBezTo>
                      <a:pt x="1" y="1546"/>
                      <a:pt x="84" y="1672"/>
                      <a:pt x="250" y="1769"/>
                    </a:cubicBezTo>
                    <a:cubicBezTo>
                      <a:pt x="582" y="1960"/>
                      <a:pt x="1117" y="1960"/>
                      <a:pt x="1446" y="1769"/>
                    </a:cubicBezTo>
                    <a:cubicBezTo>
                      <a:pt x="1611" y="1674"/>
                      <a:pt x="1693" y="1548"/>
                      <a:pt x="1694" y="1423"/>
                    </a:cubicBezTo>
                    <a:lnTo>
                      <a:pt x="1699" y="3"/>
                    </a:lnTo>
                    <a:cubicBezTo>
                      <a:pt x="1699" y="12"/>
                      <a:pt x="1697" y="20"/>
                      <a:pt x="1697" y="28"/>
                    </a:cubicBezTo>
                    <a:cubicBezTo>
                      <a:pt x="1697" y="36"/>
                      <a:pt x="1697" y="43"/>
                      <a:pt x="1696" y="4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8"/>
              <p:cNvSpPr/>
              <p:nvPr/>
            </p:nvSpPr>
            <p:spPr>
              <a:xfrm>
                <a:off x="894411" y="2526916"/>
                <a:ext cx="110493" cy="60046"/>
              </a:xfrm>
              <a:custGeom>
                <a:rect b="b" l="l" r="r" t="t"/>
                <a:pathLst>
                  <a:path extrusionOk="0" h="857" w="1577">
                    <a:moveTo>
                      <a:pt x="782" y="0"/>
                    </a:moveTo>
                    <a:cubicBezTo>
                      <a:pt x="566" y="0"/>
                      <a:pt x="366" y="48"/>
                      <a:pt x="216" y="135"/>
                    </a:cubicBezTo>
                    <a:cubicBezTo>
                      <a:pt x="77" y="217"/>
                      <a:pt x="0" y="318"/>
                      <a:pt x="0" y="428"/>
                    </a:cubicBezTo>
                    <a:cubicBezTo>
                      <a:pt x="0" y="432"/>
                      <a:pt x="2" y="435"/>
                      <a:pt x="2" y="440"/>
                    </a:cubicBezTo>
                    <a:lnTo>
                      <a:pt x="3" y="448"/>
                    </a:lnTo>
                    <a:lnTo>
                      <a:pt x="3" y="457"/>
                    </a:lnTo>
                    <a:cubicBezTo>
                      <a:pt x="3" y="458"/>
                      <a:pt x="3" y="462"/>
                      <a:pt x="3" y="465"/>
                    </a:cubicBezTo>
                    <a:cubicBezTo>
                      <a:pt x="5" y="468"/>
                      <a:pt x="6" y="472"/>
                      <a:pt x="6" y="477"/>
                    </a:cubicBezTo>
                    <a:lnTo>
                      <a:pt x="9" y="485"/>
                    </a:lnTo>
                    <a:lnTo>
                      <a:pt x="11" y="494"/>
                    </a:lnTo>
                    <a:cubicBezTo>
                      <a:pt x="13" y="497"/>
                      <a:pt x="13" y="498"/>
                      <a:pt x="13" y="502"/>
                    </a:cubicBezTo>
                    <a:cubicBezTo>
                      <a:pt x="16" y="506"/>
                      <a:pt x="17" y="511"/>
                      <a:pt x="19" y="514"/>
                    </a:cubicBezTo>
                    <a:lnTo>
                      <a:pt x="22" y="523"/>
                    </a:lnTo>
                    <a:lnTo>
                      <a:pt x="26" y="531"/>
                    </a:lnTo>
                    <a:cubicBezTo>
                      <a:pt x="26" y="534"/>
                      <a:pt x="28" y="537"/>
                      <a:pt x="29" y="538"/>
                    </a:cubicBezTo>
                    <a:cubicBezTo>
                      <a:pt x="31" y="543"/>
                      <a:pt x="34" y="548"/>
                      <a:pt x="37" y="552"/>
                    </a:cubicBezTo>
                    <a:lnTo>
                      <a:pt x="42" y="560"/>
                    </a:lnTo>
                    <a:lnTo>
                      <a:pt x="46" y="569"/>
                    </a:lnTo>
                    <a:cubicBezTo>
                      <a:pt x="49" y="572"/>
                      <a:pt x="49" y="574"/>
                      <a:pt x="53" y="577"/>
                    </a:cubicBezTo>
                    <a:cubicBezTo>
                      <a:pt x="56" y="581"/>
                      <a:pt x="60" y="586"/>
                      <a:pt x="63" y="591"/>
                    </a:cubicBezTo>
                    <a:lnTo>
                      <a:pt x="69" y="598"/>
                    </a:lnTo>
                    <a:lnTo>
                      <a:pt x="76" y="606"/>
                    </a:lnTo>
                    <a:cubicBezTo>
                      <a:pt x="79" y="609"/>
                      <a:pt x="80" y="612"/>
                      <a:pt x="82" y="614"/>
                    </a:cubicBezTo>
                    <a:cubicBezTo>
                      <a:pt x="88" y="620"/>
                      <a:pt x="93" y="625"/>
                      <a:pt x="99" y="631"/>
                    </a:cubicBezTo>
                    <a:lnTo>
                      <a:pt x="105" y="637"/>
                    </a:lnTo>
                    <a:lnTo>
                      <a:pt x="113" y="645"/>
                    </a:lnTo>
                    <a:cubicBezTo>
                      <a:pt x="116" y="646"/>
                      <a:pt x="117" y="649"/>
                      <a:pt x="120" y="651"/>
                    </a:cubicBezTo>
                    <a:cubicBezTo>
                      <a:pt x="126" y="657"/>
                      <a:pt x="136" y="661"/>
                      <a:pt x="142" y="669"/>
                    </a:cubicBezTo>
                    <a:lnTo>
                      <a:pt x="148" y="674"/>
                    </a:lnTo>
                    <a:lnTo>
                      <a:pt x="157" y="681"/>
                    </a:lnTo>
                    <a:cubicBezTo>
                      <a:pt x="160" y="683"/>
                      <a:pt x="163" y="685"/>
                      <a:pt x="165" y="688"/>
                    </a:cubicBezTo>
                    <a:cubicBezTo>
                      <a:pt x="182" y="700"/>
                      <a:pt x="200" y="711"/>
                      <a:pt x="220" y="721"/>
                    </a:cubicBezTo>
                    <a:cubicBezTo>
                      <a:pt x="371" y="809"/>
                      <a:pt x="571" y="857"/>
                      <a:pt x="788" y="857"/>
                    </a:cubicBezTo>
                    <a:cubicBezTo>
                      <a:pt x="1003" y="857"/>
                      <a:pt x="1203" y="809"/>
                      <a:pt x="1354" y="721"/>
                    </a:cubicBezTo>
                    <a:cubicBezTo>
                      <a:pt x="1372" y="711"/>
                      <a:pt x="1389" y="700"/>
                      <a:pt x="1406" y="688"/>
                    </a:cubicBezTo>
                    <a:lnTo>
                      <a:pt x="1418" y="678"/>
                    </a:lnTo>
                    <a:cubicBezTo>
                      <a:pt x="1431" y="669"/>
                      <a:pt x="1442" y="661"/>
                      <a:pt x="1452" y="652"/>
                    </a:cubicBezTo>
                    <a:lnTo>
                      <a:pt x="1457" y="646"/>
                    </a:lnTo>
                    <a:lnTo>
                      <a:pt x="1465" y="640"/>
                    </a:lnTo>
                    <a:lnTo>
                      <a:pt x="1469" y="635"/>
                    </a:lnTo>
                    <a:cubicBezTo>
                      <a:pt x="1477" y="629"/>
                      <a:pt x="1483" y="621"/>
                      <a:pt x="1489" y="615"/>
                    </a:cubicBezTo>
                    <a:lnTo>
                      <a:pt x="1494" y="609"/>
                    </a:lnTo>
                    <a:lnTo>
                      <a:pt x="1500" y="601"/>
                    </a:lnTo>
                    <a:lnTo>
                      <a:pt x="1505" y="595"/>
                    </a:lnTo>
                    <a:cubicBezTo>
                      <a:pt x="1509" y="589"/>
                      <a:pt x="1515" y="585"/>
                      <a:pt x="1518" y="578"/>
                    </a:cubicBezTo>
                    <a:cubicBezTo>
                      <a:pt x="1520" y="575"/>
                      <a:pt x="1523" y="572"/>
                      <a:pt x="1523" y="571"/>
                    </a:cubicBezTo>
                    <a:lnTo>
                      <a:pt x="1529" y="561"/>
                    </a:lnTo>
                    <a:lnTo>
                      <a:pt x="1534" y="554"/>
                    </a:lnTo>
                    <a:cubicBezTo>
                      <a:pt x="1537" y="549"/>
                      <a:pt x="1540" y="546"/>
                      <a:pt x="1542" y="540"/>
                    </a:cubicBezTo>
                    <a:cubicBezTo>
                      <a:pt x="1543" y="537"/>
                      <a:pt x="1545" y="535"/>
                      <a:pt x="1545" y="532"/>
                    </a:cubicBezTo>
                    <a:lnTo>
                      <a:pt x="1549" y="525"/>
                    </a:lnTo>
                    <a:lnTo>
                      <a:pt x="1552" y="515"/>
                    </a:lnTo>
                    <a:cubicBezTo>
                      <a:pt x="1554" y="511"/>
                      <a:pt x="1555" y="508"/>
                      <a:pt x="1557" y="503"/>
                    </a:cubicBezTo>
                    <a:cubicBezTo>
                      <a:pt x="1558" y="502"/>
                      <a:pt x="1558" y="498"/>
                      <a:pt x="1558" y="495"/>
                    </a:cubicBezTo>
                    <a:lnTo>
                      <a:pt x="1562" y="486"/>
                    </a:lnTo>
                    <a:lnTo>
                      <a:pt x="1565" y="478"/>
                    </a:lnTo>
                    <a:cubicBezTo>
                      <a:pt x="1565" y="474"/>
                      <a:pt x="1566" y="471"/>
                      <a:pt x="1568" y="466"/>
                    </a:cubicBezTo>
                    <a:cubicBezTo>
                      <a:pt x="1568" y="463"/>
                      <a:pt x="1568" y="462"/>
                      <a:pt x="1568" y="458"/>
                    </a:cubicBezTo>
                    <a:lnTo>
                      <a:pt x="1568" y="449"/>
                    </a:lnTo>
                    <a:cubicBezTo>
                      <a:pt x="1577" y="335"/>
                      <a:pt x="1498" y="222"/>
                      <a:pt x="1351" y="135"/>
                    </a:cubicBezTo>
                    <a:cubicBezTo>
                      <a:pt x="1198" y="48"/>
                      <a:pt x="997" y="0"/>
                      <a:pt x="7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8"/>
              <p:cNvSpPr/>
              <p:nvPr/>
            </p:nvSpPr>
            <p:spPr>
              <a:xfrm>
                <a:off x="890067" y="2522572"/>
                <a:ext cx="119251" cy="68734"/>
              </a:xfrm>
              <a:custGeom>
                <a:rect b="b" l="l" r="r" t="t"/>
                <a:pathLst>
                  <a:path extrusionOk="0" h="981" w="1702">
                    <a:moveTo>
                      <a:pt x="844" y="62"/>
                    </a:moveTo>
                    <a:cubicBezTo>
                      <a:pt x="1059" y="62"/>
                      <a:pt x="1260" y="110"/>
                      <a:pt x="1411" y="197"/>
                    </a:cubicBezTo>
                    <a:cubicBezTo>
                      <a:pt x="1559" y="282"/>
                      <a:pt x="1637" y="397"/>
                      <a:pt x="1628" y="511"/>
                    </a:cubicBezTo>
                    <a:lnTo>
                      <a:pt x="1628" y="520"/>
                    </a:lnTo>
                    <a:cubicBezTo>
                      <a:pt x="1628" y="524"/>
                      <a:pt x="1628" y="525"/>
                      <a:pt x="1628" y="528"/>
                    </a:cubicBezTo>
                    <a:cubicBezTo>
                      <a:pt x="1628" y="533"/>
                      <a:pt x="1625" y="536"/>
                      <a:pt x="1625" y="540"/>
                    </a:cubicBezTo>
                    <a:lnTo>
                      <a:pt x="1624" y="548"/>
                    </a:lnTo>
                    <a:lnTo>
                      <a:pt x="1620" y="557"/>
                    </a:lnTo>
                    <a:cubicBezTo>
                      <a:pt x="1620" y="560"/>
                      <a:pt x="1620" y="564"/>
                      <a:pt x="1619" y="565"/>
                    </a:cubicBezTo>
                    <a:cubicBezTo>
                      <a:pt x="1617" y="570"/>
                      <a:pt x="1616" y="573"/>
                      <a:pt x="1614" y="577"/>
                    </a:cubicBezTo>
                    <a:lnTo>
                      <a:pt x="1610" y="585"/>
                    </a:lnTo>
                    <a:lnTo>
                      <a:pt x="1607" y="594"/>
                    </a:lnTo>
                    <a:cubicBezTo>
                      <a:pt x="1605" y="597"/>
                      <a:pt x="1605" y="599"/>
                      <a:pt x="1604" y="602"/>
                    </a:cubicBezTo>
                    <a:cubicBezTo>
                      <a:pt x="1602" y="608"/>
                      <a:pt x="1597" y="611"/>
                      <a:pt x="1594" y="616"/>
                    </a:cubicBezTo>
                    <a:lnTo>
                      <a:pt x="1590" y="623"/>
                    </a:lnTo>
                    <a:lnTo>
                      <a:pt x="1585" y="633"/>
                    </a:lnTo>
                    <a:cubicBezTo>
                      <a:pt x="1584" y="634"/>
                      <a:pt x="1582" y="637"/>
                      <a:pt x="1580" y="639"/>
                    </a:cubicBezTo>
                    <a:cubicBezTo>
                      <a:pt x="1577" y="645"/>
                      <a:pt x="1571" y="651"/>
                      <a:pt x="1567" y="657"/>
                    </a:cubicBezTo>
                    <a:lnTo>
                      <a:pt x="1562" y="663"/>
                    </a:lnTo>
                    <a:lnTo>
                      <a:pt x="1556" y="671"/>
                    </a:lnTo>
                    <a:lnTo>
                      <a:pt x="1551" y="677"/>
                    </a:lnTo>
                    <a:cubicBezTo>
                      <a:pt x="1545" y="683"/>
                      <a:pt x="1539" y="690"/>
                      <a:pt x="1531" y="696"/>
                    </a:cubicBezTo>
                    <a:lnTo>
                      <a:pt x="1527" y="700"/>
                    </a:lnTo>
                    <a:lnTo>
                      <a:pt x="1517" y="708"/>
                    </a:lnTo>
                    <a:lnTo>
                      <a:pt x="1513" y="714"/>
                    </a:lnTo>
                    <a:cubicBezTo>
                      <a:pt x="1504" y="723"/>
                      <a:pt x="1491" y="731"/>
                      <a:pt x="1480" y="740"/>
                    </a:cubicBezTo>
                    <a:lnTo>
                      <a:pt x="1468" y="750"/>
                    </a:lnTo>
                    <a:cubicBezTo>
                      <a:pt x="1451" y="762"/>
                      <a:pt x="1433" y="773"/>
                      <a:pt x="1414" y="783"/>
                    </a:cubicBezTo>
                    <a:cubicBezTo>
                      <a:pt x="1265" y="871"/>
                      <a:pt x="1064" y="919"/>
                      <a:pt x="848" y="919"/>
                    </a:cubicBezTo>
                    <a:cubicBezTo>
                      <a:pt x="633" y="919"/>
                      <a:pt x="433" y="871"/>
                      <a:pt x="281" y="783"/>
                    </a:cubicBezTo>
                    <a:cubicBezTo>
                      <a:pt x="261" y="773"/>
                      <a:pt x="244" y="760"/>
                      <a:pt x="227" y="750"/>
                    </a:cubicBezTo>
                    <a:cubicBezTo>
                      <a:pt x="224" y="747"/>
                      <a:pt x="221" y="745"/>
                      <a:pt x="219" y="742"/>
                    </a:cubicBezTo>
                    <a:lnTo>
                      <a:pt x="210" y="736"/>
                    </a:lnTo>
                    <a:lnTo>
                      <a:pt x="204" y="730"/>
                    </a:lnTo>
                    <a:cubicBezTo>
                      <a:pt x="196" y="723"/>
                      <a:pt x="188" y="719"/>
                      <a:pt x="181" y="713"/>
                    </a:cubicBezTo>
                    <a:cubicBezTo>
                      <a:pt x="179" y="711"/>
                      <a:pt x="176" y="708"/>
                      <a:pt x="175" y="705"/>
                    </a:cubicBezTo>
                    <a:lnTo>
                      <a:pt x="167" y="697"/>
                    </a:lnTo>
                    <a:lnTo>
                      <a:pt x="159" y="691"/>
                    </a:lnTo>
                    <a:cubicBezTo>
                      <a:pt x="155" y="687"/>
                      <a:pt x="148" y="682"/>
                      <a:pt x="144" y="676"/>
                    </a:cubicBezTo>
                    <a:cubicBezTo>
                      <a:pt x="141" y="674"/>
                      <a:pt x="139" y="671"/>
                      <a:pt x="138" y="668"/>
                    </a:cubicBezTo>
                    <a:lnTo>
                      <a:pt x="130" y="660"/>
                    </a:lnTo>
                    <a:lnTo>
                      <a:pt x="124" y="653"/>
                    </a:lnTo>
                    <a:cubicBezTo>
                      <a:pt x="121" y="648"/>
                      <a:pt x="118" y="643"/>
                      <a:pt x="113" y="639"/>
                    </a:cubicBezTo>
                    <a:cubicBezTo>
                      <a:pt x="111" y="636"/>
                      <a:pt x="110" y="633"/>
                      <a:pt x="108" y="630"/>
                    </a:cubicBezTo>
                    <a:lnTo>
                      <a:pt x="104" y="622"/>
                    </a:lnTo>
                    <a:lnTo>
                      <a:pt x="99" y="614"/>
                    </a:lnTo>
                    <a:cubicBezTo>
                      <a:pt x="95" y="610"/>
                      <a:pt x="93" y="605"/>
                      <a:pt x="91" y="600"/>
                    </a:cubicBezTo>
                    <a:cubicBezTo>
                      <a:pt x="88" y="599"/>
                      <a:pt x="88" y="596"/>
                      <a:pt x="87" y="593"/>
                    </a:cubicBezTo>
                    <a:lnTo>
                      <a:pt x="84" y="585"/>
                    </a:lnTo>
                    <a:lnTo>
                      <a:pt x="81" y="576"/>
                    </a:lnTo>
                    <a:cubicBezTo>
                      <a:pt x="78" y="573"/>
                      <a:pt x="76" y="568"/>
                      <a:pt x="75" y="564"/>
                    </a:cubicBezTo>
                    <a:cubicBezTo>
                      <a:pt x="75" y="560"/>
                      <a:pt x="73" y="557"/>
                      <a:pt x="73" y="556"/>
                    </a:cubicBezTo>
                    <a:lnTo>
                      <a:pt x="70" y="547"/>
                    </a:lnTo>
                    <a:lnTo>
                      <a:pt x="68" y="539"/>
                    </a:lnTo>
                    <a:cubicBezTo>
                      <a:pt x="67" y="534"/>
                      <a:pt x="65" y="530"/>
                      <a:pt x="65" y="525"/>
                    </a:cubicBezTo>
                    <a:cubicBezTo>
                      <a:pt x="65" y="524"/>
                      <a:pt x="65" y="520"/>
                      <a:pt x="65" y="519"/>
                    </a:cubicBezTo>
                    <a:lnTo>
                      <a:pt x="64" y="510"/>
                    </a:lnTo>
                    <a:lnTo>
                      <a:pt x="62" y="500"/>
                    </a:lnTo>
                    <a:cubicBezTo>
                      <a:pt x="62" y="497"/>
                      <a:pt x="62" y="494"/>
                      <a:pt x="62" y="490"/>
                    </a:cubicBezTo>
                    <a:cubicBezTo>
                      <a:pt x="62" y="380"/>
                      <a:pt x="138" y="277"/>
                      <a:pt x="278" y="197"/>
                    </a:cubicBezTo>
                    <a:cubicBezTo>
                      <a:pt x="427" y="110"/>
                      <a:pt x="628" y="62"/>
                      <a:pt x="844" y="62"/>
                    </a:cubicBezTo>
                    <a:close/>
                    <a:moveTo>
                      <a:pt x="845" y="1"/>
                    </a:moveTo>
                    <a:cubicBezTo>
                      <a:pt x="627" y="1"/>
                      <a:pt x="411" y="48"/>
                      <a:pt x="247" y="144"/>
                    </a:cubicBezTo>
                    <a:cubicBezTo>
                      <a:pt x="84" y="239"/>
                      <a:pt x="1" y="364"/>
                      <a:pt x="1" y="490"/>
                    </a:cubicBezTo>
                    <a:cubicBezTo>
                      <a:pt x="1" y="497"/>
                      <a:pt x="2" y="507"/>
                      <a:pt x="2" y="514"/>
                    </a:cubicBezTo>
                    <a:cubicBezTo>
                      <a:pt x="2" y="522"/>
                      <a:pt x="4" y="530"/>
                      <a:pt x="5" y="536"/>
                    </a:cubicBezTo>
                    <a:cubicBezTo>
                      <a:pt x="7" y="545"/>
                      <a:pt x="8" y="554"/>
                      <a:pt x="11" y="562"/>
                    </a:cubicBezTo>
                    <a:cubicBezTo>
                      <a:pt x="13" y="570"/>
                      <a:pt x="15" y="576"/>
                      <a:pt x="16" y="584"/>
                    </a:cubicBezTo>
                    <a:cubicBezTo>
                      <a:pt x="19" y="593"/>
                      <a:pt x="24" y="600"/>
                      <a:pt x="27" y="610"/>
                    </a:cubicBezTo>
                    <a:cubicBezTo>
                      <a:pt x="30" y="616"/>
                      <a:pt x="33" y="622"/>
                      <a:pt x="36" y="630"/>
                    </a:cubicBezTo>
                    <a:cubicBezTo>
                      <a:pt x="41" y="639"/>
                      <a:pt x="45" y="645"/>
                      <a:pt x="51" y="654"/>
                    </a:cubicBezTo>
                    <a:cubicBezTo>
                      <a:pt x="55" y="660"/>
                      <a:pt x="59" y="668"/>
                      <a:pt x="64" y="674"/>
                    </a:cubicBezTo>
                    <a:cubicBezTo>
                      <a:pt x="68" y="683"/>
                      <a:pt x="76" y="691"/>
                      <a:pt x="84" y="699"/>
                    </a:cubicBezTo>
                    <a:cubicBezTo>
                      <a:pt x="88" y="705"/>
                      <a:pt x="93" y="713"/>
                      <a:pt x="98" y="719"/>
                    </a:cubicBezTo>
                    <a:cubicBezTo>
                      <a:pt x="105" y="727"/>
                      <a:pt x="115" y="736"/>
                      <a:pt x="124" y="743"/>
                    </a:cubicBezTo>
                    <a:cubicBezTo>
                      <a:pt x="130" y="750"/>
                      <a:pt x="135" y="754"/>
                      <a:pt x="141" y="760"/>
                    </a:cubicBezTo>
                    <a:cubicBezTo>
                      <a:pt x="151" y="768"/>
                      <a:pt x="162" y="776"/>
                      <a:pt x="173" y="785"/>
                    </a:cubicBezTo>
                    <a:cubicBezTo>
                      <a:pt x="179" y="790"/>
                      <a:pt x="185" y="794"/>
                      <a:pt x="193" y="799"/>
                    </a:cubicBezTo>
                    <a:cubicBezTo>
                      <a:pt x="210" y="813"/>
                      <a:pt x="230" y="825"/>
                      <a:pt x="250" y="837"/>
                    </a:cubicBezTo>
                    <a:cubicBezTo>
                      <a:pt x="416" y="933"/>
                      <a:pt x="633" y="980"/>
                      <a:pt x="848" y="980"/>
                    </a:cubicBezTo>
                    <a:cubicBezTo>
                      <a:pt x="1064" y="980"/>
                      <a:pt x="1282" y="933"/>
                      <a:pt x="1447" y="837"/>
                    </a:cubicBezTo>
                    <a:cubicBezTo>
                      <a:pt x="1467" y="825"/>
                      <a:pt x="1487" y="813"/>
                      <a:pt x="1504" y="799"/>
                    </a:cubicBezTo>
                    <a:cubicBezTo>
                      <a:pt x="1508" y="796"/>
                      <a:pt x="1513" y="793"/>
                      <a:pt x="1517" y="790"/>
                    </a:cubicBezTo>
                    <a:cubicBezTo>
                      <a:pt x="1530" y="780"/>
                      <a:pt x="1544" y="770"/>
                      <a:pt x="1554" y="760"/>
                    </a:cubicBezTo>
                    <a:cubicBezTo>
                      <a:pt x="1559" y="756"/>
                      <a:pt x="1564" y="751"/>
                      <a:pt x="1568" y="747"/>
                    </a:cubicBezTo>
                    <a:cubicBezTo>
                      <a:pt x="1579" y="737"/>
                      <a:pt x="1588" y="728"/>
                      <a:pt x="1597" y="719"/>
                    </a:cubicBezTo>
                    <a:cubicBezTo>
                      <a:pt x="1602" y="713"/>
                      <a:pt x="1605" y="708"/>
                      <a:pt x="1610" y="703"/>
                    </a:cubicBezTo>
                    <a:cubicBezTo>
                      <a:pt x="1617" y="694"/>
                      <a:pt x="1625" y="683"/>
                      <a:pt x="1631" y="676"/>
                    </a:cubicBezTo>
                    <a:cubicBezTo>
                      <a:pt x="1636" y="670"/>
                      <a:pt x="1639" y="662"/>
                      <a:pt x="1644" y="656"/>
                    </a:cubicBezTo>
                    <a:cubicBezTo>
                      <a:pt x="1648" y="648"/>
                      <a:pt x="1654" y="639"/>
                      <a:pt x="1659" y="631"/>
                    </a:cubicBezTo>
                    <a:cubicBezTo>
                      <a:pt x="1662" y="623"/>
                      <a:pt x="1664" y="617"/>
                      <a:pt x="1667" y="610"/>
                    </a:cubicBezTo>
                    <a:cubicBezTo>
                      <a:pt x="1671" y="602"/>
                      <a:pt x="1674" y="594"/>
                      <a:pt x="1677" y="585"/>
                    </a:cubicBezTo>
                    <a:cubicBezTo>
                      <a:pt x="1679" y="577"/>
                      <a:pt x="1680" y="571"/>
                      <a:pt x="1684" y="564"/>
                    </a:cubicBezTo>
                    <a:cubicBezTo>
                      <a:pt x="1685" y="556"/>
                      <a:pt x="1688" y="547"/>
                      <a:pt x="1690" y="539"/>
                    </a:cubicBezTo>
                    <a:cubicBezTo>
                      <a:pt x="1690" y="531"/>
                      <a:pt x="1690" y="524"/>
                      <a:pt x="1691" y="517"/>
                    </a:cubicBezTo>
                    <a:cubicBezTo>
                      <a:pt x="1702" y="384"/>
                      <a:pt x="1620" y="247"/>
                      <a:pt x="1444" y="144"/>
                    </a:cubicBezTo>
                    <a:cubicBezTo>
                      <a:pt x="1277" y="48"/>
                      <a:pt x="1062" y="1"/>
                      <a:pt x="8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8"/>
              <p:cNvSpPr/>
              <p:nvPr/>
            </p:nvSpPr>
            <p:spPr>
              <a:xfrm>
                <a:off x="640914" y="2328071"/>
                <a:ext cx="105027" cy="80365"/>
              </a:xfrm>
              <a:custGeom>
                <a:rect b="b" l="l" r="r" t="t"/>
                <a:pathLst>
                  <a:path extrusionOk="0" h="1147" w="1499">
                    <a:moveTo>
                      <a:pt x="0" y="0"/>
                    </a:moveTo>
                    <a:lnTo>
                      <a:pt x="0" y="100"/>
                    </a:lnTo>
                    <a:lnTo>
                      <a:pt x="1499" y="1146"/>
                    </a:lnTo>
                    <a:lnTo>
                      <a:pt x="1499" y="1045"/>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8"/>
              <p:cNvSpPr/>
              <p:nvPr/>
            </p:nvSpPr>
            <p:spPr>
              <a:xfrm>
                <a:off x="745872" y="2401219"/>
                <a:ext cx="180698" cy="101174"/>
              </a:xfrm>
              <a:custGeom>
                <a:rect b="b" l="l" r="r" t="t"/>
                <a:pathLst>
                  <a:path extrusionOk="0" h="1444" w="2579">
                    <a:moveTo>
                      <a:pt x="1" y="1"/>
                    </a:moveTo>
                    <a:lnTo>
                      <a:pt x="1" y="102"/>
                    </a:lnTo>
                    <a:cubicBezTo>
                      <a:pt x="742" y="620"/>
                      <a:pt x="1611" y="1071"/>
                      <a:pt x="2579" y="1443"/>
                    </a:cubicBezTo>
                    <a:lnTo>
                      <a:pt x="2577" y="1342"/>
                    </a:lnTo>
                    <a:cubicBezTo>
                      <a:pt x="1611" y="971"/>
                      <a:pt x="742" y="519"/>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8"/>
              <p:cNvSpPr/>
              <p:nvPr/>
            </p:nvSpPr>
            <p:spPr>
              <a:xfrm>
                <a:off x="640914" y="2323587"/>
                <a:ext cx="299668" cy="174182"/>
              </a:xfrm>
              <a:custGeom>
                <a:rect b="b" l="l" r="r" t="t"/>
                <a:pathLst>
                  <a:path extrusionOk="0" h="2486" w="4277">
                    <a:moveTo>
                      <a:pt x="4075" y="2450"/>
                    </a:moveTo>
                    <a:cubicBezTo>
                      <a:pt x="3109" y="2079"/>
                      <a:pt x="2240" y="1627"/>
                      <a:pt x="1499" y="1109"/>
                    </a:cubicBezTo>
                    <a:lnTo>
                      <a:pt x="0" y="64"/>
                    </a:lnTo>
                    <a:lnTo>
                      <a:pt x="111" y="1"/>
                    </a:lnTo>
                    <a:lnTo>
                      <a:pt x="1909" y="872"/>
                    </a:lnTo>
                    <a:cubicBezTo>
                      <a:pt x="2803" y="1302"/>
                      <a:pt x="3577" y="1807"/>
                      <a:pt x="4217" y="2368"/>
                    </a:cubicBezTo>
                    <a:lnTo>
                      <a:pt x="4277" y="2422"/>
                    </a:lnTo>
                    <a:lnTo>
                      <a:pt x="4167" y="2485"/>
                    </a:ln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8"/>
              <p:cNvSpPr/>
              <p:nvPr/>
            </p:nvSpPr>
            <p:spPr>
              <a:xfrm>
                <a:off x="921246" y="2482285"/>
                <a:ext cx="54581" cy="123104"/>
              </a:xfrm>
              <a:custGeom>
                <a:rect b="b" l="l" r="r" t="t"/>
                <a:pathLst>
                  <a:path extrusionOk="0" h="1757" w="779">
                    <a:moveTo>
                      <a:pt x="2" y="23"/>
                    </a:moveTo>
                    <a:cubicBezTo>
                      <a:pt x="2" y="26"/>
                      <a:pt x="3" y="31"/>
                      <a:pt x="5" y="34"/>
                    </a:cubicBezTo>
                    <a:cubicBezTo>
                      <a:pt x="5" y="39"/>
                      <a:pt x="6" y="42"/>
                      <a:pt x="6" y="45"/>
                    </a:cubicBezTo>
                    <a:cubicBezTo>
                      <a:pt x="8" y="49"/>
                      <a:pt x="11" y="53"/>
                      <a:pt x="11" y="56"/>
                    </a:cubicBezTo>
                    <a:cubicBezTo>
                      <a:pt x="13" y="59"/>
                      <a:pt x="14" y="63"/>
                      <a:pt x="16" y="65"/>
                    </a:cubicBezTo>
                    <a:cubicBezTo>
                      <a:pt x="17" y="69"/>
                      <a:pt x="20" y="73"/>
                      <a:pt x="22" y="77"/>
                    </a:cubicBezTo>
                    <a:cubicBezTo>
                      <a:pt x="25" y="80"/>
                      <a:pt x="26" y="83"/>
                      <a:pt x="28" y="86"/>
                    </a:cubicBezTo>
                    <a:cubicBezTo>
                      <a:pt x="31" y="89"/>
                      <a:pt x="34" y="94"/>
                      <a:pt x="39" y="99"/>
                    </a:cubicBezTo>
                    <a:cubicBezTo>
                      <a:pt x="40" y="102"/>
                      <a:pt x="42" y="103"/>
                      <a:pt x="45" y="106"/>
                    </a:cubicBezTo>
                    <a:cubicBezTo>
                      <a:pt x="48" y="109"/>
                      <a:pt x="53" y="114"/>
                      <a:pt x="57" y="119"/>
                    </a:cubicBezTo>
                    <a:cubicBezTo>
                      <a:pt x="59" y="120"/>
                      <a:pt x="62" y="123"/>
                      <a:pt x="63" y="125"/>
                    </a:cubicBezTo>
                    <a:cubicBezTo>
                      <a:pt x="68" y="129"/>
                      <a:pt x="74" y="134"/>
                      <a:pt x="80" y="139"/>
                    </a:cubicBezTo>
                    <a:cubicBezTo>
                      <a:pt x="83" y="140"/>
                      <a:pt x="85" y="142"/>
                      <a:pt x="86" y="143"/>
                    </a:cubicBezTo>
                    <a:cubicBezTo>
                      <a:pt x="96" y="149"/>
                      <a:pt x="103" y="154"/>
                      <a:pt x="113" y="160"/>
                    </a:cubicBezTo>
                    <a:cubicBezTo>
                      <a:pt x="263" y="248"/>
                      <a:pt x="509" y="248"/>
                      <a:pt x="662" y="160"/>
                    </a:cubicBezTo>
                    <a:cubicBezTo>
                      <a:pt x="671" y="154"/>
                      <a:pt x="680" y="149"/>
                      <a:pt x="688" y="143"/>
                    </a:cubicBezTo>
                    <a:cubicBezTo>
                      <a:pt x="691" y="140"/>
                      <a:pt x="694" y="139"/>
                      <a:pt x="697" y="136"/>
                    </a:cubicBezTo>
                    <a:cubicBezTo>
                      <a:pt x="702" y="133"/>
                      <a:pt x="706" y="129"/>
                      <a:pt x="711" y="125"/>
                    </a:cubicBezTo>
                    <a:cubicBezTo>
                      <a:pt x="714" y="122"/>
                      <a:pt x="717" y="120"/>
                      <a:pt x="719" y="117"/>
                    </a:cubicBezTo>
                    <a:cubicBezTo>
                      <a:pt x="723" y="114"/>
                      <a:pt x="728" y="109"/>
                      <a:pt x="731" y="106"/>
                    </a:cubicBezTo>
                    <a:cubicBezTo>
                      <a:pt x="734" y="103"/>
                      <a:pt x="736" y="100"/>
                      <a:pt x="737" y="97"/>
                    </a:cubicBezTo>
                    <a:cubicBezTo>
                      <a:pt x="742" y="94"/>
                      <a:pt x="745" y="89"/>
                      <a:pt x="746" y="85"/>
                    </a:cubicBezTo>
                    <a:cubicBezTo>
                      <a:pt x="749" y="83"/>
                      <a:pt x="751" y="79"/>
                      <a:pt x="752" y="77"/>
                    </a:cubicBezTo>
                    <a:cubicBezTo>
                      <a:pt x="754" y="73"/>
                      <a:pt x="757" y="69"/>
                      <a:pt x="759" y="65"/>
                    </a:cubicBezTo>
                    <a:cubicBezTo>
                      <a:pt x="762" y="62"/>
                      <a:pt x="762" y="59"/>
                      <a:pt x="763" y="56"/>
                    </a:cubicBezTo>
                    <a:cubicBezTo>
                      <a:pt x="765" y="53"/>
                      <a:pt x="768" y="48"/>
                      <a:pt x="768" y="43"/>
                    </a:cubicBezTo>
                    <a:cubicBezTo>
                      <a:pt x="769" y="42"/>
                      <a:pt x="769" y="37"/>
                      <a:pt x="771" y="34"/>
                    </a:cubicBezTo>
                    <a:cubicBezTo>
                      <a:pt x="772" y="31"/>
                      <a:pt x="772" y="26"/>
                      <a:pt x="774" y="22"/>
                    </a:cubicBezTo>
                    <a:cubicBezTo>
                      <a:pt x="774" y="19"/>
                      <a:pt x="774" y="16"/>
                      <a:pt x="774" y="13"/>
                    </a:cubicBezTo>
                    <a:cubicBezTo>
                      <a:pt x="776" y="9"/>
                      <a:pt x="776" y="5"/>
                      <a:pt x="776" y="2"/>
                    </a:cubicBezTo>
                    <a:lnTo>
                      <a:pt x="776" y="0"/>
                    </a:lnTo>
                    <a:lnTo>
                      <a:pt x="777" y="1509"/>
                    </a:lnTo>
                    <a:cubicBezTo>
                      <a:pt x="779" y="1568"/>
                      <a:pt x="740" y="1626"/>
                      <a:pt x="665" y="1669"/>
                    </a:cubicBezTo>
                    <a:cubicBezTo>
                      <a:pt x="512" y="1757"/>
                      <a:pt x="266" y="1757"/>
                      <a:pt x="116" y="1669"/>
                    </a:cubicBezTo>
                    <a:cubicBezTo>
                      <a:pt x="40" y="1626"/>
                      <a:pt x="3" y="1569"/>
                      <a:pt x="3" y="1511"/>
                    </a:cubicBezTo>
                    <a:lnTo>
                      <a:pt x="0" y="3"/>
                    </a:lnTo>
                    <a:cubicBezTo>
                      <a:pt x="0" y="6"/>
                      <a:pt x="2" y="9"/>
                      <a:pt x="2" y="14"/>
                    </a:cubicBezTo>
                    <a:cubicBezTo>
                      <a:pt x="2" y="17"/>
                      <a:pt x="2" y="20"/>
                      <a:pt x="2" y="2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8"/>
              <p:cNvSpPr/>
              <p:nvPr/>
            </p:nvSpPr>
            <p:spPr>
              <a:xfrm>
                <a:off x="920825" y="2466590"/>
                <a:ext cx="54791" cy="31529"/>
              </a:xfrm>
              <a:custGeom>
                <a:rect b="b" l="l" r="r" t="t"/>
                <a:pathLst>
                  <a:path extrusionOk="0" h="450" w="782">
                    <a:moveTo>
                      <a:pt x="393" y="0"/>
                    </a:moveTo>
                    <a:cubicBezTo>
                      <a:pt x="294" y="0"/>
                      <a:pt x="195" y="22"/>
                      <a:pt x="120" y="66"/>
                    </a:cubicBezTo>
                    <a:cubicBezTo>
                      <a:pt x="39" y="113"/>
                      <a:pt x="0" y="177"/>
                      <a:pt x="6" y="238"/>
                    </a:cubicBezTo>
                    <a:cubicBezTo>
                      <a:pt x="6" y="241"/>
                      <a:pt x="6" y="244"/>
                      <a:pt x="8" y="247"/>
                    </a:cubicBezTo>
                    <a:cubicBezTo>
                      <a:pt x="8" y="250"/>
                      <a:pt x="9" y="255"/>
                      <a:pt x="9" y="258"/>
                    </a:cubicBezTo>
                    <a:cubicBezTo>
                      <a:pt x="11" y="261"/>
                      <a:pt x="11" y="264"/>
                      <a:pt x="12" y="267"/>
                    </a:cubicBezTo>
                    <a:cubicBezTo>
                      <a:pt x="14" y="272"/>
                      <a:pt x="15" y="277"/>
                      <a:pt x="17" y="280"/>
                    </a:cubicBezTo>
                    <a:cubicBezTo>
                      <a:pt x="19" y="283"/>
                      <a:pt x="20" y="286"/>
                      <a:pt x="22" y="289"/>
                    </a:cubicBezTo>
                    <a:cubicBezTo>
                      <a:pt x="23" y="293"/>
                      <a:pt x="26" y="297"/>
                      <a:pt x="28" y="301"/>
                    </a:cubicBezTo>
                    <a:cubicBezTo>
                      <a:pt x="29" y="304"/>
                      <a:pt x="32" y="307"/>
                      <a:pt x="34" y="310"/>
                    </a:cubicBezTo>
                    <a:cubicBezTo>
                      <a:pt x="37" y="313"/>
                      <a:pt x="40" y="318"/>
                      <a:pt x="43" y="323"/>
                    </a:cubicBezTo>
                    <a:cubicBezTo>
                      <a:pt x="45" y="324"/>
                      <a:pt x="48" y="327"/>
                      <a:pt x="49" y="330"/>
                    </a:cubicBezTo>
                    <a:cubicBezTo>
                      <a:pt x="54" y="333"/>
                      <a:pt x="59" y="338"/>
                      <a:pt x="63" y="343"/>
                    </a:cubicBezTo>
                    <a:cubicBezTo>
                      <a:pt x="65" y="344"/>
                      <a:pt x="66" y="347"/>
                      <a:pt x="69" y="349"/>
                    </a:cubicBezTo>
                    <a:cubicBezTo>
                      <a:pt x="74" y="353"/>
                      <a:pt x="80" y="358"/>
                      <a:pt x="86" y="363"/>
                    </a:cubicBezTo>
                    <a:cubicBezTo>
                      <a:pt x="88" y="364"/>
                      <a:pt x="91" y="366"/>
                      <a:pt x="92" y="367"/>
                    </a:cubicBezTo>
                    <a:cubicBezTo>
                      <a:pt x="100" y="373"/>
                      <a:pt x="109" y="378"/>
                      <a:pt x="119" y="384"/>
                    </a:cubicBezTo>
                    <a:cubicBezTo>
                      <a:pt x="194" y="428"/>
                      <a:pt x="293" y="450"/>
                      <a:pt x="392" y="450"/>
                    </a:cubicBezTo>
                    <a:cubicBezTo>
                      <a:pt x="492" y="450"/>
                      <a:pt x="591" y="428"/>
                      <a:pt x="666" y="384"/>
                    </a:cubicBezTo>
                    <a:cubicBezTo>
                      <a:pt x="677" y="378"/>
                      <a:pt x="685" y="373"/>
                      <a:pt x="694" y="367"/>
                    </a:cubicBezTo>
                    <a:cubicBezTo>
                      <a:pt x="697" y="364"/>
                      <a:pt x="698" y="363"/>
                      <a:pt x="702" y="360"/>
                    </a:cubicBezTo>
                    <a:cubicBezTo>
                      <a:pt x="708" y="357"/>
                      <a:pt x="712" y="353"/>
                      <a:pt x="717" y="349"/>
                    </a:cubicBezTo>
                    <a:cubicBezTo>
                      <a:pt x="720" y="346"/>
                      <a:pt x="723" y="344"/>
                      <a:pt x="725" y="341"/>
                    </a:cubicBezTo>
                    <a:cubicBezTo>
                      <a:pt x="728" y="338"/>
                      <a:pt x="732" y="333"/>
                      <a:pt x="737" y="330"/>
                    </a:cubicBezTo>
                    <a:cubicBezTo>
                      <a:pt x="738" y="327"/>
                      <a:pt x="742" y="324"/>
                      <a:pt x="743" y="321"/>
                    </a:cubicBezTo>
                    <a:cubicBezTo>
                      <a:pt x="746" y="318"/>
                      <a:pt x="749" y="313"/>
                      <a:pt x="752" y="309"/>
                    </a:cubicBezTo>
                    <a:cubicBezTo>
                      <a:pt x="755" y="307"/>
                      <a:pt x="757" y="303"/>
                      <a:pt x="758" y="301"/>
                    </a:cubicBezTo>
                    <a:cubicBezTo>
                      <a:pt x="760" y="297"/>
                      <a:pt x="763" y="293"/>
                      <a:pt x="765" y="289"/>
                    </a:cubicBezTo>
                    <a:cubicBezTo>
                      <a:pt x="766" y="286"/>
                      <a:pt x="768" y="283"/>
                      <a:pt x="768" y="280"/>
                    </a:cubicBezTo>
                    <a:cubicBezTo>
                      <a:pt x="771" y="275"/>
                      <a:pt x="772" y="272"/>
                      <a:pt x="774" y="267"/>
                    </a:cubicBezTo>
                    <a:cubicBezTo>
                      <a:pt x="775" y="264"/>
                      <a:pt x="775" y="261"/>
                      <a:pt x="777" y="258"/>
                    </a:cubicBezTo>
                    <a:cubicBezTo>
                      <a:pt x="777" y="255"/>
                      <a:pt x="778" y="250"/>
                      <a:pt x="780" y="246"/>
                    </a:cubicBezTo>
                    <a:cubicBezTo>
                      <a:pt x="780" y="243"/>
                      <a:pt x="780" y="240"/>
                      <a:pt x="780" y="237"/>
                    </a:cubicBezTo>
                    <a:cubicBezTo>
                      <a:pt x="780" y="232"/>
                      <a:pt x="782" y="229"/>
                      <a:pt x="782" y="224"/>
                    </a:cubicBezTo>
                    <a:cubicBezTo>
                      <a:pt x="782" y="167"/>
                      <a:pt x="745" y="110"/>
                      <a:pt x="669" y="67"/>
                    </a:cubicBezTo>
                    <a:cubicBezTo>
                      <a:pt x="593" y="23"/>
                      <a:pt x="493" y="0"/>
                      <a:pt x="39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8"/>
              <p:cNvSpPr/>
              <p:nvPr/>
            </p:nvSpPr>
            <p:spPr>
              <a:xfrm>
                <a:off x="923908" y="2469112"/>
                <a:ext cx="48695" cy="26485"/>
              </a:xfrm>
              <a:custGeom>
                <a:rect b="b" l="l" r="r" t="t"/>
                <a:pathLst>
                  <a:path extrusionOk="0" h="378" w="695">
                    <a:moveTo>
                      <a:pt x="351" y="1"/>
                    </a:moveTo>
                    <a:cubicBezTo>
                      <a:pt x="263" y="1"/>
                      <a:pt x="175" y="19"/>
                      <a:pt x="107" y="56"/>
                    </a:cubicBezTo>
                    <a:cubicBezTo>
                      <a:pt x="35" y="96"/>
                      <a:pt x="1" y="148"/>
                      <a:pt x="5" y="199"/>
                    </a:cubicBezTo>
                    <a:cubicBezTo>
                      <a:pt x="5" y="202"/>
                      <a:pt x="5" y="205"/>
                      <a:pt x="5" y="208"/>
                    </a:cubicBezTo>
                    <a:cubicBezTo>
                      <a:pt x="7" y="210"/>
                      <a:pt x="8" y="214"/>
                      <a:pt x="8" y="217"/>
                    </a:cubicBezTo>
                    <a:cubicBezTo>
                      <a:pt x="10" y="219"/>
                      <a:pt x="10" y="222"/>
                      <a:pt x="10" y="225"/>
                    </a:cubicBezTo>
                    <a:cubicBezTo>
                      <a:pt x="13" y="228"/>
                      <a:pt x="13" y="231"/>
                      <a:pt x="15" y="234"/>
                    </a:cubicBezTo>
                    <a:cubicBezTo>
                      <a:pt x="16" y="237"/>
                      <a:pt x="18" y="241"/>
                      <a:pt x="19" y="242"/>
                    </a:cubicBezTo>
                    <a:cubicBezTo>
                      <a:pt x="21" y="247"/>
                      <a:pt x="22" y="250"/>
                      <a:pt x="25" y="253"/>
                    </a:cubicBezTo>
                    <a:cubicBezTo>
                      <a:pt x="27" y="254"/>
                      <a:pt x="28" y="257"/>
                      <a:pt x="30" y="261"/>
                    </a:cubicBezTo>
                    <a:cubicBezTo>
                      <a:pt x="31" y="264"/>
                      <a:pt x="36" y="267"/>
                      <a:pt x="39" y="271"/>
                    </a:cubicBezTo>
                    <a:cubicBezTo>
                      <a:pt x="41" y="273"/>
                      <a:pt x="42" y="274"/>
                      <a:pt x="44" y="277"/>
                    </a:cubicBezTo>
                    <a:cubicBezTo>
                      <a:pt x="47" y="281"/>
                      <a:pt x="51" y="284"/>
                      <a:pt x="55" y="287"/>
                    </a:cubicBezTo>
                    <a:cubicBezTo>
                      <a:pt x="58" y="288"/>
                      <a:pt x="59" y="291"/>
                      <a:pt x="61" y="293"/>
                    </a:cubicBezTo>
                    <a:cubicBezTo>
                      <a:pt x="65" y="297"/>
                      <a:pt x="70" y="301"/>
                      <a:pt x="76" y="304"/>
                    </a:cubicBezTo>
                    <a:cubicBezTo>
                      <a:pt x="78" y="305"/>
                      <a:pt x="79" y="307"/>
                      <a:pt x="82" y="308"/>
                    </a:cubicBezTo>
                    <a:cubicBezTo>
                      <a:pt x="88" y="313"/>
                      <a:pt x="98" y="317"/>
                      <a:pt x="105" y="322"/>
                    </a:cubicBezTo>
                    <a:cubicBezTo>
                      <a:pt x="172" y="359"/>
                      <a:pt x="260" y="377"/>
                      <a:pt x="349" y="377"/>
                    </a:cubicBezTo>
                    <a:cubicBezTo>
                      <a:pt x="437" y="377"/>
                      <a:pt x="525" y="359"/>
                      <a:pt x="593" y="322"/>
                    </a:cubicBezTo>
                    <a:cubicBezTo>
                      <a:pt x="602" y="317"/>
                      <a:pt x="610" y="313"/>
                      <a:pt x="618" y="308"/>
                    </a:cubicBezTo>
                    <a:cubicBezTo>
                      <a:pt x="621" y="305"/>
                      <a:pt x="622" y="304"/>
                      <a:pt x="625" y="302"/>
                    </a:cubicBezTo>
                    <a:cubicBezTo>
                      <a:pt x="630" y="299"/>
                      <a:pt x="634" y="296"/>
                      <a:pt x="639" y="293"/>
                    </a:cubicBezTo>
                    <a:cubicBezTo>
                      <a:pt x="641" y="291"/>
                      <a:pt x="642" y="288"/>
                      <a:pt x="645" y="287"/>
                    </a:cubicBezTo>
                    <a:cubicBezTo>
                      <a:pt x="648" y="282"/>
                      <a:pt x="653" y="279"/>
                      <a:pt x="656" y="277"/>
                    </a:cubicBezTo>
                    <a:cubicBezTo>
                      <a:pt x="658" y="274"/>
                      <a:pt x="659" y="271"/>
                      <a:pt x="662" y="270"/>
                    </a:cubicBezTo>
                    <a:cubicBezTo>
                      <a:pt x="665" y="267"/>
                      <a:pt x="667" y="262"/>
                      <a:pt x="670" y="261"/>
                    </a:cubicBezTo>
                    <a:cubicBezTo>
                      <a:pt x="671" y="257"/>
                      <a:pt x="673" y="254"/>
                      <a:pt x="674" y="253"/>
                    </a:cubicBezTo>
                    <a:cubicBezTo>
                      <a:pt x="676" y="248"/>
                      <a:pt x="679" y="247"/>
                      <a:pt x="681" y="244"/>
                    </a:cubicBezTo>
                    <a:cubicBezTo>
                      <a:pt x="682" y="241"/>
                      <a:pt x="684" y="237"/>
                      <a:pt x="684" y="234"/>
                    </a:cubicBezTo>
                    <a:cubicBezTo>
                      <a:pt x="685" y="231"/>
                      <a:pt x="688" y="228"/>
                      <a:pt x="688" y="225"/>
                    </a:cubicBezTo>
                    <a:cubicBezTo>
                      <a:pt x="690" y="222"/>
                      <a:pt x="690" y="219"/>
                      <a:pt x="691" y="217"/>
                    </a:cubicBezTo>
                    <a:cubicBezTo>
                      <a:pt x="691" y="214"/>
                      <a:pt x="693" y="210"/>
                      <a:pt x="693" y="207"/>
                    </a:cubicBezTo>
                    <a:cubicBezTo>
                      <a:pt x="694" y="204"/>
                      <a:pt x="694" y="202"/>
                      <a:pt x="694" y="199"/>
                    </a:cubicBezTo>
                    <a:cubicBezTo>
                      <a:pt x="694" y="196"/>
                      <a:pt x="694" y="191"/>
                      <a:pt x="694" y="188"/>
                    </a:cubicBezTo>
                    <a:cubicBezTo>
                      <a:pt x="694" y="141"/>
                      <a:pt x="662" y="93"/>
                      <a:pt x="594" y="56"/>
                    </a:cubicBezTo>
                    <a:cubicBezTo>
                      <a:pt x="528" y="19"/>
                      <a:pt x="439" y="1"/>
                      <a:pt x="3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8"/>
              <p:cNvSpPr/>
              <p:nvPr/>
            </p:nvSpPr>
            <p:spPr>
              <a:xfrm>
                <a:off x="937641" y="2476609"/>
                <a:ext cx="21510" cy="11631"/>
              </a:xfrm>
              <a:custGeom>
                <a:rect b="b" l="l" r="r" t="t"/>
                <a:pathLst>
                  <a:path extrusionOk="0" h="166" w="307">
                    <a:moveTo>
                      <a:pt x="154" y="0"/>
                    </a:moveTo>
                    <a:cubicBezTo>
                      <a:pt x="115" y="0"/>
                      <a:pt x="76" y="8"/>
                      <a:pt x="46" y="24"/>
                    </a:cubicBezTo>
                    <a:cubicBezTo>
                      <a:pt x="14" y="41"/>
                      <a:pt x="0" y="64"/>
                      <a:pt x="0" y="87"/>
                    </a:cubicBezTo>
                    <a:cubicBezTo>
                      <a:pt x="0" y="89"/>
                      <a:pt x="0" y="90"/>
                      <a:pt x="2" y="90"/>
                    </a:cubicBezTo>
                    <a:cubicBezTo>
                      <a:pt x="2" y="92"/>
                      <a:pt x="2" y="94"/>
                      <a:pt x="3" y="95"/>
                    </a:cubicBezTo>
                    <a:cubicBezTo>
                      <a:pt x="3" y="97"/>
                      <a:pt x="3" y="97"/>
                      <a:pt x="3" y="98"/>
                    </a:cubicBezTo>
                    <a:cubicBezTo>
                      <a:pt x="3" y="100"/>
                      <a:pt x="5" y="101"/>
                      <a:pt x="5" y="103"/>
                    </a:cubicBezTo>
                    <a:cubicBezTo>
                      <a:pt x="6" y="104"/>
                      <a:pt x="6" y="106"/>
                      <a:pt x="6" y="106"/>
                    </a:cubicBezTo>
                    <a:cubicBezTo>
                      <a:pt x="8" y="107"/>
                      <a:pt x="9" y="109"/>
                      <a:pt x="9" y="110"/>
                    </a:cubicBezTo>
                    <a:cubicBezTo>
                      <a:pt x="11" y="112"/>
                      <a:pt x="11" y="112"/>
                      <a:pt x="12" y="114"/>
                    </a:cubicBezTo>
                    <a:cubicBezTo>
                      <a:pt x="12" y="115"/>
                      <a:pt x="14" y="118"/>
                      <a:pt x="15" y="118"/>
                    </a:cubicBezTo>
                    <a:cubicBezTo>
                      <a:pt x="17" y="120"/>
                      <a:pt x="17" y="121"/>
                      <a:pt x="17" y="121"/>
                    </a:cubicBezTo>
                    <a:cubicBezTo>
                      <a:pt x="19" y="123"/>
                      <a:pt x="22" y="124"/>
                      <a:pt x="23" y="126"/>
                    </a:cubicBezTo>
                    <a:cubicBezTo>
                      <a:pt x="25" y="127"/>
                      <a:pt x="25" y="127"/>
                      <a:pt x="26" y="129"/>
                    </a:cubicBezTo>
                    <a:cubicBezTo>
                      <a:pt x="28" y="130"/>
                      <a:pt x="29" y="132"/>
                      <a:pt x="32" y="134"/>
                    </a:cubicBezTo>
                    <a:cubicBezTo>
                      <a:pt x="34" y="134"/>
                      <a:pt x="34" y="135"/>
                      <a:pt x="35" y="135"/>
                    </a:cubicBezTo>
                    <a:cubicBezTo>
                      <a:pt x="39" y="137"/>
                      <a:pt x="42" y="140"/>
                      <a:pt x="45" y="141"/>
                    </a:cubicBezTo>
                    <a:cubicBezTo>
                      <a:pt x="75" y="157"/>
                      <a:pt x="114" y="165"/>
                      <a:pt x="153" y="165"/>
                    </a:cubicBezTo>
                    <a:cubicBezTo>
                      <a:pt x="192" y="165"/>
                      <a:pt x="232" y="157"/>
                      <a:pt x="262" y="141"/>
                    </a:cubicBezTo>
                    <a:cubicBezTo>
                      <a:pt x="265" y="140"/>
                      <a:pt x="269" y="137"/>
                      <a:pt x="272" y="135"/>
                    </a:cubicBezTo>
                    <a:cubicBezTo>
                      <a:pt x="274" y="135"/>
                      <a:pt x="274" y="134"/>
                      <a:pt x="275" y="132"/>
                    </a:cubicBezTo>
                    <a:cubicBezTo>
                      <a:pt x="277" y="130"/>
                      <a:pt x="278" y="130"/>
                      <a:pt x="282" y="129"/>
                    </a:cubicBezTo>
                    <a:cubicBezTo>
                      <a:pt x="282" y="127"/>
                      <a:pt x="283" y="126"/>
                      <a:pt x="285" y="126"/>
                    </a:cubicBezTo>
                    <a:cubicBezTo>
                      <a:pt x="286" y="124"/>
                      <a:pt x="288" y="123"/>
                      <a:pt x="289" y="121"/>
                    </a:cubicBezTo>
                    <a:cubicBezTo>
                      <a:pt x="289" y="120"/>
                      <a:pt x="291" y="120"/>
                      <a:pt x="291" y="118"/>
                    </a:cubicBezTo>
                    <a:cubicBezTo>
                      <a:pt x="292" y="117"/>
                      <a:pt x="294" y="115"/>
                      <a:pt x="295" y="114"/>
                    </a:cubicBezTo>
                    <a:cubicBezTo>
                      <a:pt x="295" y="112"/>
                      <a:pt x="297" y="112"/>
                      <a:pt x="297" y="110"/>
                    </a:cubicBezTo>
                    <a:cubicBezTo>
                      <a:pt x="298" y="109"/>
                      <a:pt x="298" y="107"/>
                      <a:pt x="300" y="106"/>
                    </a:cubicBezTo>
                    <a:cubicBezTo>
                      <a:pt x="300" y="106"/>
                      <a:pt x="302" y="104"/>
                      <a:pt x="302" y="103"/>
                    </a:cubicBezTo>
                    <a:cubicBezTo>
                      <a:pt x="302" y="101"/>
                      <a:pt x="303" y="100"/>
                      <a:pt x="305" y="98"/>
                    </a:cubicBezTo>
                    <a:cubicBezTo>
                      <a:pt x="305" y="97"/>
                      <a:pt x="305" y="97"/>
                      <a:pt x="305" y="95"/>
                    </a:cubicBezTo>
                    <a:cubicBezTo>
                      <a:pt x="305" y="94"/>
                      <a:pt x="306" y="92"/>
                      <a:pt x="306" y="90"/>
                    </a:cubicBezTo>
                    <a:cubicBezTo>
                      <a:pt x="306" y="90"/>
                      <a:pt x="306" y="89"/>
                      <a:pt x="306" y="87"/>
                    </a:cubicBezTo>
                    <a:lnTo>
                      <a:pt x="306" y="83"/>
                    </a:lnTo>
                    <a:cubicBezTo>
                      <a:pt x="306" y="61"/>
                      <a:pt x="292" y="40"/>
                      <a:pt x="262" y="24"/>
                    </a:cubicBezTo>
                    <a:cubicBezTo>
                      <a:pt x="232" y="8"/>
                      <a:pt x="193" y="0"/>
                      <a:pt x="1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8"/>
              <p:cNvSpPr/>
              <p:nvPr/>
            </p:nvSpPr>
            <p:spPr>
              <a:xfrm>
                <a:off x="930635" y="2518158"/>
                <a:ext cx="51007" cy="59135"/>
              </a:xfrm>
              <a:custGeom>
                <a:rect b="b" l="l" r="r" t="t"/>
                <a:pathLst>
                  <a:path extrusionOk="0" h="844" w="728">
                    <a:moveTo>
                      <a:pt x="0" y="0"/>
                    </a:moveTo>
                    <a:lnTo>
                      <a:pt x="2" y="100"/>
                    </a:lnTo>
                    <a:lnTo>
                      <a:pt x="728" y="843"/>
                    </a:lnTo>
                    <a:lnTo>
                      <a:pt x="728" y="742"/>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8"/>
              <p:cNvSpPr/>
              <p:nvPr/>
            </p:nvSpPr>
            <p:spPr>
              <a:xfrm>
                <a:off x="981572" y="2570076"/>
                <a:ext cx="39306" cy="31109"/>
              </a:xfrm>
              <a:custGeom>
                <a:rect b="b" l="l" r="r" t="t"/>
                <a:pathLst>
                  <a:path extrusionOk="0" h="444" w="561">
                    <a:moveTo>
                      <a:pt x="1" y="1"/>
                    </a:moveTo>
                    <a:lnTo>
                      <a:pt x="1" y="101"/>
                    </a:lnTo>
                    <a:cubicBezTo>
                      <a:pt x="151" y="233"/>
                      <a:pt x="341" y="350"/>
                      <a:pt x="561" y="444"/>
                    </a:cubicBezTo>
                    <a:lnTo>
                      <a:pt x="561" y="344"/>
                    </a:lnTo>
                    <a:cubicBezTo>
                      <a:pt x="341" y="249"/>
                      <a:pt x="151" y="133"/>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8"/>
              <p:cNvSpPr/>
              <p:nvPr/>
            </p:nvSpPr>
            <p:spPr>
              <a:xfrm>
                <a:off x="1020809" y="2594109"/>
                <a:ext cx="209354" cy="96690"/>
              </a:xfrm>
              <a:custGeom>
                <a:rect b="b" l="l" r="r" t="t"/>
                <a:pathLst>
                  <a:path extrusionOk="0" h="1380" w="2988">
                    <a:moveTo>
                      <a:pt x="1" y="1"/>
                    </a:moveTo>
                    <a:lnTo>
                      <a:pt x="1" y="101"/>
                    </a:lnTo>
                    <a:lnTo>
                      <a:pt x="2988" y="1379"/>
                    </a:lnTo>
                    <a:lnTo>
                      <a:pt x="2988" y="1279"/>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8"/>
              <p:cNvSpPr/>
              <p:nvPr/>
            </p:nvSpPr>
            <p:spPr>
              <a:xfrm>
                <a:off x="1230094" y="2667607"/>
                <a:ext cx="27816" cy="23192"/>
              </a:xfrm>
              <a:custGeom>
                <a:rect b="b" l="l" r="r" t="t"/>
                <a:pathLst>
                  <a:path extrusionOk="0" h="331" w="397">
                    <a:moveTo>
                      <a:pt x="396" y="1"/>
                    </a:moveTo>
                    <a:lnTo>
                      <a:pt x="1" y="230"/>
                    </a:lnTo>
                    <a:lnTo>
                      <a:pt x="1" y="330"/>
                    </a:lnTo>
                    <a:lnTo>
                      <a:pt x="396" y="102"/>
                    </a:lnTo>
                    <a:lnTo>
                      <a:pt x="39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8"/>
              <p:cNvSpPr/>
              <p:nvPr/>
            </p:nvSpPr>
            <p:spPr>
              <a:xfrm>
                <a:off x="930635" y="2492374"/>
                <a:ext cx="327274" cy="191418"/>
              </a:xfrm>
              <a:custGeom>
                <a:rect b="b" l="l" r="r" t="t"/>
                <a:pathLst>
                  <a:path extrusionOk="0" h="2732" w="4671">
                    <a:moveTo>
                      <a:pt x="526" y="353"/>
                    </a:moveTo>
                    <a:cubicBezTo>
                      <a:pt x="602" y="308"/>
                      <a:pt x="640" y="250"/>
                      <a:pt x="640" y="193"/>
                    </a:cubicBezTo>
                    <a:lnTo>
                      <a:pt x="640" y="1"/>
                    </a:lnTo>
                    <a:lnTo>
                      <a:pt x="640" y="1"/>
                    </a:lnTo>
                    <a:lnTo>
                      <a:pt x="1883" y="442"/>
                    </a:lnTo>
                    <a:cubicBezTo>
                      <a:pt x="2112" y="530"/>
                      <a:pt x="2312" y="639"/>
                      <a:pt x="2475" y="768"/>
                    </a:cubicBezTo>
                    <a:lnTo>
                      <a:pt x="4670" y="2502"/>
                    </a:lnTo>
                    <a:lnTo>
                      <a:pt x="4275" y="2731"/>
                    </a:lnTo>
                    <a:lnTo>
                      <a:pt x="1288" y="1453"/>
                    </a:lnTo>
                    <a:cubicBezTo>
                      <a:pt x="1068" y="1359"/>
                      <a:pt x="878" y="1242"/>
                      <a:pt x="728" y="1110"/>
                    </a:cubicBezTo>
                    <a:lnTo>
                      <a:pt x="0" y="368"/>
                    </a:lnTo>
                    <a:lnTo>
                      <a:pt x="5" y="365"/>
                    </a:lnTo>
                    <a:cubicBezTo>
                      <a:pt x="157" y="439"/>
                      <a:pt x="382" y="436"/>
                      <a:pt x="526" y="353"/>
                    </a:cubicBezTo>
                    <a:close/>
                  </a:path>
                </a:pathLst>
              </a:cu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8"/>
              <p:cNvSpPr/>
              <p:nvPr/>
            </p:nvSpPr>
            <p:spPr>
              <a:xfrm>
                <a:off x="937921" y="2648129"/>
                <a:ext cx="19898" cy="178105"/>
              </a:xfrm>
              <a:custGeom>
                <a:rect b="b" l="l" r="r" t="t"/>
                <a:pathLst>
                  <a:path extrusionOk="0" h="2542" w="284">
                    <a:moveTo>
                      <a:pt x="141" y="0"/>
                    </a:moveTo>
                    <a:cubicBezTo>
                      <a:pt x="140" y="0"/>
                      <a:pt x="139" y="1"/>
                      <a:pt x="138" y="1"/>
                    </a:cubicBezTo>
                    <a:cubicBezTo>
                      <a:pt x="62" y="1"/>
                      <a:pt x="1" y="51"/>
                      <a:pt x="1" y="113"/>
                    </a:cubicBezTo>
                    <a:lnTo>
                      <a:pt x="8" y="2542"/>
                    </a:lnTo>
                    <a:cubicBezTo>
                      <a:pt x="8" y="2480"/>
                      <a:pt x="70" y="2429"/>
                      <a:pt x="145" y="2429"/>
                    </a:cubicBezTo>
                    <a:cubicBezTo>
                      <a:pt x="222" y="2429"/>
                      <a:pt x="283" y="2478"/>
                      <a:pt x="284" y="2541"/>
                    </a:cubicBezTo>
                    <a:lnTo>
                      <a:pt x="284" y="2541"/>
                    </a:lnTo>
                    <a:lnTo>
                      <a:pt x="276" y="113"/>
                    </a:lnTo>
                    <a:cubicBezTo>
                      <a:pt x="276" y="52"/>
                      <a:pt x="216" y="0"/>
                      <a:pt x="141" y="0"/>
                    </a:cubicBezTo>
                    <a:close/>
                    <a:moveTo>
                      <a:pt x="284" y="2541"/>
                    </a:moveTo>
                    <a:lnTo>
                      <a:pt x="284" y="2542"/>
                    </a:lnTo>
                    <a:cubicBezTo>
                      <a:pt x="284" y="2541"/>
                      <a:pt x="284" y="2541"/>
                      <a:pt x="284" y="254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92" name="Google Shape;992;p38"/>
          <p:cNvGrpSpPr/>
          <p:nvPr/>
        </p:nvGrpSpPr>
        <p:grpSpPr>
          <a:xfrm>
            <a:off x="612445" y="3739937"/>
            <a:ext cx="736602" cy="777624"/>
            <a:chOff x="-3171395" y="736983"/>
            <a:chExt cx="1712232" cy="1807587"/>
          </a:xfrm>
        </p:grpSpPr>
        <p:grpSp>
          <p:nvGrpSpPr>
            <p:cNvPr id="993" name="Google Shape;993;p38"/>
            <p:cNvGrpSpPr/>
            <p:nvPr/>
          </p:nvGrpSpPr>
          <p:grpSpPr>
            <a:xfrm>
              <a:off x="-3128356" y="827596"/>
              <a:ext cx="1626149" cy="1626342"/>
              <a:chOff x="-4570025" y="-195475"/>
              <a:chExt cx="1932900" cy="1932900"/>
            </a:xfrm>
          </p:grpSpPr>
          <p:sp>
            <p:nvSpPr>
              <p:cNvPr id="994" name="Google Shape;994;p3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6" name="Google Shape;996;p38"/>
            <p:cNvGrpSpPr/>
            <p:nvPr/>
          </p:nvGrpSpPr>
          <p:grpSpPr>
            <a:xfrm>
              <a:off x="-3171395" y="736983"/>
              <a:ext cx="1712232" cy="1807587"/>
              <a:chOff x="-1141405" y="2245329"/>
              <a:chExt cx="336848" cy="355600"/>
            </a:xfrm>
          </p:grpSpPr>
          <p:sp>
            <p:nvSpPr>
              <p:cNvPr id="997" name="Google Shape;997;p3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01" name="Google Shape;1001;p38"/>
          <p:cNvGrpSpPr/>
          <p:nvPr/>
        </p:nvGrpSpPr>
        <p:grpSpPr>
          <a:xfrm>
            <a:off x="8250045" y="539512"/>
            <a:ext cx="736602" cy="777624"/>
            <a:chOff x="-3171395" y="736983"/>
            <a:chExt cx="1712232" cy="1807587"/>
          </a:xfrm>
        </p:grpSpPr>
        <p:grpSp>
          <p:nvGrpSpPr>
            <p:cNvPr id="1002" name="Google Shape;1002;p38"/>
            <p:cNvGrpSpPr/>
            <p:nvPr/>
          </p:nvGrpSpPr>
          <p:grpSpPr>
            <a:xfrm>
              <a:off x="-3128356" y="827596"/>
              <a:ext cx="1626149" cy="1626342"/>
              <a:chOff x="-4570025" y="-195475"/>
              <a:chExt cx="1932900" cy="1932900"/>
            </a:xfrm>
          </p:grpSpPr>
          <p:sp>
            <p:nvSpPr>
              <p:cNvPr id="1003" name="Google Shape;1003;p38"/>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8"/>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5" name="Google Shape;1005;p38"/>
            <p:cNvGrpSpPr/>
            <p:nvPr/>
          </p:nvGrpSpPr>
          <p:grpSpPr>
            <a:xfrm>
              <a:off x="-3171395" y="736983"/>
              <a:ext cx="1712232" cy="1807587"/>
              <a:chOff x="-1141405" y="2245329"/>
              <a:chExt cx="336848" cy="355600"/>
            </a:xfrm>
          </p:grpSpPr>
          <p:sp>
            <p:nvSpPr>
              <p:cNvPr id="1006" name="Google Shape;1006;p38"/>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8"/>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8"/>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8"/>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0" name="Google Shape;1010;p38"/>
          <p:cNvSpPr/>
          <p:nvPr/>
        </p:nvSpPr>
        <p:spPr>
          <a:xfrm>
            <a:off x="8036400" y="690425"/>
            <a:ext cx="394500" cy="394500"/>
          </a:xfrm>
          <a:prstGeom prst="ellipse">
            <a:avLst/>
          </a:prstGeom>
          <a:gradFill>
            <a:gsLst>
              <a:gs pos="0">
                <a:schemeClr val="lt2"/>
              </a:gs>
              <a:gs pos="50000">
                <a:srgbClr val="FFFFFF">
                  <a:alpha val="0"/>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8"/>
          <p:cNvSpPr txBox="1"/>
          <p:nvPr>
            <p:ph idx="1" type="subTitle"/>
          </p:nvPr>
        </p:nvSpPr>
        <p:spPr>
          <a:xfrm>
            <a:off x="810275" y="1163850"/>
            <a:ext cx="5503800" cy="12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The main deliverable for our client is a prototype for research on the concept of drone-car collaboration. In order to create a fully working prototype, we needed to fix and configure hardware, have the drone and car communicate with each other, detect events in the car’s path, and alert the car. More specifics are below:</a:t>
            </a:r>
            <a:endParaRPr sz="1400"/>
          </a:p>
        </p:txBody>
      </p:sp>
      <p:sp>
        <p:nvSpPr>
          <p:cNvPr id="1012" name="Google Shape;1012;p38"/>
          <p:cNvSpPr txBox="1"/>
          <p:nvPr>
            <p:ph idx="1" type="subTitle"/>
          </p:nvPr>
        </p:nvSpPr>
        <p:spPr>
          <a:xfrm>
            <a:off x="846825" y="2596075"/>
            <a:ext cx="2760000" cy="1286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Working drone and car</a:t>
            </a:r>
            <a:endParaRPr sz="1100"/>
          </a:p>
          <a:p>
            <a:pPr indent="-298450" lvl="0" marL="457200" rtl="0" algn="l">
              <a:spcBef>
                <a:spcPts val="0"/>
              </a:spcBef>
              <a:spcAft>
                <a:spcPts val="0"/>
              </a:spcAft>
              <a:buSzPts val="1100"/>
              <a:buChar char="●"/>
            </a:pPr>
            <a:r>
              <a:rPr lang="en" sz="1100"/>
              <a:t>Visual detection of simulated events</a:t>
            </a:r>
            <a:endParaRPr sz="1100"/>
          </a:p>
          <a:p>
            <a:pPr indent="-298450" lvl="0" marL="457200" rtl="0" algn="l">
              <a:spcBef>
                <a:spcPts val="0"/>
              </a:spcBef>
              <a:spcAft>
                <a:spcPts val="0"/>
              </a:spcAft>
              <a:buSzPts val="1100"/>
              <a:buChar char="●"/>
            </a:pPr>
            <a:r>
              <a:rPr lang="en" sz="1100"/>
              <a:t>Able to start and stop the car depending on detections</a:t>
            </a:r>
            <a:endParaRPr sz="1100"/>
          </a:p>
        </p:txBody>
      </p:sp>
      <p:sp>
        <p:nvSpPr>
          <p:cNvPr id="1013" name="Google Shape;1013;p38"/>
          <p:cNvSpPr txBox="1"/>
          <p:nvPr>
            <p:ph idx="1" type="subTitle"/>
          </p:nvPr>
        </p:nvSpPr>
        <p:spPr>
          <a:xfrm>
            <a:off x="3570275" y="2596075"/>
            <a:ext cx="2760000" cy="12861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 sz="1100"/>
              <a:t>GUI to make ease of use easier</a:t>
            </a:r>
            <a:endParaRPr sz="1100"/>
          </a:p>
          <a:p>
            <a:pPr indent="-298450" lvl="0" marL="457200" rtl="0" algn="l">
              <a:spcBef>
                <a:spcPts val="0"/>
              </a:spcBef>
              <a:spcAft>
                <a:spcPts val="0"/>
              </a:spcAft>
              <a:buSzPts val="1100"/>
              <a:buChar char="●"/>
            </a:pPr>
            <a:r>
              <a:rPr lang="en" sz="1100"/>
              <a:t>Collecting and recording necessary information</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39"/>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and Constraints</a:t>
            </a:r>
            <a:endParaRPr/>
          </a:p>
          <a:p>
            <a:pPr indent="0" lvl="0" marL="0" rtl="0" algn="l">
              <a:spcBef>
                <a:spcPts val="0"/>
              </a:spcBef>
              <a:spcAft>
                <a:spcPts val="0"/>
              </a:spcAft>
              <a:buNone/>
            </a:pPr>
            <a:r>
              <a:t/>
            </a:r>
            <a:endParaRPr/>
          </a:p>
        </p:txBody>
      </p:sp>
      <p:grpSp>
        <p:nvGrpSpPr>
          <p:cNvPr id="1019" name="Google Shape;1019;p39"/>
          <p:cNvGrpSpPr/>
          <p:nvPr/>
        </p:nvGrpSpPr>
        <p:grpSpPr>
          <a:xfrm>
            <a:off x="4203695" y="4041962"/>
            <a:ext cx="736602" cy="777624"/>
            <a:chOff x="-3171395" y="736983"/>
            <a:chExt cx="1712232" cy="1807587"/>
          </a:xfrm>
        </p:grpSpPr>
        <p:grpSp>
          <p:nvGrpSpPr>
            <p:cNvPr id="1020" name="Google Shape;1020;p39"/>
            <p:cNvGrpSpPr/>
            <p:nvPr/>
          </p:nvGrpSpPr>
          <p:grpSpPr>
            <a:xfrm>
              <a:off x="-3128356" y="827596"/>
              <a:ext cx="1626149" cy="1626342"/>
              <a:chOff x="-4570025" y="-195475"/>
              <a:chExt cx="1932900" cy="1932900"/>
            </a:xfrm>
          </p:grpSpPr>
          <p:sp>
            <p:nvSpPr>
              <p:cNvPr id="1021" name="Google Shape;1021;p39"/>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9"/>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3" name="Google Shape;1023;p39"/>
            <p:cNvGrpSpPr/>
            <p:nvPr/>
          </p:nvGrpSpPr>
          <p:grpSpPr>
            <a:xfrm>
              <a:off x="-3171395" y="736983"/>
              <a:ext cx="1712232" cy="1807587"/>
              <a:chOff x="-1141405" y="2245329"/>
              <a:chExt cx="336848" cy="355600"/>
            </a:xfrm>
          </p:grpSpPr>
          <p:sp>
            <p:nvSpPr>
              <p:cNvPr id="1024" name="Google Shape;1024;p39"/>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9"/>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9"/>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9"/>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28" name="Google Shape;1028;p39"/>
          <p:cNvSpPr txBox="1"/>
          <p:nvPr>
            <p:ph idx="4294967295" type="subTitle"/>
          </p:nvPr>
        </p:nvSpPr>
        <p:spPr>
          <a:xfrm>
            <a:off x="1141500" y="1735800"/>
            <a:ext cx="2861700" cy="26382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Char char="●"/>
            </a:pPr>
            <a:r>
              <a:rPr lang="en" sz="1200"/>
              <a:t>Fix drone so it may fly</a:t>
            </a:r>
            <a:endParaRPr sz="1200"/>
          </a:p>
          <a:p>
            <a:pPr indent="-304800" lvl="0" marL="457200" rtl="0" algn="l">
              <a:spcBef>
                <a:spcPts val="0"/>
              </a:spcBef>
              <a:spcAft>
                <a:spcPts val="0"/>
              </a:spcAft>
              <a:buSzPts val="1200"/>
              <a:buChar char="●"/>
            </a:pPr>
            <a:r>
              <a:rPr lang="en" sz="1200"/>
              <a:t>Socket network between all devices</a:t>
            </a:r>
            <a:endParaRPr sz="1200"/>
          </a:p>
          <a:p>
            <a:pPr indent="-304800" lvl="0" marL="457200" rtl="0" algn="l">
              <a:spcBef>
                <a:spcPts val="0"/>
              </a:spcBef>
              <a:spcAft>
                <a:spcPts val="0"/>
              </a:spcAft>
              <a:buSzPts val="1200"/>
              <a:buChar char="●"/>
            </a:pPr>
            <a:r>
              <a:rPr lang="en" sz="1200"/>
              <a:t>Car drive and stop controlled by event detection</a:t>
            </a:r>
            <a:endParaRPr sz="1200"/>
          </a:p>
          <a:p>
            <a:pPr indent="-304800" lvl="0" marL="457200" rtl="0" algn="l">
              <a:spcBef>
                <a:spcPts val="0"/>
              </a:spcBef>
              <a:spcAft>
                <a:spcPts val="0"/>
              </a:spcAft>
              <a:buSzPts val="1200"/>
              <a:buChar char="●"/>
            </a:pPr>
            <a:r>
              <a:rPr lang="en" sz="1200"/>
              <a:t>Multi-Level object detection</a:t>
            </a:r>
            <a:endParaRPr sz="1200"/>
          </a:p>
          <a:p>
            <a:pPr indent="-304800" lvl="1" marL="914400" rtl="0" algn="l">
              <a:spcBef>
                <a:spcPts val="0"/>
              </a:spcBef>
              <a:spcAft>
                <a:spcPts val="0"/>
              </a:spcAft>
              <a:buSzPts val="1200"/>
              <a:buChar char="○"/>
            </a:pPr>
            <a:r>
              <a:rPr lang="en" sz="1200"/>
              <a:t>Lightweight but limited level</a:t>
            </a:r>
            <a:endParaRPr sz="1200"/>
          </a:p>
          <a:p>
            <a:pPr indent="-304800" lvl="1" marL="914400" rtl="0" algn="l">
              <a:spcBef>
                <a:spcPts val="0"/>
              </a:spcBef>
              <a:spcAft>
                <a:spcPts val="0"/>
              </a:spcAft>
              <a:buSzPts val="1200"/>
              <a:buChar char="○"/>
            </a:pPr>
            <a:r>
              <a:rPr lang="en" sz="1200"/>
              <a:t>Complex and more thorough level</a:t>
            </a:r>
            <a:endParaRPr sz="1200"/>
          </a:p>
          <a:p>
            <a:pPr indent="-304800" lvl="0" marL="457200" rtl="0" algn="l">
              <a:spcBef>
                <a:spcPts val="0"/>
              </a:spcBef>
              <a:spcAft>
                <a:spcPts val="0"/>
              </a:spcAft>
              <a:buSzPts val="1200"/>
              <a:buChar char="●"/>
            </a:pPr>
            <a:r>
              <a:rPr lang="en" sz="1200"/>
              <a:t>GUI to assist in starting devices and to view drone view</a:t>
            </a:r>
            <a:endParaRPr sz="1200"/>
          </a:p>
        </p:txBody>
      </p:sp>
      <p:sp>
        <p:nvSpPr>
          <p:cNvPr id="1029" name="Google Shape;1029;p39"/>
          <p:cNvSpPr txBox="1"/>
          <p:nvPr>
            <p:ph idx="4294967295" type="subTitle"/>
          </p:nvPr>
        </p:nvSpPr>
        <p:spPr>
          <a:xfrm>
            <a:off x="1141488" y="1341300"/>
            <a:ext cx="2861700" cy="394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solidFill>
                  <a:schemeClr val="accent3"/>
                </a:solidFill>
              </a:rPr>
              <a:t>Requirements</a:t>
            </a:r>
            <a:endParaRPr>
              <a:solidFill>
                <a:schemeClr val="accent3"/>
              </a:solidFill>
            </a:endParaRPr>
          </a:p>
        </p:txBody>
      </p:sp>
      <p:sp>
        <p:nvSpPr>
          <p:cNvPr id="1030" name="Google Shape;1030;p39"/>
          <p:cNvSpPr txBox="1"/>
          <p:nvPr>
            <p:ph idx="4294967295" type="subTitle"/>
          </p:nvPr>
        </p:nvSpPr>
        <p:spPr>
          <a:xfrm>
            <a:off x="5140800" y="1735800"/>
            <a:ext cx="2861700" cy="2638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Stuck with Clover drone and PiCAR-X</a:t>
            </a:r>
            <a:endParaRPr sz="1200"/>
          </a:p>
          <a:p>
            <a:pPr indent="-304800" lvl="0" marL="457200" rtl="0" algn="l">
              <a:spcBef>
                <a:spcPts val="0"/>
              </a:spcBef>
              <a:spcAft>
                <a:spcPts val="0"/>
              </a:spcAft>
              <a:buSzPts val="1200"/>
              <a:buChar char="●"/>
            </a:pPr>
            <a:r>
              <a:rPr lang="en" sz="1200"/>
              <a:t>No backup hardware</a:t>
            </a:r>
            <a:endParaRPr sz="1200"/>
          </a:p>
          <a:p>
            <a:pPr indent="-304800" lvl="0" marL="457200" rtl="0" algn="l">
              <a:spcBef>
                <a:spcPts val="0"/>
              </a:spcBef>
              <a:spcAft>
                <a:spcPts val="0"/>
              </a:spcAft>
              <a:buSzPts val="1200"/>
              <a:buChar char="●"/>
            </a:pPr>
            <a:r>
              <a:rPr lang="en" sz="1200"/>
              <a:t>Drone flight </a:t>
            </a:r>
            <a:r>
              <a:rPr lang="en" sz="1200"/>
              <a:t>regulations</a:t>
            </a:r>
            <a:r>
              <a:rPr lang="en" sz="1200"/>
              <a:t> limit where we can fly the drone</a:t>
            </a:r>
            <a:endParaRPr sz="1200"/>
          </a:p>
          <a:p>
            <a:pPr indent="-304800" lvl="0" marL="457200" rtl="0" algn="l">
              <a:spcBef>
                <a:spcPts val="0"/>
              </a:spcBef>
              <a:spcAft>
                <a:spcPts val="0"/>
              </a:spcAft>
              <a:buSzPts val="1200"/>
              <a:buChar char="●"/>
            </a:pPr>
            <a:r>
              <a:rPr lang="en" sz="1200"/>
              <a:t>Limited time, and hardware delays and issues caused part of the project to start late</a:t>
            </a:r>
            <a:endParaRPr sz="1200"/>
          </a:p>
        </p:txBody>
      </p:sp>
      <p:sp>
        <p:nvSpPr>
          <p:cNvPr id="1031" name="Google Shape;1031;p39"/>
          <p:cNvSpPr txBox="1"/>
          <p:nvPr>
            <p:ph idx="4294967295" type="subTitle"/>
          </p:nvPr>
        </p:nvSpPr>
        <p:spPr>
          <a:xfrm>
            <a:off x="5140805" y="1341300"/>
            <a:ext cx="2861700" cy="394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solidFill>
                  <a:schemeClr val="accent3"/>
                </a:solidFill>
              </a:rPr>
              <a:t>Constraints</a:t>
            </a:r>
            <a:endParaRPr>
              <a:solidFill>
                <a:schemeClr val="accent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40"/>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Tradeoffs</a:t>
            </a:r>
            <a:endParaRPr/>
          </a:p>
          <a:p>
            <a:pPr indent="0" lvl="0" marL="0" rtl="0" algn="l">
              <a:spcBef>
                <a:spcPts val="0"/>
              </a:spcBef>
              <a:spcAft>
                <a:spcPts val="0"/>
              </a:spcAft>
              <a:buNone/>
            </a:pPr>
            <a:r>
              <a:t/>
            </a:r>
            <a:endParaRPr/>
          </a:p>
        </p:txBody>
      </p:sp>
      <p:sp>
        <p:nvSpPr>
          <p:cNvPr id="1037" name="Google Shape;1037;p40"/>
          <p:cNvSpPr txBox="1"/>
          <p:nvPr>
            <p:ph idx="1" type="subTitle"/>
          </p:nvPr>
        </p:nvSpPr>
        <p:spPr>
          <a:xfrm>
            <a:off x="1141500" y="1735800"/>
            <a:ext cx="2861700" cy="2638200"/>
          </a:xfrm>
          <a:prstGeom prst="rect">
            <a:avLst/>
          </a:prstGeom>
        </p:spPr>
        <p:txBody>
          <a:bodyPr anchorCtr="0" anchor="t" bIns="91425" lIns="91425" spcFirstLastPara="1" rIns="91425" wrap="square" tIns="91425">
            <a:normAutofit fontScale="92500" lnSpcReduction="20000"/>
          </a:bodyPr>
          <a:lstStyle/>
          <a:p>
            <a:pPr indent="0" lvl="0" marL="0" rtl="0" algn="ctr">
              <a:spcBef>
                <a:spcPts val="0"/>
              </a:spcBef>
              <a:spcAft>
                <a:spcPts val="0"/>
              </a:spcAft>
              <a:buNone/>
            </a:pPr>
            <a:r>
              <a:rPr lang="en"/>
              <a:t>Fast yet limited and inaccurate object detection is done on the drone using edge detection in OpenCV. This enables </a:t>
            </a:r>
            <a:r>
              <a:rPr lang="en"/>
              <a:t>real time</a:t>
            </a:r>
            <a:r>
              <a:rPr lang="en"/>
              <a:t> object detection at the source of the video, which only detects some objects.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 more robust and accurate level of detection is on an edge server (a laptop). It uses </a:t>
            </a:r>
            <a:r>
              <a:rPr lang="en"/>
              <a:t>YOLOV4</a:t>
            </a:r>
            <a:r>
              <a:rPr lang="en"/>
              <a:t>-tiny on darknet, and has been trained on over 1800 images. YOLOV4-tiny was chosen as it accurate enough while also working in real time</a:t>
            </a:r>
            <a:endParaRPr/>
          </a:p>
        </p:txBody>
      </p:sp>
      <p:sp>
        <p:nvSpPr>
          <p:cNvPr id="1038" name="Google Shape;1038;p40"/>
          <p:cNvSpPr txBox="1"/>
          <p:nvPr>
            <p:ph idx="2" type="subTitle"/>
          </p:nvPr>
        </p:nvSpPr>
        <p:spPr>
          <a:xfrm>
            <a:off x="1141488" y="1341300"/>
            <a:ext cx="2861700" cy="394500"/>
          </a:xfrm>
          <a:prstGeom prst="rect">
            <a:avLst/>
          </a:prstGeom>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a:t>Object Detection</a:t>
            </a:r>
            <a:endParaRPr/>
          </a:p>
        </p:txBody>
      </p:sp>
      <p:sp>
        <p:nvSpPr>
          <p:cNvPr id="1039" name="Google Shape;1039;p40"/>
          <p:cNvSpPr txBox="1"/>
          <p:nvPr>
            <p:ph idx="3" type="subTitle"/>
          </p:nvPr>
        </p:nvSpPr>
        <p:spPr>
          <a:xfrm>
            <a:off x="5140800" y="1735800"/>
            <a:ext cx="2861700" cy="2638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Qt has is a more robust and experienced UI framework. It’s also more flexible </a:t>
            </a:r>
            <a:r>
              <a:rPr lang="en"/>
              <a:t>with</a:t>
            </a:r>
            <a:r>
              <a:rPr lang="en"/>
              <a:t> prebuilt widgets.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However, our </a:t>
            </a:r>
            <a:r>
              <a:rPr lang="en"/>
              <a:t>team had more experience working with Kivy. Since the project already consisted of enough unfamiliar material we chose to use Kivy</a:t>
            </a:r>
            <a:endParaRPr/>
          </a:p>
        </p:txBody>
      </p:sp>
      <p:sp>
        <p:nvSpPr>
          <p:cNvPr id="1040" name="Google Shape;1040;p40"/>
          <p:cNvSpPr txBox="1"/>
          <p:nvPr>
            <p:ph idx="4" type="subTitle"/>
          </p:nvPr>
        </p:nvSpPr>
        <p:spPr>
          <a:xfrm>
            <a:off x="5140805" y="1341300"/>
            <a:ext cx="2861700" cy="394500"/>
          </a:xfrm>
          <a:prstGeom prst="rect">
            <a:avLst/>
          </a:prstGeom>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a:t>Kivy vs QT</a:t>
            </a:r>
            <a:endParaRPr/>
          </a:p>
        </p:txBody>
      </p:sp>
      <p:grpSp>
        <p:nvGrpSpPr>
          <p:cNvPr id="1041" name="Google Shape;1041;p40"/>
          <p:cNvGrpSpPr/>
          <p:nvPr/>
        </p:nvGrpSpPr>
        <p:grpSpPr>
          <a:xfrm>
            <a:off x="4203695" y="2182937"/>
            <a:ext cx="736602" cy="777624"/>
            <a:chOff x="-3171395" y="736983"/>
            <a:chExt cx="1712232" cy="1807587"/>
          </a:xfrm>
        </p:grpSpPr>
        <p:grpSp>
          <p:nvGrpSpPr>
            <p:cNvPr id="1042" name="Google Shape;1042;p40"/>
            <p:cNvGrpSpPr/>
            <p:nvPr/>
          </p:nvGrpSpPr>
          <p:grpSpPr>
            <a:xfrm>
              <a:off x="-3128356" y="827596"/>
              <a:ext cx="1626149" cy="1626342"/>
              <a:chOff x="-4570025" y="-195475"/>
              <a:chExt cx="1932900" cy="1932900"/>
            </a:xfrm>
          </p:grpSpPr>
          <p:sp>
            <p:nvSpPr>
              <p:cNvPr id="1043" name="Google Shape;1043;p4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5" name="Google Shape;1045;p40"/>
            <p:cNvGrpSpPr/>
            <p:nvPr/>
          </p:nvGrpSpPr>
          <p:grpSpPr>
            <a:xfrm>
              <a:off x="-3171395" y="736983"/>
              <a:ext cx="1712232" cy="1807587"/>
              <a:chOff x="-1141405" y="2245329"/>
              <a:chExt cx="336848" cy="355600"/>
            </a:xfrm>
          </p:grpSpPr>
          <p:sp>
            <p:nvSpPr>
              <p:cNvPr id="1046" name="Google Shape;1046;p4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50" name="Google Shape;1050;p40"/>
          <p:cNvGrpSpPr/>
          <p:nvPr/>
        </p:nvGrpSpPr>
        <p:grpSpPr>
          <a:xfrm>
            <a:off x="384000" y="3720621"/>
            <a:ext cx="757505" cy="883367"/>
            <a:chOff x="384000" y="3720621"/>
            <a:chExt cx="757505" cy="883367"/>
          </a:xfrm>
        </p:grpSpPr>
        <p:sp>
          <p:nvSpPr>
            <p:cNvPr id="1051" name="Google Shape;1051;p40"/>
            <p:cNvSpPr/>
            <p:nvPr/>
          </p:nvSpPr>
          <p:spPr>
            <a:xfrm>
              <a:off x="656705" y="3720621"/>
              <a:ext cx="484800" cy="484800"/>
            </a:xfrm>
            <a:prstGeom prst="ellipse">
              <a:avLst/>
            </a:prstGeom>
            <a:gradFill>
              <a:gsLst>
                <a:gs pos="0">
                  <a:srgbClr val="68BAAC">
                    <a:alpha val="59215"/>
                  </a:srgbClr>
                </a:gs>
                <a:gs pos="83000">
                  <a:srgbClr val="FFFFFF">
                    <a:alpha val="0"/>
                  </a:srgbClr>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2" name="Google Shape;1052;p40"/>
            <p:cNvGrpSpPr/>
            <p:nvPr/>
          </p:nvGrpSpPr>
          <p:grpSpPr>
            <a:xfrm rot="10800000">
              <a:off x="384000" y="3974586"/>
              <a:ext cx="596199" cy="629402"/>
              <a:chOff x="-3171395" y="736983"/>
              <a:chExt cx="1712232" cy="1807587"/>
            </a:xfrm>
          </p:grpSpPr>
          <p:grpSp>
            <p:nvGrpSpPr>
              <p:cNvPr id="1053" name="Google Shape;1053;p40"/>
              <p:cNvGrpSpPr/>
              <p:nvPr/>
            </p:nvGrpSpPr>
            <p:grpSpPr>
              <a:xfrm>
                <a:off x="-3128356" y="827596"/>
                <a:ext cx="1626149" cy="1626342"/>
                <a:chOff x="-4570025" y="-195475"/>
                <a:chExt cx="1932900" cy="1932900"/>
              </a:xfrm>
            </p:grpSpPr>
            <p:sp>
              <p:nvSpPr>
                <p:cNvPr id="1054" name="Google Shape;1054;p40"/>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0"/>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6" name="Google Shape;1056;p40"/>
              <p:cNvGrpSpPr/>
              <p:nvPr/>
            </p:nvGrpSpPr>
            <p:grpSpPr>
              <a:xfrm>
                <a:off x="-3171395" y="736983"/>
                <a:ext cx="1712232" cy="1807587"/>
                <a:chOff x="-1141405" y="2245329"/>
                <a:chExt cx="336848" cy="355600"/>
              </a:xfrm>
            </p:grpSpPr>
            <p:sp>
              <p:nvSpPr>
                <p:cNvPr id="1057" name="Google Shape;1057;p40"/>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0"/>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0"/>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0"/>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061" name="Google Shape;1061;p40"/>
          <p:cNvSpPr/>
          <p:nvPr/>
        </p:nvSpPr>
        <p:spPr>
          <a:xfrm>
            <a:off x="8237125" y="865500"/>
            <a:ext cx="475800" cy="475800"/>
          </a:xfrm>
          <a:prstGeom prst="ellipse">
            <a:avLst/>
          </a:pr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41"/>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Prototyping/Testing</a:t>
            </a:r>
            <a:endParaRPr/>
          </a:p>
          <a:p>
            <a:pPr indent="0" lvl="0" marL="0" rtl="0" algn="l">
              <a:spcBef>
                <a:spcPts val="0"/>
              </a:spcBef>
              <a:spcAft>
                <a:spcPts val="0"/>
              </a:spcAft>
              <a:buNone/>
            </a:pPr>
            <a:r>
              <a:t/>
            </a:r>
            <a:endParaRPr/>
          </a:p>
        </p:txBody>
      </p:sp>
      <p:grpSp>
        <p:nvGrpSpPr>
          <p:cNvPr id="1067" name="Google Shape;1067;p41"/>
          <p:cNvGrpSpPr/>
          <p:nvPr/>
        </p:nvGrpSpPr>
        <p:grpSpPr>
          <a:xfrm flipH="1">
            <a:off x="7131281" y="114536"/>
            <a:ext cx="1706776" cy="1487950"/>
            <a:chOff x="2232600" y="4049963"/>
            <a:chExt cx="2584849" cy="2253446"/>
          </a:xfrm>
        </p:grpSpPr>
        <p:sp>
          <p:nvSpPr>
            <p:cNvPr id="1068" name="Google Shape;1068;p41"/>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9" name="Google Shape;1069;p41"/>
            <p:cNvGrpSpPr/>
            <p:nvPr/>
          </p:nvGrpSpPr>
          <p:grpSpPr>
            <a:xfrm>
              <a:off x="3280027" y="4685987"/>
              <a:ext cx="1537422" cy="810564"/>
              <a:chOff x="3357500" y="1620888"/>
              <a:chExt cx="867375" cy="457300"/>
            </a:xfrm>
          </p:grpSpPr>
          <p:sp>
            <p:nvSpPr>
              <p:cNvPr id="1070" name="Google Shape;1070;p41"/>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1"/>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1"/>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1"/>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4" name="Google Shape;1074;p41"/>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1"/>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1"/>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1"/>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1"/>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1"/>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1"/>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1"/>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1"/>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1"/>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1"/>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1"/>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1"/>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1"/>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1"/>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1"/>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1"/>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1"/>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1"/>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1"/>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1"/>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1"/>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1"/>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1"/>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1"/>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1"/>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1"/>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1"/>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1"/>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3" name="Google Shape;1103;p41"/>
          <p:cNvGrpSpPr/>
          <p:nvPr/>
        </p:nvGrpSpPr>
        <p:grpSpPr>
          <a:xfrm>
            <a:off x="6687663" y="3997275"/>
            <a:ext cx="757976" cy="672190"/>
            <a:chOff x="7464925" y="-1654250"/>
            <a:chExt cx="757976" cy="672190"/>
          </a:xfrm>
        </p:grpSpPr>
        <p:sp>
          <p:nvSpPr>
            <p:cNvPr id="1104" name="Google Shape;1104;p41"/>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1"/>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6" name="Google Shape;1106;p41"/>
          <p:cNvGrpSpPr/>
          <p:nvPr/>
        </p:nvGrpSpPr>
        <p:grpSpPr>
          <a:xfrm>
            <a:off x="6190213" y="4217093"/>
            <a:ext cx="538155" cy="568125"/>
            <a:chOff x="-3171395" y="736983"/>
            <a:chExt cx="1712232" cy="1807587"/>
          </a:xfrm>
        </p:grpSpPr>
        <p:grpSp>
          <p:nvGrpSpPr>
            <p:cNvPr id="1107" name="Google Shape;1107;p41"/>
            <p:cNvGrpSpPr/>
            <p:nvPr/>
          </p:nvGrpSpPr>
          <p:grpSpPr>
            <a:xfrm>
              <a:off x="-3128356" y="827596"/>
              <a:ext cx="1626149" cy="1626342"/>
              <a:chOff x="-4570025" y="-195475"/>
              <a:chExt cx="1932900" cy="1932900"/>
            </a:xfrm>
          </p:grpSpPr>
          <p:sp>
            <p:nvSpPr>
              <p:cNvPr id="1108" name="Google Shape;1108;p41"/>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1"/>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41"/>
            <p:cNvGrpSpPr/>
            <p:nvPr/>
          </p:nvGrpSpPr>
          <p:grpSpPr>
            <a:xfrm>
              <a:off x="-3171395" y="736983"/>
              <a:ext cx="1712232" cy="1807587"/>
              <a:chOff x="-1141405" y="2245329"/>
              <a:chExt cx="336848" cy="355600"/>
            </a:xfrm>
          </p:grpSpPr>
          <p:sp>
            <p:nvSpPr>
              <p:cNvPr id="1111" name="Google Shape;1111;p41"/>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1"/>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1"/>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1"/>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15" name="Google Shape;1115;p41"/>
          <p:cNvGrpSpPr/>
          <p:nvPr/>
        </p:nvGrpSpPr>
        <p:grpSpPr>
          <a:xfrm>
            <a:off x="256145" y="1307374"/>
            <a:ext cx="736602" cy="777624"/>
            <a:chOff x="-3171395" y="736983"/>
            <a:chExt cx="1712232" cy="1807587"/>
          </a:xfrm>
        </p:grpSpPr>
        <p:grpSp>
          <p:nvGrpSpPr>
            <p:cNvPr id="1116" name="Google Shape;1116;p41"/>
            <p:cNvGrpSpPr/>
            <p:nvPr/>
          </p:nvGrpSpPr>
          <p:grpSpPr>
            <a:xfrm>
              <a:off x="-3128356" y="827596"/>
              <a:ext cx="1626149" cy="1626342"/>
              <a:chOff x="-4570025" y="-195475"/>
              <a:chExt cx="1932900" cy="1932900"/>
            </a:xfrm>
          </p:grpSpPr>
          <p:sp>
            <p:nvSpPr>
              <p:cNvPr id="1117" name="Google Shape;1117;p41"/>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1"/>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9" name="Google Shape;1119;p41"/>
            <p:cNvGrpSpPr/>
            <p:nvPr/>
          </p:nvGrpSpPr>
          <p:grpSpPr>
            <a:xfrm>
              <a:off x="-3171395" y="736983"/>
              <a:ext cx="1712232" cy="1807587"/>
              <a:chOff x="-1141405" y="2245329"/>
              <a:chExt cx="336848" cy="355600"/>
            </a:xfrm>
          </p:grpSpPr>
          <p:sp>
            <p:nvSpPr>
              <p:cNvPr id="1120" name="Google Shape;1120;p41"/>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1"/>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1"/>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1"/>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24" name="Google Shape;1124;p41"/>
          <p:cNvSpPr txBox="1"/>
          <p:nvPr/>
        </p:nvSpPr>
        <p:spPr>
          <a:xfrm>
            <a:off x="1285450" y="1307375"/>
            <a:ext cx="5724600" cy="2124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Char char="-"/>
            </a:pPr>
            <a:r>
              <a:rPr lang="en">
                <a:solidFill>
                  <a:schemeClr val="lt2"/>
                </a:solidFill>
              </a:rPr>
              <a:t>We performed black box unit testing on our hardware.</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We performed white box unit testing on our software.</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Integration testing was performed throughout the end of July and early August.</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Functional testing was </a:t>
            </a:r>
            <a:r>
              <a:rPr lang="en">
                <a:solidFill>
                  <a:schemeClr val="lt2"/>
                </a:solidFill>
              </a:rPr>
              <a:t>performed</a:t>
            </a:r>
            <a:r>
              <a:rPr lang="en">
                <a:solidFill>
                  <a:schemeClr val="lt2"/>
                </a:solidFill>
              </a:rPr>
              <a:t> once all integration testing was done. We performed black box testing to ensure required functions were operational</a:t>
            </a:r>
            <a:endParaRPr>
              <a:solidFill>
                <a:schemeClr val="lt2"/>
              </a:solidFill>
            </a:endParaRPr>
          </a:p>
          <a:p>
            <a:pPr indent="-317500" lvl="0" marL="457200" rtl="0" algn="l">
              <a:spcBef>
                <a:spcPts val="0"/>
              </a:spcBef>
              <a:spcAft>
                <a:spcPts val="0"/>
              </a:spcAft>
              <a:buClr>
                <a:schemeClr val="lt2"/>
              </a:buClr>
              <a:buSzPts val="1400"/>
              <a:buChar char="-"/>
            </a:pPr>
            <a:r>
              <a:rPr lang="en">
                <a:solidFill>
                  <a:schemeClr val="lt2"/>
                </a:solidFill>
              </a:rPr>
              <a:t>Validation testing was performed in house along with our client to ensure it was up to standard and as requested.</a:t>
            </a:r>
            <a:endParaRPr>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42"/>
          <p:cNvSpPr txBox="1"/>
          <p:nvPr>
            <p:ph type="title"/>
          </p:nvPr>
        </p:nvSpPr>
        <p:spPr>
          <a:xfrm>
            <a:off x="720000" y="445025"/>
            <a:ext cx="7704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Prototyping/Testing</a:t>
            </a:r>
            <a:endParaRPr/>
          </a:p>
          <a:p>
            <a:pPr indent="0" lvl="0" marL="0" rtl="0" algn="l">
              <a:spcBef>
                <a:spcPts val="0"/>
              </a:spcBef>
              <a:spcAft>
                <a:spcPts val="0"/>
              </a:spcAft>
              <a:buNone/>
            </a:pPr>
            <a:r>
              <a:t/>
            </a:r>
            <a:endParaRPr/>
          </a:p>
        </p:txBody>
      </p:sp>
      <p:grpSp>
        <p:nvGrpSpPr>
          <p:cNvPr id="1130" name="Google Shape;1130;p42"/>
          <p:cNvGrpSpPr/>
          <p:nvPr/>
        </p:nvGrpSpPr>
        <p:grpSpPr>
          <a:xfrm flipH="1">
            <a:off x="7131281" y="114536"/>
            <a:ext cx="1706776" cy="1487950"/>
            <a:chOff x="2232600" y="4049963"/>
            <a:chExt cx="2584849" cy="2253446"/>
          </a:xfrm>
        </p:grpSpPr>
        <p:sp>
          <p:nvSpPr>
            <p:cNvPr id="1131" name="Google Shape;1131;p42"/>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2" name="Google Shape;1132;p42"/>
            <p:cNvGrpSpPr/>
            <p:nvPr/>
          </p:nvGrpSpPr>
          <p:grpSpPr>
            <a:xfrm>
              <a:off x="3280027" y="4685987"/>
              <a:ext cx="1537422" cy="810564"/>
              <a:chOff x="3357500" y="1620888"/>
              <a:chExt cx="867375" cy="457300"/>
            </a:xfrm>
          </p:grpSpPr>
          <p:sp>
            <p:nvSpPr>
              <p:cNvPr id="1133" name="Google Shape;1133;p42"/>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2"/>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2"/>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2"/>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42"/>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2"/>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2"/>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42"/>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42"/>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42"/>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42"/>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42"/>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42"/>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42"/>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42"/>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42"/>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42"/>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42"/>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42"/>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42"/>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42"/>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42"/>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2"/>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2"/>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42"/>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42"/>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2"/>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2"/>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42"/>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2"/>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2"/>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42"/>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42"/>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6" name="Google Shape;1166;p42"/>
          <p:cNvGrpSpPr/>
          <p:nvPr/>
        </p:nvGrpSpPr>
        <p:grpSpPr>
          <a:xfrm>
            <a:off x="6687663" y="3997275"/>
            <a:ext cx="757976" cy="672190"/>
            <a:chOff x="7464925" y="-1654250"/>
            <a:chExt cx="757976" cy="672190"/>
          </a:xfrm>
        </p:grpSpPr>
        <p:sp>
          <p:nvSpPr>
            <p:cNvPr id="1167" name="Google Shape;1167;p42"/>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42"/>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9" name="Google Shape;1169;p42"/>
          <p:cNvGrpSpPr/>
          <p:nvPr/>
        </p:nvGrpSpPr>
        <p:grpSpPr>
          <a:xfrm>
            <a:off x="6190213" y="4217093"/>
            <a:ext cx="538155" cy="568125"/>
            <a:chOff x="-3171395" y="736983"/>
            <a:chExt cx="1712232" cy="1807587"/>
          </a:xfrm>
        </p:grpSpPr>
        <p:grpSp>
          <p:nvGrpSpPr>
            <p:cNvPr id="1170" name="Google Shape;1170;p42"/>
            <p:cNvGrpSpPr/>
            <p:nvPr/>
          </p:nvGrpSpPr>
          <p:grpSpPr>
            <a:xfrm>
              <a:off x="-3128356" y="827596"/>
              <a:ext cx="1626149" cy="1626342"/>
              <a:chOff x="-4570025" y="-195475"/>
              <a:chExt cx="1932900" cy="1932900"/>
            </a:xfrm>
          </p:grpSpPr>
          <p:sp>
            <p:nvSpPr>
              <p:cNvPr id="1171" name="Google Shape;1171;p42"/>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42"/>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3" name="Google Shape;1173;p42"/>
            <p:cNvGrpSpPr/>
            <p:nvPr/>
          </p:nvGrpSpPr>
          <p:grpSpPr>
            <a:xfrm>
              <a:off x="-3171395" y="736983"/>
              <a:ext cx="1712232" cy="1807587"/>
              <a:chOff x="-1141405" y="2245329"/>
              <a:chExt cx="336848" cy="355600"/>
            </a:xfrm>
          </p:grpSpPr>
          <p:sp>
            <p:nvSpPr>
              <p:cNvPr id="1174" name="Google Shape;1174;p42"/>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42"/>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2"/>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2"/>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8" name="Google Shape;1178;p42"/>
          <p:cNvGrpSpPr/>
          <p:nvPr/>
        </p:nvGrpSpPr>
        <p:grpSpPr>
          <a:xfrm>
            <a:off x="256145" y="1307374"/>
            <a:ext cx="736602" cy="777624"/>
            <a:chOff x="-3171395" y="736983"/>
            <a:chExt cx="1712232" cy="1807587"/>
          </a:xfrm>
        </p:grpSpPr>
        <p:grpSp>
          <p:nvGrpSpPr>
            <p:cNvPr id="1179" name="Google Shape;1179;p42"/>
            <p:cNvGrpSpPr/>
            <p:nvPr/>
          </p:nvGrpSpPr>
          <p:grpSpPr>
            <a:xfrm>
              <a:off x="-3128356" y="827596"/>
              <a:ext cx="1626149" cy="1626342"/>
              <a:chOff x="-4570025" y="-195475"/>
              <a:chExt cx="1932900" cy="1932900"/>
            </a:xfrm>
          </p:grpSpPr>
          <p:sp>
            <p:nvSpPr>
              <p:cNvPr id="1180" name="Google Shape;1180;p42"/>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2"/>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42"/>
            <p:cNvGrpSpPr/>
            <p:nvPr/>
          </p:nvGrpSpPr>
          <p:grpSpPr>
            <a:xfrm>
              <a:off x="-3171395" y="736983"/>
              <a:ext cx="1712232" cy="1807587"/>
              <a:chOff x="-1141405" y="2245329"/>
              <a:chExt cx="336848" cy="355600"/>
            </a:xfrm>
          </p:grpSpPr>
          <p:sp>
            <p:nvSpPr>
              <p:cNvPr id="1183" name="Google Shape;1183;p42"/>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2"/>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42"/>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42"/>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87" name="Google Shape;1187;p42"/>
          <p:cNvSpPr txBox="1"/>
          <p:nvPr/>
        </p:nvSpPr>
        <p:spPr>
          <a:xfrm>
            <a:off x="2275625" y="1299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graphicFrame>
        <p:nvGraphicFramePr>
          <p:cNvPr id="1188" name="Google Shape;1188;p42"/>
          <p:cNvGraphicFramePr/>
          <p:nvPr/>
        </p:nvGraphicFramePr>
        <p:xfrm>
          <a:off x="1083275" y="1150622"/>
          <a:ext cx="3000000" cy="3000000"/>
        </p:xfrm>
        <a:graphic>
          <a:graphicData uri="http://schemas.openxmlformats.org/drawingml/2006/table">
            <a:tbl>
              <a:tblPr>
                <a:noFill/>
                <a:tableStyleId>{4B7BCD67-914F-4477-9811-81CA0A04C89B}</a:tableStyleId>
              </a:tblPr>
              <a:tblGrid>
                <a:gridCol w="1750750"/>
                <a:gridCol w="1001750"/>
                <a:gridCol w="580450"/>
                <a:gridCol w="1806925"/>
                <a:gridCol w="936200"/>
                <a:gridCol w="936200"/>
              </a:tblGrid>
              <a:tr h="251450">
                <a:tc gridSpan="5">
                  <a:txBody>
                    <a:bodyPr/>
                    <a:lstStyle/>
                    <a:p>
                      <a:pPr indent="0" lvl="0" marL="0" rtl="0" algn="ctr">
                        <a:lnSpc>
                          <a:spcPct val="115000"/>
                        </a:lnSpc>
                        <a:spcBef>
                          <a:spcPts val="0"/>
                        </a:spcBef>
                        <a:spcAft>
                          <a:spcPts val="0"/>
                        </a:spcAft>
                        <a:buNone/>
                      </a:pPr>
                      <a:r>
                        <a:rPr b="1" lang="en" sz="1200"/>
                        <a:t>UNIT TESTING STATUS</a:t>
                      </a:r>
                      <a:endParaRPr b="1" sz="1200"/>
                    </a:p>
                  </a:txBody>
                  <a:tcPr marT="19050" marB="19050" marR="28575" marL="28575" anchor="b">
                    <a:solidFill>
                      <a:srgbClr val="FF9900"/>
                    </a:solidFill>
                  </a:tcPr>
                </a:tc>
                <a:tc hMerge="1"/>
                <a:tc hMerge="1"/>
                <a:tc hMerge="1"/>
                <a:tc hMerge="1"/>
                <a:tc>
                  <a:txBody>
                    <a:bodyPr/>
                    <a:lstStyle/>
                    <a:p>
                      <a:pPr indent="0" lvl="0" marL="0" rtl="0" algn="l">
                        <a:spcBef>
                          <a:spcPts val="0"/>
                        </a:spcBef>
                        <a:spcAft>
                          <a:spcPts val="0"/>
                        </a:spcAft>
                        <a:buNone/>
                      </a:pPr>
                      <a:r>
                        <a:t/>
                      </a:r>
                      <a:endParaRPr/>
                    </a:p>
                  </a:txBody>
                  <a:tcPr marT="19050" marB="19050" marR="28575" marL="28575" anchor="b"/>
                </a:tc>
              </a:tr>
              <a:tr h="244125">
                <a:tc>
                  <a:txBody>
                    <a:bodyPr/>
                    <a:lstStyle/>
                    <a:p>
                      <a:pPr indent="0" lvl="0" marL="0" rtl="0" algn="l">
                        <a:lnSpc>
                          <a:spcPct val="115000"/>
                        </a:lnSpc>
                        <a:spcBef>
                          <a:spcPts val="0"/>
                        </a:spcBef>
                        <a:spcAft>
                          <a:spcPts val="0"/>
                        </a:spcAft>
                        <a:buNone/>
                      </a:pPr>
                      <a:r>
                        <a:rPr b="1" lang="en" sz="1000"/>
                        <a:t>Total Number of Tests We Plan to Run</a:t>
                      </a:r>
                      <a:endParaRPr b="1" sz="1000"/>
                    </a:p>
                  </a:txBody>
                  <a:tcPr marT="19050" marB="19050" marR="28575" marL="28575" anchor="b">
                    <a:solidFill>
                      <a:srgbClr val="FCE5CD"/>
                    </a:solidFill>
                  </a:tcPr>
                </a:tc>
                <a:tc>
                  <a:txBody>
                    <a:bodyPr/>
                    <a:lstStyle/>
                    <a:p>
                      <a:pPr indent="0" lvl="0" marL="0" rtl="0" algn="r">
                        <a:lnSpc>
                          <a:spcPct val="115000"/>
                        </a:lnSpc>
                        <a:spcBef>
                          <a:spcPts val="0"/>
                        </a:spcBef>
                        <a:spcAft>
                          <a:spcPts val="0"/>
                        </a:spcAft>
                        <a:buNone/>
                      </a:pPr>
                      <a:r>
                        <a:rPr b="1" lang="en" sz="1000"/>
                        <a:t>123</a:t>
                      </a:r>
                      <a:endParaRPr b="1" sz="1000"/>
                    </a:p>
                  </a:txBody>
                  <a:tcPr marT="19050" marB="19050" marR="28575" marL="28575" anchor="b">
                    <a:solidFill>
                      <a:srgbClr val="FCE5CD"/>
                    </a:solidFill>
                  </a:tcPr>
                </a:tc>
                <a:tc>
                  <a:txBody>
                    <a:bodyPr/>
                    <a:lstStyle/>
                    <a:p>
                      <a:pPr indent="0" lvl="0" marL="0" rtl="0" algn="l">
                        <a:spcBef>
                          <a:spcPts val="0"/>
                        </a:spcBef>
                        <a:spcAft>
                          <a:spcPts val="0"/>
                        </a:spcAft>
                        <a:buNone/>
                      </a:pPr>
                      <a:r>
                        <a:t/>
                      </a:r>
                      <a:endParaRPr/>
                    </a:p>
                  </a:txBody>
                  <a:tcPr marT="19050" marB="19050" marR="28575" marL="28575" anchor="b">
                    <a:lnR cap="flat" cmpd="sng" w="28575">
                      <a:solidFill>
                        <a:srgbClr val="000000"/>
                      </a:solidFill>
                      <a:prstDash val="solid"/>
                      <a:round/>
                      <a:headEnd len="sm" w="sm" type="none"/>
                      <a:tailEnd len="sm" w="sm" type="none"/>
                    </a:lnR>
                    <a:solidFill>
                      <a:srgbClr val="A4C2F4"/>
                    </a:solidFill>
                  </a:tcPr>
                </a:tc>
                <a:tc>
                  <a:txBody>
                    <a:bodyPr/>
                    <a:lstStyle/>
                    <a:p>
                      <a:pPr indent="0" lvl="0" marL="0" rtl="0" algn="l">
                        <a:lnSpc>
                          <a:spcPct val="115000"/>
                        </a:lnSpc>
                        <a:spcBef>
                          <a:spcPts val="0"/>
                        </a:spcBef>
                        <a:spcAft>
                          <a:spcPts val="0"/>
                        </a:spcAft>
                        <a:buNone/>
                      </a:pPr>
                      <a:r>
                        <a:rPr lang="en" sz="1000"/>
                        <a:t>Current Test Completion Status</a:t>
                      </a:r>
                      <a:endParaRPr sz="1000"/>
                    </a:p>
                    <a:p>
                      <a:pPr indent="0" lvl="0" marL="0" rtl="0" algn="l">
                        <a:lnSpc>
                          <a:spcPct val="115000"/>
                        </a:lnSpc>
                        <a:spcBef>
                          <a:spcPts val="0"/>
                        </a:spcBef>
                        <a:spcAft>
                          <a:spcPts val="0"/>
                        </a:spcAft>
                        <a:buNone/>
                      </a:pPr>
                      <a:r>
                        <a:rPr lang="en" sz="1000"/>
                        <a:t>(TotalTestsRan/totalNumTests)</a:t>
                      </a:r>
                      <a:endParaRPr sz="1000"/>
                    </a:p>
                  </a:txBody>
                  <a:tcPr marT="19050" marB="19050" marR="28575" marL="28575" anchor="b">
                    <a:lnL cap="flat" cmpd="sng" w="28575">
                      <a:solidFill>
                        <a:srgbClr val="000000"/>
                      </a:solidFill>
                      <a:prstDash val="solid"/>
                      <a:round/>
                      <a:headEnd len="sm" w="sm" type="none"/>
                      <a:tailEnd len="sm" w="sm" type="none"/>
                    </a:lnL>
                    <a:lnB cap="flat" cmpd="sng" w="28575">
                      <a:solidFill>
                        <a:srgbClr val="000000"/>
                      </a:solidFill>
                      <a:prstDash val="solid"/>
                      <a:round/>
                      <a:headEnd len="sm" w="sm" type="none"/>
                      <a:tailEnd len="sm" w="sm" type="none"/>
                    </a:lnB>
                    <a:solidFill>
                      <a:srgbClr val="FFE599"/>
                    </a:solidFill>
                  </a:tcPr>
                </a:tc>
                <a:tc>
                  <a:txBody>
                    <a:bodyPr/>
                    <a:lstStyle/>
                    <a:p>
                      <a:pPr indent="0" lvl="0" marL="0" rtl="0" algn="r">
                        <a:lnSpc>
                          <a:spcPct val="115000"/>
                        </a:lnSpc>
                        <a:spcBef>
                          <a:spcPts val="0"/>
                        </a:spcBef>
                        <a:spcAft>
                          <a:spcPts val="0"/>
                        </a:spcAft>
                        <a:buNone/>
                      </a:pPr>
                      <a:r>
                        <a:rPr lang="en" sz="1000"/>
                        <a:t>74.80%</a:t>
                      </a:r>
                      <a:endParaRPr sz="1000"/>
                    </a:p>
                  </a:txBody>
                  <a:tcPr marT="19050" marB="19050" marR="28575" marL="28575" anchor="b">
                    <a:lnR cap="flat" cmpd="sng" w="28575">
                      <a:solidFill>
                        <a:srgbClr val="000000"/>
                      </a:solidFill>
                      <a:prstDash val="solid"/>
                      <a:round/>
                      <a:headEnd len="sm" w="sm" type="none"/>
                      <a:tailEnd len="sm" w="sm" type="none"/>
                    </a:lnR>
                    <a:lnB cap="flat" cmpd="sng" w="28575">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t/>
                      </a:r>
                      <a:endParaRPr/>
                    </a:p>
                  </a:txBody>
                  <a:tcPr marT="19050" marB="19050" marR="28575" marL="28575" anchor="b">
                    <a:lnL cap="flat" cmpd="sng" w="28575">
                      <a:solidFill>
                        <a:srgbClr val="000000"/>
                      </a:solidFill>
                      <a:prstDash val="solid"/>
                      <a:round/>
                      <a:headEnd len="sm" w="sm" type="none"/>
                      <a:tailEnd len="sm" w="sm" type="none"/>
                    </a:lnL>
                  </a:tcPr>
                </a:tc>
              </a:tr>
              <a:tr h="353975">
                <a:tc>
                  <a:txBody>
                    <a:bodyPr/>
                    <a:lstStyle/>
                    <a:p>
                      <a:pPr indent="0" lvl="0" marL="0" rtl="0" algn="l">
                        <a:lnSpc>
                          <a:spcPct val="115000"/>
                        </a:lnSpc>
                        <a:spcBef>
                          <a:spcPts val="0"/>
                        </a:spcBef>
                        <a:spcAft>
                          <a:spcPts val="0"/>
                        </a:spcAft>
                        <a:buNone/>
                      </a:pPr>
                      <a:r>
                        <a:rPr b="1" lang="en" sz="1000"/>
                        <a:t>Total Tests Ran</a:t>
                      </a:r>
                      <a:endParaRPr b="1" sz="1000"/>
                    </a:p>
                  </a:txBody>
                  <a:tcPr marT="19050" marB="19050" marR="28575" marL="28575" anchor="b">
                    <a:solidFill>
                      <a:srgbClr val="FCE5CD"/>
                    </a:solidFill>
                  </a:tcPr>
                </a:tc>
                <a:tc>
                  <a:txBody>
                    <a:bodyPr/>
                    <a:lstStyle/>
                    <a:p>
                      <a:pPr indent="0" lvl="0" marL="0" rtl="0" algn="r">
                        <a:lnSpc>
                          <a:spcPct val="115000"/>
                        </a:lnSpc>
                        <a:spcBef>
                          <a:spcPts val="0"/>
                        </a:spcBef>
                        <a:spcAft>
                          <a:spcPts val="0"/>
                        </a:spcAft>
                        <a:buNone/>
                      </a:pPr>
                      <a:r>
                        <a:rPr b="1" lang="en" sz="1000"/>
                        <a:t>92</a:t>
                      </a:r>
                      <a:endParaRPr b="1" sz="1000"/>
                    </a:p>
                  </a:txBody>
                  <a:tcPr marT="19050" marB="19050" marR="28575" marL="28575" anchor="b">
                    <a:solidFill>
                      <a:srgbClr val="FCE5CD"/>
                    </a:solidFill>
                  </a:tcPr>
                </a:tc>
                <a:tc>
                  <a:txBody>
                    <a:bodyPr/>
                    <a:lstStyle/>
                    <a:p>
                      <a:pPr indent="0" lvl="0" marL="0" rtl="0" algn="l">
                        <a:spcBef>
                          <a:spcPts val="0"/>
                        </a:spcBef>
                        <a:spcAft>
                          <a:spcPts val="0"/>
                        </a:spcAft>
                        <a:buNone/>
                      </a:pPr>
                      <a:r>
                        <a:t/>
                      </a:r>
                      <a:endParaRPr/>
                    </a:p>
                  </a:txBody>
                  <a:tcPr marT="19050" marB="19050" marR="28575" marL="28575" anchor="b">
                    <a:solidFill>
                      <a:srgbClr val="A4C2F4"/>
                    </a:solidFill>
                  </a:tcPr>
                </a:tc>
                <a:tc>
                  <a:txBody>
                    <a:bodyPr/>
                    <a:lstStyle/>
                    <a:p>
                      <a:pPr indent="0" lvl="0" marL="0" rtl="0" algn="l">
                        <a:lnSpc>
                          <a:spcPct val="115000"/>
                        </a:lnSpc>
                        <a:spcBef>
                          <a:spcPts val="0"/>
                        </a:spcBef>
                        <a:spcAft>
                          <a:spcPts val="0"/>
                        </a:spcAft>
                        <a:buNone/>
                      </a:pPr>
                      <a:r>
                        <a:rPr lang="en" sz="1000"/>
                        <a:t>Current Test Completion Failure Rate (testsFailed/TotalTestsRan)</a:t>
                      </a:r>
                      <a:endParaRPr sz="1000"/>
                    </a:p>
                  </a:txBody>
                  <a:tcPr marT="19050" marB="19050" marR="28575" marL="28575" anchor="b">
                    <a:lnT cap="flat" cmpd="sng" w="28575">
                      <a:solidFill>
                        <a:srgbClr val="000000"/>
                      </a:solidFill>
                      <a:prstDash val="solid"/>
                      <a:round/>
                      <a:headEnd len="sm" w="sm" type="none"/>
                      <a:tailEnd len="sm" w="sm" type="none"/>
                    </a:lnT>
                    <a:solidFill>
                      <a:srgbClr val="FFF2CC"/>
                    </a:solidFill>
                  </a:tcPr>
                </a:tc>
                <a:tc>
                  <a:txBody>
                    <a:bodyPr/>
                    <a:lstStyle/>
                    <a:p>
                      <a:pPr indent="0" lvl="0" marL="0" rtl="0" algn="r">
                        <a:lnSpc>
                          <a:spcPct val="115000"/>
                        </a:lnSpc>
                        <a:spcBef>
                          <a:spcPts val="0"/>
                        </a:spcBef>
                        <a:spcAft>
                          <a:spcPts val="0"/>
                        </a:spcAft>
                        <a:buNone/>
                      </a:pPr>
                      <a:r>
                        <a:rPr lang="en" sz="1000"/>
                        <a:t>1.09%</a:t>
                      </a:r>
                      <a:endParaRPr sz="1000"/>
                    </a:p>
                  </a:txBody>
                  <a:tcPr marT="19050" marB="19050" marR="28575" marL="28575" anchor="b">
                    <a:lnT cap="flat" cmpd="sng" w="28575">
                      <a:solidFill>
                        <a:srgbClr val="000000"/>
                      </a:solidFill>
                      <a:prstDash val="solid"/>
                      <a:round/>
                      <a:headEnd len="sm" w="sm" type="none"/>
                      <a:tailEnd len="sm" w="sm" type="none"/>
                    </a:lnT>
                    <a:solidFill>
                      <a:srgbClr val="FFF2CC"/>
                    </a:solidFill>
                  </a:tcPr>
                </a:tc>
                <a:tc>
                  <a:txBody>
                    <a:bodyPr/>
                    <a:lstStyle/>
                    <a:p>
                      <a:pPr indent="0" lvl="0" marL="0" rtl="0" algn="l">
                        <a:spcBef>
                          <a:spcPts val="0"/>
                        </a:spcBef>
                        <a:spcAft>
                          <a:spcPts val="0"/>
                        </a:spcAft>
                        <a:buNone/>
                      </a:pPr>
                      <a:r>
                        <a:t/>
                      </a:r>
                      <a:endParaRPr/>
                    </a:p>
                  </a:txBody>
                  <a:tcPr marT="19050" marB="19050" marR="28575" marL="28575" anchor="b"/>
                </a:tc>
              </a:tr>
              <a:tr h="353975">
                <a:tc>
                  <a:txBody>
                    <a:bodyPr/>
                    <a:lstStyle/>
                    <a:p>
                      <a:pPr indent="0" lvl="0" marL="0" rtl="0" algn="l">
                        <a:lnSpc>
                          <a:spcPct val="115000"/>
                        </a:lnSpc>
                        <a:spcBef>
                          <a:spcPts val="0"/>
                        </a:spcBef>
                        <a:spcAft>
                          <a:spcPts val="0"/>
                        </a:spcAft>
                        <a:buNone/>
                      </a:pPr>
                      <a:r>
                        <a:rPr b="1" lang="en" sz="1000"/>
                        <a:t>Total Tests Passed</a:t>
                      </a:r>
                      <a:endParaRPr b="1" sz="1000"/>
                    </a:p>
                  </a:txBody>
                  <a:tcPr marT="19050" marB="19050" marR="28575" marL="28575" anchor="b">
                    <a:solidFill>
                      <a:srgbClr val="FCE5CD"/>
                    </a:solidFill>
                  </a:tcPr>
                </a:tc>
                <a:tc>
                  <a:txBody>
                    <a:bodyPr/>
                    <a:lstStyle/>
                    <a:p>
                      <a:pPr indent="0" lvl="0" marL="0" rtl="0" algn="r">
                        <a:lnSpc>
                          <a:spcPct val="115000"/>
                        </a:lnSpc>
                        <a:spcBef>
                          <a:spcPts val="0"/>
                        </a:spcBef>
                        <a:spcAft>
                          <a:spcPts val="0"/>
                        </a:spcAft>
                        <a:buNone/>
                      </a:pPr>
                      <a:r>
                        <a:rPr b="1" lang="en" sz="1000"/>
                        <a:t>91</a:t>
                      </a:r>
                      <a:endParaRPr b="1" sz="1000"/>
                    </a:p>
                  </a:txBody>
                  <a:tcPr marT="19050" marB="19050" marR="28575" marL="28575" anchor="b">
                    <a:solidFill>
                      <a:srgbClr val="FCE5CD"/>
                    </a:solidFill>
                  </a:tcPr>
                </a:tc>
                <a:tc>
                  <a:txBody>
                    <a:bodyPr/>
                    <a:lstStyle/>
                    <a:p>
                      <a:pPr indent="0" lvl="0" marL="0" rtl="0" algn="l">
                        <a:spcBef>
                          <a:spcPts val="0"/>
                        </a:spcBef>
                        <a:spcAft>
                          <a:spcPts val="0"/>
                        </a:spcAft>
                        <a:buNone/>
                      </a:pPr>
                      <a:r>
                        <a:t/>
                      </a:r>
                      <a:endParaRPr/>
                    </a:p>
                  </a:txBody>
                  <a:tcPr marT="19050" marB="19050" marR="28575" marL="28575" anchor="b">
                    <a:solidFill>
                      <a:srgbClr val="A4C2F4"/>
                    </a:solidFill>
                  </a:tcPr>
                </a:tc>
                <a:tc>
                  <a:txBody>
                    <a:bodyPr/>
                    <a:lstStyle/>
                    <a:p>
                      <a:pPr indent="0" lvl="0" marL="0" rtl="0" algn="l">
                        <a:lnSpc>
                          <a:spcPct val="115000"/>
                        </a:lnSpc>
                        <a:spcBef>
                          <a:spcPts val="0"/>
                        </a:spcBef>
                        <a:spcAft>
                          <a:spcPts val="0"/>
                        </a:spcAft>
                        <a:buNone/>
                      </a:pPr>
                      <a:r>
                        <a:rPr lang="en" sz="1000"/>
                        <a:t>Current Test Completion</a:t>
                      </a:r>
                      <a:endParaRPr sz="1000"/>
                    </a:p>
                    <a:p>
                      <a:pPr indent="0" lvl="0" marL="0" rtl="0" algn="l">
                        <a:lnSpc>
                          <a:spcPct val="115000"/>
                        </a:lnSpc>
                        <a:spcBef>
                          <a:spcPts val="0"/>
                        </a:spcBef>
                        <a:spcAft>
                          <a:spcPts val="0"/>
                        </a:spcAft>
                        <a:buNone/>
                      </a:pPr>
                      <a:r>
                        <a:rPr lang="en" sz="1000"/>
                        <a:t>Pass Rate (testsPassed/TotalTestsRan)</a:t>
                      </a:r>
                      <a:endParaRPr sz="1000"/>
                    </a:p>
                  </a:txBody>
                  <a:tcPr marT="19050" marB="19050" marR="28575" marL="28575" anchor="b">
                    <a:solidFill>
                      <a:srgbClr val="FFF2CC"/>
                    </a:solidFill>
                  </a:tcPr>
                </a:tc>
                <a:tc>
                  <a:txBody>
                    <a:bodyPr/>
                    <a:lstStyle/>
                    <a:p>
                      <a:pPr indent="0" lvl="0" marL="0" rtl="0" algn="r">
                        <a:lnSpc>
                          <a:spcPct val="115000"/>
                        </a:lnSpc>
                        <a:spcBef>
                          <a:spcPts val="0"/>
                        </a:spcBef>
                        <a:spcAft>
                          <a:spcPts val="0"/>
                        </a:spcAft>
                        <a:buNone/>
                      </a:pPr>
                      <a:r>
                        <a:rPr lang="en" sz="1000"/>
                        <a:t>98.91%</a:t>
                      </a:r>
                      <a:endParaRPr sz="1000"/>
                    </a:p>
                  </a:txBody>
                  <a:tcPr marT="19050" marB="19050" marR="28575" marL="28575" anchor="b">
                    <a:solidFill>
                      <a:srgbClr val="FFF2CC"/>
                    </a:solidFill>
                  </a:tcPr>
                </a:tc>
                <a:tc>
                  <a:txBody>
                    <a:bodyPr/>
                    <a:lstStyle/>
                    <a:p>
                      <a:pPr indent="0" lvl="0" marL="0" rtl="0" algn="l">
                        <a:spcBef>
                          <a:spcPts val="0"/>
                        </a:spcBef>
                        <a:spcAft>
                          <a:spcPts val="0"/>
                        </a:spcAft>
                        <a:buNone/>
                      </a:pPr>
                      <a:r>
                        <a:t/>
                      </a:r>
                      <a:endParaRPr/>
                    </a:p>
                  </a:txBody>
                  <a:tcPr marT="19050" marB="19050" marR="28575" marL="28575" anchor="b"/>
                </a:tc>
              </a:tr>
              <a:tr h="244125">
                <a:tc>
                  <a:txBody>
                    <a:bodyPr/>
                    <a:lstStyle/>
                    <a:p>
                      <a:pPr indent="0" lvl="0" marL="0" rtl="0" algn="l">
                        <a:lnSpc>
                          <a:spcPct val="115000"/>
                        </a:lnSpc>
                        <a:spcBef>
                          <a:spcPts val="0"/>
                        </a:spcBef>
                        <a:spcAft>
                          <a:spcPts val="0"/>
                        </a:spcAft>
                        <a:buNone/>
                      </a:pPr>
                      <a:r>
                        <a:rPr b="1" lang="en" sz="1000"/>
                        <a:t>Total Tests Failed</a:t>
                      </a:r>
                      <a:endParaRPr b="1" sz="1000"/>
                    </a:p>
                  </a:txBody>
                  <a:tcPr marT="19050" marB="19050" marR="28575" marL="28575" anchor="b">
                    <a:solidFill>
                      <a:srgbClr val="FCE5CD"/>
                    </a:solidFill>
                  </a:tcPr>
                </a:tc>
                <a:tc>
                  <a:txBody>
                    <a:bodyPr/>
                    <a:lstStyle/>
                    <a:p>
                      <a:pPr indent="0" lvl="0" marL="0" rtl="0" algn="r">
                        <a:lnSpc>
                          <a:spcPct val="115000"/>
                        </a:lnSpc>
                        <a:spcBef>
                          <a:spcPts val="0"/>
                        </a:spcBef>
                        <a:spcAft>
                          <a:spcPts val="0"/>
                        </a:spcAft>
                        <a:buNone/>
                      </a:pPr>
                      <a:r>
                        <a:rPr b="1" lang="en" sz="1000"/>
                        <a:t>1</a:t>
                      </a:r>
                      <a:endParaRPr b="1" sz="1000"/>
                    </a:p>
                  </a:txBody>
                  <a:tcPr marT="19050" marB="19050" marR="28575" marL="28575" anchor="b">
                    <a:solidFill>
                      <a:srgbClr val="FCE5CD"/>
                    </a:solidFill>
                  </a:tcPr>
                </a:tc>
                <a:tc>
                  <a:txBody>
                    <a:bodyPr/>
                    <a:lstStyle/>
                    <a:p>
                      <a:pPr indent="0" lvl="0" marL="0" rtl="0" algn="l">
                        <a:spcBef>
                          <a:spcPts val="0"/>
                        </a:spcBef>
                        <a:spcAft>
                          <a:spcPts val="0"/>
                        </a:spcAft>
                        <a:buNone/>
                      </a:pPr>
                      <a:r>
                        <a:t/>
                      </a:r>
                      <a:endParaRPr/>
                    </a:p>
                  </a:txBody>
                  <a:tcPr marT="19050" marB="19050" marR="28575" marL="28575" anchor="b">
                    <a:solidFill>
                      <a:srgbClr val="A4C2F4"/>
                    </a:solidFill>
                  </a:tcPr>
                </a:tc>
                <a:tc>
                  <a:txBody>
                    <a:bodyPr/>
                    <a:lstStyle/>
                    <a:p>
                      <a:pPr indent="0" lvl="0" marL="0" rtl="0" algn="l">
                        <a:lnSpc>
                          <a:spcPct val="115000"/>
                        </a:lnSpc>
                        <a:spcBef>
                          <a:spcPts val="0"/>
                        </a:spcBef>
                        <a:spcAft>
                          <a:spcPts val="0"/>
                        </a:spcAft>
                        <a:buNone/>
                      </a:pPr>
                      <a:r>
                        <a:rPr lang="en" sz="1000"/>
                        <a:t>Overall Failure Rate (testsFailed/totalNumTests)</a:t>
                      </a:r>
                      <a:endParaRPr sz="1000"/>
                    </a:p>
                  </a:txBody>
                  <a:tcPr marT="19050" marB="19050" marR="28575" marL="28575" anchor="b">
                    <a:lnB cap="flat" cmpd="sng" w="28575">
                      <a:solidFill>
                        <a:srgbClr val="000000"/>
                      </a:solidFill>
                      <a:prstDash val="solid"/>
                      <a:round/>
                      <a:headEnd len="sm" w="sm" type="none"/>
                      <a:tailEnd len="sm" w="sm" type="none"/>
                    </a:lnB>
                    <a:solidFill>
                      <a:srgbClr val="FFF2CC"/>
                    </a:solidFill>
                  </a:tcPr>
                </a:tc>
                <a:tc>
                  <a:txBody>
                    <a:bodyPr/>
                    <a:lstStyle/>
                    <a:p>
                      <a:pPr indent="0" lvl="0" marL="0" rtl="0" algn="r">
                        <a:lnSpc>
                          <a:spcPct val="115000"/>
                        </a:lnSpc>
                        <a:spcBef>
                          <a:spcPts val="0"/>
                        </a:spcBef>
                        <a:spcAft>
                          <a:spcPts val="0"/>
                        </a:spcAft>
                        <a:buNone/>
                      </a:pPr>
                      <a:r>
                        <a:rPr lang="en" sz="1000"/>
                        <a:t>0.81%</a:t>
                      </a:r>
                      <a:endParaRPr sz="1000"/>
                    </a:p>
                  </a:txBody>
                  <a:tcPr marT="19050" marB="19050" marR="28575" marL="28575" anchor="b">
                    <a:lnB cap="flat" cmpd="sng" w="28575">
                      <a:solidFill>
                        <a:srgbClr val="000000"/>
                      </a:solidFill>
                      <a:prstDash val="solid"/>
                      <a:round/>
                      <a:headEnd len="sm" w="sm" type="none"/>
                      <a:tailEnd len="sm" w="sm" type="none"/>
                    </a:lnB>
                    <a:solidFill>
                      <a:srgbClr val="FFF2CC"/>
                    </a:solidFill>
                  </a:tcPr>
                </a:tc>
                <a:tc>
                  <a:txBody>
                    <a:bodyPr/>
                    <a:lstStyle/>
                    <a:p>
                      <a:pPr indent="0" lvl="0" marL="0" rtl="0" algn="l">
                        <a:spcBef>
                          <a:spcPts val="0"/>
                        </a:spcBef>
                        <a:spcAft>
                          <a:spcPts val="0"/>
                        </a:spcAft>
                        <a:buNone/>
                      </a:pPr>
                      <a:r>
                        <a:t/>
                      </a:r>
                      <a:endParaRPr/>
                    </a:p>
                  </a:txBody>
                  <a:tcPr marT="19050" marB="19050" marR="28575" marL="28575" anchor="b"/>
                </a:tc>
              </a:tr>
              <a:tr h="100000">
                <a:tc>
                  <a:txBody>
                    <a:bodyPr/>
                    <a:lstStyle/>
                    <a:p>
                      <a:pPr indent="0" lvl="0" marL="0" rtl="0" algn="l">
                        <a:lnSpc>
                          <a:spcPct val="115000"/>
                        </a:lnSpc>
                        <a:spcBef>
                          <a:spcPts val="0"/>
                        </a:spcBef>
                        <a:spcAft>
                          <a:spcPts val="0"/>
                        </a:spcAft>
                        <a:buNone/>
                      </a:pPr>
                      <a:r>
                        <a:rPr b="1" lang="en" sz="1000"/>
                        <a:t>Failure-To-Success Ratio</a:t>
                      </a:r>
                      <a:endParaRPr b="1" sz="1000"/>
                    </a:p>
                  </a:txBody>
                  <a:tcPr marT="19050" marB="19050" marR="28575" marL="28575" anchor="b">
                    <a:solidFill>
                      <a:srgbClr val="FCE5CD"/>
                    </a:solidFill>
                  </a:tcPr>
                </a:tc>
                <a:tc>
                  <a:txBody>
                    <a:bodyPr/>
                    <a:lstStyle/>
                    <a:p>
                      <a:pPr indent="0" lvl="0" marL="0" rtl="0" algn="r">
                        <a:lnSpc>
                          <a:spcPct val="115000"/>
                        </a:lnSpc>
                        <a:spcBef>
                          <a:spcPts val="0"/>
                        </a:spcBef>
                        <a:spcAft>
                          <a:spcPts val="0"/>
                        </a:spcAft>
                        <a:buNone/>
                      </a:pPr>
                      <a:r>
                        <a:rPr b="1" lang="en" sz="1000"/>
                        <a:t>0.01</a:t>
                      </a:r>
                      <a:endParaRPr b="1" sz="1000"/>
                    </a:p>
                  </a:txBody>
                  <a:tcPr marT="19050" marB="19050" marR="28575" marL="28575" anchor="b">
                    <a:solidFill>
                      <a:srgbClr val="FCE5CD"/>
                    </a:solidFill>
                  </a:tcPr>
                </a:tc>
                <a:tc>
                  <a:txBody>
                    <a:bodyPr/>
                    <a:lstStyle/>
                    <a:p>
                      <a:pPr indent="0" lvl="0" marL="0" rtl="0" algn="l">
                        <a:spcBef>
                          <a:spcPts val="0"/>
                        </a:spcBef>
                        <a:spcAft>
                          <a:spcPts val="0"/>
                        </a:spcAft>
                        <a:buNone/>
                      </a:pPr>
                      <a:r>
                        <a:t/>
                      </a:r>
                      <a:endParaRPr/>
                    </a:p>
                  </a:txBody>
                  <a:tcPr marT="19050" marB="19050" marR="28575" marL="28575" anchor="b">
                    <a:lnR cap="flat" cmpd="sng" w="28575">
                      <a:solidFill>
                        <a:srgbClr val="000000"/>
                      </a:solidFill>
                      <a:prstDash val="solid"/>
                      <a:round/>
                      <a:headEnd len="sm" w="sm" type="none"/>
                      <a:tailEnd len="sm" w="sm" type="none"/>
                    </a:lnR>
                    <a:solidFill>
                      <a:srgbClr val="A4C2F4"/>
                    </a:solidFill>
                  </a:tcPr>
                </a:tc>
                <a:tc>
                  <a:txBody>
                    <a:bodyPr/>
                    <a:lstStyle/>
                    <a:p>
                      <a:pPr indent="0" lvl="0" marL="0" rtl="0" algn="l">
                        <a:lnSpc>
                          <a:spcPct val="115000"/>
                        </a:lnSpc>
                        <a:spcBef>
                          <a:spcPts val="0"/>
                        </a:spcBef>
                        <a:spcAft>
                          <a:spcPts val="0"/>
                        </a:spcAft>
                        <a:buNone/>
                      </a:pPr>
                      <a:r>
                        <a:rPr lang="en" sz="1000"/>
                        <a:t>Overall Pass Rate (testsPassed/totalNumTests)</a:t>
                      </a:r>
                      <a:endParaRPr sz="1000"/>
                    </a:p>
                  </a:txBody>
                  <a:tcPr marT="19050" marB="19050" marR="28575" marL="28575" anchor="b">
                    <a:lnL cap="flat" cmpd="sng" w="28575">
                      <a:solidFill>
                        <a:srgbClr val="000000"/>
                      </a:solidFill>
                      <a:prstDash val="solid"/>
                      <a:round/>
                      <a:headEnd len="sm" w="sm" type="none"/>
                      <a:tailEnd len="sm" w="sm" type="none"/>
                    </a:lnL>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9CB9C"/>
                    </a:solidFill>
                  </a:tcPr>
                </a:tc>
                <a:tc>
                  <a:txBody>
                    <a:bodyPr/>
                    <a:lstStyle/>
                    <a:p>
                      <a:pPr indent="0" lvl="0" marL="0" rtl="0" algn="r">
                        <a:lnSpc>
                          <a:spcPct val="115000"/>
                        </a:lnSpc>
                        <a:spcBef>
                          <a:spcPts val="0"/>
                        </a:spcBef>
                        <a:spcAft>
                          <a:spcPts val="0"/>
                        </a:spcAft>
                        <a:buNone/>
                      </a:pPr>
                      <a:r>
                        <a:rPr lang="en" sz="1000"/>
                        <a:t>73.98%</a:t>
                      </a:r>
                      <a:endParaRPr sz="1000"/>
                    </a:p>
                  </a:txBody>
                  <a:tcPr marT="19050" marB="19050" marR="28575" marL="28575" anchor="b">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solidFill>
                      <a:srgbClr val="F9CB9C"/>
                    </a:solidFill>
                  </a:tcPr>
                </a:tc>
                <a:tc>
                  <a:txBody>
                    <a:bodyPr/>
                    <a:lstStyle/>
                    <a:p>
                      <a:pPr indent="0" lvl="0" marL="0" rtl="0" algn="l">
                        <a:lnSpc>
                          <a:spcPct val="115000"/>
                        </a:lnSpc>
                        <a:spcBef>
                          <a:spcPts val="0"/>
                        </a:spcBef>
                        <a:spcAft>
                          <a:spcPts val="0"/>
                        </a:spcAft>
                        <a:buNone/>
                      </a:pPr>
                      <a:r>
                        <a:rPr lang="en" sz="1000"/>
                        <a:t>GOAL = 100%</a:t>
                      </a:r>
                      <a:endParaRPr sz="1000"/>
                    </a:p>
                  </a:txBody>
                  <a:tcPr marT="19050" marB="19050" marR="28575" marL="28575" anchor="b">
                    <a:lnL cap="flat" cmpd="sng" w="28575">
                      <a:solidFill>
                        <a:srgbClr val="000000"/>
                      </a:solidFill>
                      <a:prstDash val="solid"/>
                      <a:round/>
                      <a:headEnd len="sm" w="sm" type="none"/>
                      <a:tailEnd len="sm" w="sm" type="none"/>
                    </a:lnL>
                    <a:solidFill>
                      <a:srgbClr val="FFFF00"/>
                    </a:solidFill>
                  </a:tcPr>
                </a:tc>
              </a:tr>
            </a:tbl>
          </a:graphicData>
        </a:graphic>
      </p:graphicFrame>
      <p:sp>
        <p:nvSpPr>
          <p:cNvPr id="1189" name="Google Shape;1189;p42"/>
          <p:cNvSpPr txBox="1"/>
          <p:nvPr/>
        </p:nvSpPr>
        <p:spPr>
          <a:xfrm>
            <a:off x="300100" y="3954325"/>
            <a:ext cx="580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https://docs.google.com/spreadsheets/d/1nTfUQQfu9tRgcF2SL59ldLMxJKx71qvpQq1yz4_QAvk/edit?usp=sharing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grpSp>
        <p:nvGrpSpPr>
          <p:cNvPr id="1194" name="Google Shape;1194;p43"/>
          <p:cNvGrpSpPr/>
          <p:nvPr/>
        </p:nvGrpSpPr>
        <p:grpSpPr>
          <a:xfrm flipH="1">
            <a:off x="7131281" y="114536"/>
            <a:ext cx="1706776" cy="1487950"/>
            <a:chOff x="2232600" y="4049963"/>
            <a:chExt cx="2584849" cy="2253446"/>
          </a:xfrm>
        </p:grpSpPr>
        <p:sp>
          <p:nvSpPr>
            <p:cNvPr id="1195" name="Google Shape;1195;p43"/>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6" name="Google Shape;1196;p43"/>
            <p:cNvGrpSpPr/>
            <p:nvPr/>
          </p:nvGrpSpPr>
          <p:grpSpPr>
            <a:xfrm>
              <a:off x="3280027" y="4685987"/>
              <a:ext cx="1537422" cy="810564"/>
              <a:chOff x="3357500" y="1620888"/>
              <a:chExt cx="867375" cy="457300"/>
            </a:xfrm>
          </p:grpSpPr>
          <p:sp>
            <p:nvSpPr>
              <p:cNvPr id="1197" name="Google Shape;1197;p43"/>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43"/>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43"/>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43"/>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43"/>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43"/>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43"/>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43"/>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43"/>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43"/>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43"/>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3"/>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43"/>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43"/>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43"/>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3"/>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3"/>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43"/>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3"/>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3"/>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3"/>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3"/>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3"/>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3"/>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3"/>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3"/>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3"/>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43"/>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43"/>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3"/>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3"/>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43"/>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43"/>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43"/>
          <p:cNvGrpSpPr/>
          <p:nvPr/>
        </p:nvGrpSpPr>
        <p:grpSpPr>
          <a:xfrm>
            <a:off x="6687663" y="3997275"/>
            <a:ext cx="757976" cy="672190"/>
            <a:chOff x="7464925" y="-1654250"/>
            <a:chExt cx="757976" cy="672190"/>
          </a:xfrm>
        </p:grpSpPr>
        <p:sp>
          <p:nvSpPr>
            <p:cNvPr id="1231" name="Google Shape;1231;p43"/>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3"/>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3" name="Google Shape;1233;p43"/>
          <p:cNvGrpSpPr/>
          <p:nvPr/>
        </p:nvGrpSpPr>
        <p:grpSpPr>
          <a:xfrm>
            <a:off x="6190213" y="4217093"/>
            <a:ext cx="538155" cy="568125"/>
            <a:chOff x="-3171395" y="736983"/>
            <a:chExt cx="1712232" cy="1807587"/>
          </a:xfrm>
        </p:grpSpPr>
        <p:grpSp>
          <p:nvGrpSpPr>
            <p:cNvPr id="1234" name="Google Shape;1234;p43"/>
            <p:cNvGrpSpPr/>
            <p:nvPr/>
          </p:nvGrpSpPr>
          <p:grpSpPr>
            <a:xfrm>
              <a:off x="-3128356" y="827596"/>
              <a:ext cx="1626149" cy="1626342"/>
              <a:chOff x="-4570025" y="-195475"/>
              <a:chExt cx="1932900" cy="1932900"/>
            </a:xfrm>
          </p:grpSpPr>
          <p:sp>
            <p:nvSpPr>
              <p:cNvPr id="1235" name="Google Shape;1235;p4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4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7" name="Google Shape;1237;p43"/>
            <p:cNvGrpSpPr/>
            <p:nvPr/>
          </p:nvGrpSpPr>
          <p:grpSpPr>
            <a:xfrm>
              <a:off x="-3171395" y="736983"/>
              <a:ext cx="1712232" cy="1807587"/>
              <a:chOff x="-1141405" y="2245329"/>
              <a:chExt cx="336848" cy="355600"/>
            </a:xfrm>
          </p:grpSpPr>
          <p:sp>
            <p:nvSpPr>
              <p:cNvPr id="1238" name="Google Shape;1238;p4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4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4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4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42" name="Google Shape;1242;p43"/>
          <p:cNvGrpSpPr/>
          <p:nvPr/>
        </p:nvGrpSpPr>
        <p:grpSpPr>
          <a:xfrm>
            <a:off x="256145" y="1307374"/>
            <a:ext cx="736602" cy="777624"/>
            <a:chOff x="-3171395" y="736983"/>
            <a:chExt cx="1712232" cy="1807587"/>
          </a:xfrm>
        </p:grpSpPr>
        <p:grpSp>
          <p:nvGrpSpPr>
            <p:cNvPr id="1243" name="Google Shape;1243;p43"/>
            <p:cNvGrpSpPr/>
            <p:nvPr/>
          </p:nvGrpSpPr>
          <p:grpSpPr>
            <a:xfrm>
              <a:off x="-3128356" y="827596"/>
              <a:ext cx="1626149" cy="1626342"/>
              <a:chOff x="-4570025" y="-195475"/>
              <a:chExt cx="1932900" cy="1932900"/>
            </a:xfrm>
          </p:grpSpPr>
          <p:sp>
            <p:nvSpPr>
              <p:cNvPr id="1244" name="Google Shape;1244;p43"/>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43"/>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6" name="Google Shape;1246;p43"/>
            <p:cNvGrpSpPr/>
            <p:nvPr/>
          </p:nvGrpSpPr>
          <p:grpSpPr>
            <a:xfrm>
              <a:off x="-3171395" y="736983"/>
              <a:ext cx="1712232" cy="1807587"/>
              <a:chOff x="-1141405" y="2245329"/>
              <a:chExt cx="336848" cy="355600"/>
            </a:xfrm>
          </p:grpSpPr>
          <p:sp>
            <p:nvSpPr>
              <p:cNvPr id="1247" name="Google Shape;1247;p43"/>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3"/>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43"/>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3"/>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1" name="Google Shape;1251;p43"/>
          <p:cNvSpPr txBox="1"/>
          <p:nvPr/>
        </p:nvSpPr>
        <p:spPr>
          <a:xfrm>
            <a:off x="2275625" y="1299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1252" name="Google Shape;1252;p43"/>
          <p:cNvSpPr txBox="1"/>
          <p:nvPr/>
        </p:nvSpPr>
        <p:spPr>
          <a:xfrm>
            <a:off x="507225" y="247200"/>
            <a:ext cx="8229600" cy="4635000"/>
          </a:xfrm>
          <a:prstGeom prst="rect">
            <a:avLst/>
          </a:prstGeom>
          <a:noFill/>
          <a:ln>
            <a:noFill/>
          </a:ln>
        </p:spPr>
        <p:txBody>
          <a:bodyPr anchorCtr="0" anchor="t" bIns="45700" lIns="91425" spcFirstLastPara="1" rIns="91425" wrap="square" tIns="45700">
            <a:normAutofit/>
          </a:bodyPr>
          <a:lstStyle/>
          <a:p>
            <a:pPr indent="0" lvl="0" marL="0" rtl="0" algn="l">
              <a:spcBef>
                <a:spcPts val="592"/>
              </a:spcBef>
              <a:spcAft>
                <a:spcPts val="0"/>
              </a:spcAft>
              <a:buNone/>
            </a:pPr>
            <a:r>
              <a:rPr b="1" lang="en" sz="3200">
                <a:solidFill>
                  <a:schemeClr val="dk1"/>
                </a:solidFill>
                <a:latin typeface="Calibri"/>
                <a:ea typeface="Calibri"/>
                <a:cs typeface="Calibri"/>
                <a:sym typeface="Calibri"/>
              </a:rPr>
              <a:t>Software and Hardware Context</a:t>
            </a:r>
            <a:endParaRPr b="1" sz="3200">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accent1"/>
              </a:buClr>
              <a:buSzPts val="1400"/>
              <a:buFont typeface="Verdana"/>
              <a:buChar char="●"/>
            </a:pPr>
            <a:r>
              <a:rPr b="1" lang="en" sz="1000">
                <a:solidFill>
                  <a:schemeClr val="accent1"/>
                </a:solidFill>
                <a:latin typeface="Verdana"/>
                <a:ea typeface="Verdana"/>
                <a:cs typeface="Verdana"/>
                <a:sym typeface="Verdana"/>
              </a:rPr>
              <a:t>Raspberry Pi model 4B</a:t>
            </a:r>
            <a:endParaRPr b="1"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3">
                  <a:extLst>
                    <a:ext uri="{A12FA001-AC4F-418D-AE19-62706E023703}">
                      <ahyp:hlinkClr val="tx"/>
                    </a:ext>
                  </a:extLst>
                </a:hlinkClick>
              </a:rPr>
              <a:t>https://www.raspberrypi.com/products/raspberry-pi-4-model-b/</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Used as the onboard computing device for both the car and the drone (each has their own Raspberry Pi computing device) for autonomous driving/flying by taking input from the sensors and processing the information, and also for communications (networking) with between devices (vehicles), such as wireless communications, i.e. WIFI.</a:t>
            </a:r>
            <a:endParaRPr b="1" sz="1000">
              <a:solidFill>
                <a:schemeClr val="accent1"/>
              </a:solidFill>
              <a:latin typeface="Verdana"/>
              <a:ea typeface="Verdana"/>
              <a:cs typeface="Verdana"/>
              <a:sym typeface="Verdana"/>
            </a:endParaRPr>
          </a:p>
          <a:p>
            <a:pPr indent="-317500" lvl="0" marL="457200" rtl="0" algn="l">
              <a:lnSpc>
                <a:spcPct val="143000"/>
              </a:lnSpc>
              <a:spcBef>
                <a:spcPts val="0"/>
              </a:spcBef>
              <a:spcAft>
                <a:spcPts val="0"/>
              </a:spcAft>
              <a:buClr>
                <a:schemeClr val="accent1"/>
              </a:buClr>
              <a:buSzPts val="1400"/>
              <a:buFont typeface="Verdana"/>
              <a:buChar char="●"/>
            </a:pPr>
            <a:r>
              <a:rPr b="1" lang="en" sz="1000">
                <a:solidFill>
                  <a:schemeClr val="accent1"/>
                </a:solidFill>
                <a:latin typeface="Verdana"/>
                <a:ea typeface="Verdana"/>
                <a:cs typeface="Verdana"/>
                <a:sym typeface="Verdana"/>
              </a:rPr>
              <a:t>Raspberry Pi Ai Car Kit (PiCar-X) for Intermediate</a:t>
            </a:r>
            <a:endParaRPr b="1"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4">
                  <a:extLst>
                    <a:ext uri="{A12FA001-AC4F-418D-AE19-62706E023703}">
                      <ahyp:hlinkClr val="tx"/>
                    </a:ext>
                  </a:extLst>
                </a:hlinkClick>
              </a:rPr>
              <a:t>https://www.sunfounder.com/products/picar-x</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5">
                  <a:extLst>
                    <a:ext uri="{A12FA001-AC4F-418D-AE19-62706E023703}">
                      <ahyp:hlinkClr val="tx"/>
                    </a:ext>
                  </a:extLst>
                </a:hlinkClick>
              </a:rPr>
              <a:t>https://docs.sunfounder.com/projects/picar-x/en/latest/introduction.html</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Used as the physical device for the car including motors, frame, driving mechanism, and sensors.</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The Raspberry Pi OS imager should be used to image the sd card that will serve as the nonvolatile memory unit the Raspberry Pi computer of the car:</a:t>
            </a:r>
            <a:endParaRPr sz="1000">
              <a:solidFill>
                <a:schemeClr val="accent1"/>
              </a:solidFill>
              <a:latin typeface="Verdana"/>
              <a:ea typeface="Verdana"/>
              <a:cs typeface="Verdana"/>
              <a:sym typeface="Verdana"/>
            </a:endParaRPr>
          </a:p>
          <a:p>
            <a:pPr indent="-292100" lvl="2" marL="13716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6">
                  <a:extLst>
                    <a:ext uri="{A12FA001-AC4F-418D-AE19-62706E023703}">
                      <ahyp:hlinkClr val="tx"/>
                    </a:ext>
                  </a:extLst>
                </a:hlinkClick>
              </a:rPr>
              <a:t>https://www.raspberrypi.org/software/</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Here is the Repository that is cloned onto the Raspbian OS image of the Raspberry Pi; it will contain all of the installation files needed to program and control the car:</a:t>
            </a:r>
            <a:endParaRPr sz="1000">
              <a:solidFill>
                <a:schemeClr val="accent1"/>
              </a:solidFill>
              <a:latin typeface="Verdana"/>
              <a:ea typeface="Verdana"/>
              <a:cs typeface="Verdana"/>
              <a:sym typeface="Verdana"/>
            </a:endParaRPr>
          </a:p>
          <a:p>
            <a:pPr indent="-292100" lvl="2" marL="13716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7">
                  <a:extLst>
                    <a:ext uri="{A12FA001-AC4F-418D-AE19-62706E023703}">
                      <ahyp:hlinkClr val="tx"/>
                    </a:ext>
                  </a:extLst>
                </a:hlinkClick>
              </a:rPr>
              <a:t>https://github.com/sunfounder/robot-hat</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t/>
            </a:r>
            <a:endParaRPr sz="1000">
              <a:solidFill>
                <a:schemeClr val="accent1"/>
              </a:solidFill>
              <a:latin typeface="Verdana"/>
              <a:ea typeface="Verdana"/>
              <a:cs typeface="Verdana"/>
              <a:sym typeface="Verdana"/>
            </a:endParaRPr>
          </a:p>
          <a:p>
            <a:pPr indent="-317500" lvl="0" marL="457200" rtl="0" algn="l">
              <a:lnSpc>
                <a:spcPct val="115000"/>
              </a:lnSpc>
              <a:spcBef>
                <a:spcPts val="0"/>
              </a:spcBef>
              <a:spcAft>
                <a:spcPts val="0"/>
              </a:spcAft>
              <a:buClr>
                <a:schemeClr val="accent1"/>
              </a:buClr>
              <a:buSzPts val="1400"/>
              <a:buFont typeface="Verdana"/>
              <a:buChar char="●"/>
            </a:pPr>
            <a:r>
              <a:rPr b="1" lang="en" sz="1000">
                <a:solidFill>
                  <a:schemeClr val="accent1"/>
                </a:solidFill>
                <a:latin typeface="Verdana"/>
                <a:ea typeface="Verdana"/>
                <a:cs typeface="Verdana"/>
                <a:sym typeface="Verdana"/>
              </a:rPr>
              <a:t>Clover Drone 4.2 </a:t>
            </a:r>
            <a:endParaRPr b="1"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8">
                  <a:extLst>
                    <a:ext uri="{A12FA001-AC4F-418D-AE19-62706E023703}">
                      <ahyp:hlinkClr val="tx"/>
                    </a:ext>
                  </a:extLst>
                </a:hlinkClick>
              </a:rPr>
              <a:t>https://clover.coex.tech/en/</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Used as the physical device for the drone including motors, frame, propellers, sensors, Electronic Speed Controllers (ESC), GPS, etc.</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Includes Pixracer R15 Mini Pixracer Autopilot Xracer FMU V4 V1.0 PX4 Flight Controller</a:t>
            </a:r>
            <a:endParaRPr sz="1000">
              <a:solidFill>
                <a:schemeClr val="accent1"/>
              </a:solidFill>
              <a:latin typeface="Verdana"/>
              <a:ea typeface="Verdana"/>
              <a:cs typeface="Verdana"/>
              <a:sym typeface="Verdana"/>
            </a:endParaRPr>
          </a:p>
          <a:p>
            <a:pPr indent="-292100" lvl="2" marL="13716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9">
                  <a:extLst>
                    <a:ext uri="{A12FA001-AC4F-418D-AE19-62706E023703}">
                      <ahyp:hlinkClr val="tx"/>
                    </a:ext>
                  </a:extLst>
                </a:hlinkClick>
              </a:rPr>
              <a:t>https://docs.px4.io/main/en/flight_controller/pixracer.html</a:t>
            </a:r>
            <a:endParaRPr b="1" sz="1000">
              <a:solidFill>
                <a:schemeClr val="accent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grpSp>
        <p:nvGrpSpPr>
          <p:cNvPr id="1257" name="Google Shape;1257;p44"/>
          <p:cNvGrpSpPr/>
          <p:nvPr/>
        </p:nvGrpSpPr>
        <p:grpSpPr>
          <a:xfrm flipH="1">
            <a:off x="7131281" y="114536"/>
            <a:ext cx="1706776" cy="1487950"/>
            <a:chOff x="2232600" y="4049963"/>
            <a:chExt cx="2584849" cy="2253446"/>
          </a:xfrm>
        </p:grpSpPr>
        <p:sp>
          <p:nvSpPr>
            <p:cNvPr id="1258" name="Google Shape;1258;p44"/>
            <p:cNvSpPr/>
            <p:nvPr/>
          </p:nvSpPr>
          <p:spPr>
            <a:xfrm>
              <a:off x="2232600" y="4049963"/>
              <a:ext cx="586500" cy="757388"/>
            </a:xfrm>
            <a:custGeom>
              <a:rect b="b" l="l" r="r" t="t"/>
              <a:pathLst>
                <a:path extrusionOk="0" h="14289" w="11065">
                  <a:moveTo>
                    <a:pt x="3059" y="0"/>
                  </a:moveTo>
                  <a:cubicBezTo>
                    <a:pt x="1245" y="0"/>
                    <a:pt x="0" y="1447"/>
                    <a:pt x="0" y="3950"/>
                  </a:cubicBezTo>
                  <a:cubicBezTo>
                    <a:pt x="0" y="7481"/>
                    <a:pt x="2475" y="11766"/>
                    <a:pt x="5531" y="13532"/>
                  </a:cubicBezTo>
                  <a:cubicBezTo>
                    <a:pt x="6421" y="14045"/>
                    <a:pt x="7261" y="14288"/>
                    <a:pt x="8005" y="14288"/>
                  </a:cubicBezTo>
                  <a:cubicBezTo>
                    <a:pt x="9820" y="14288"/>
                    <a:pt x="11064" y="12842"/>
                    <a:pt x="11064" y="10339"/>
                  </a:cubicBezTo>
                  <a:cubicBezTo>
                    <a:pt x="11064" y="6807"/>
                    <a:pt x="8589" y="2521"/>
                    <a:pt x="5531" y="757"/>
                  </a:cubicBezTo>
                  <a:cubicBezTo>
                    <a:pt x="4642" y="244"/>
                    <a:pt x="3803" y="0"/>
                    <a:pt x="3059"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9" name="Google Shape;1259;p44"/>
            <p:cNvGrpSpPr/>
            <p:nvPr/>
          </p:nvGrpSpPr>
          <p:grpSpPr>
            <a:xfrm>
              <a:off x="3280027" y="4685987"/>
              <a:ext cx="1537422" cy="810564"/>
              <a:chOff x="3357500" y="1620888"/>
              <a:chExt cx="867375" cy="457300"/>
            </a:xfrm>
          </p:grpSpPr>
          <p:sp>
            <p:nvSpPr>
              <p:cNvPr id="1260" name="Google Shape;1260;p44"/>
              <p:cNvSpPr/>
              <p:nvPr/>
            </p:nvSpPr>
            <p:spPr>
              <a:xfrm>
                <a:off x="3782200" y="1681538"/>
                <a:ext cx="442675" cy="329775"/>
              </a:xfrm>
              <a:custGeom>
                <a:rect b="b" l="l" r="r" t="t"/>
                <a:pathLst>
                  <a:path extrusionOk="0" h="13191" w="17707">
                    <a:moveTo>
                      <a:pt x="11091" y="0"/>
                    </a:moveTo>
                    <a:lnTo>
                      <a:pt x="0" y="6481"/>
                    </a:lnTo>
                    <a:lnTo>
                      <a:pt x="11478" y="13191"/>
                    </a:lnTo>
                    <a:cubicBezTo>
                      <a:pt x="11480" y="13189"/>
                      <a:pt x="11486" y="13188"/>
                      <a:pt x="11491" y="13186"/>
                    </a:cubicBezTo>
                    <a:lnTo>
                      <a:pt x="11492" y="13186"/>
                    </a:lnTo>
                    <a:cubicBezTo>
                      <a:pt x="17676" y="9614"/>
                      <a:pt x="17707" y="3820"/>
                      <a:pt x="11561" y="248"/>
                    </a:cubicBezTo>
                    <a:cubicBezTo>
                      <a:pt x="11412" y="159"/>
                      <a:pt x="11246" y="84"/>
                      <a:pt x="11092" y="0"/>
                    </a:cubicBez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4"/>
              <p:cNvSpPr/>
              <p:nvPr/>
            </p:nvSpPr>
            <p:spPr>
              <a:xfrm>
                <a:off x="3514225" y="1620888"/>
                <a:ext cx="545300" cy="222675"/>
              </a:xfrm>
              <a:custGeom>
                <a:rect b="b" l="l" r="r" t="t"/>
                <a:pathLst>
                  <a:path extrusionOk="0" h="8907" w="21812">
                    <a:moveTo>
                      <a:pt x="11107" y="0"/>
                    </a:moveTo>
                    <a:cubicBezTo>
                      <a:pt x="7098" y="0"/>
                      <a:pt x="3084" y="880"/>
                      <a:pt x="1" y="2642"/>
                    </a:cubicBezTo>
                    <a:lnTo>
                      <a:pt x="10719" y="8907"/>
                    </a:lnTo>
                    <a:lnTo>
                      <a:pt x="21811" y="2426"/>
                    </a:lnTo>
                    <a:cubicBezTo>
                      <a:pt x="18796" y="810"/>
                      <a:pt x="14953" y="0"/>
                      <a:pt x="11107" y="0"/>
                    </a:cubicBez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4"/>
              <p:cNvSpPr/>
              <p:nvPr/>
            </p:nvSpPr>
            <p:spPr>
              <a:xfrm>
                <a:off x="3503475" y="1843538"/>
                <a:ext cx="565700" cy="234650"/>
              </a:xfrm>
              <a:custGeom>
                <a:rect b="b" l="l" r="r" t="t"/>
                <a:pathLst>
                  <a:path extrusionOk="0" h="9386" w="22628">
                    <a:moveTo>
                      <a:pt x="11149" y="1"/>
                    </a:moveTo>
                    <a:lnTo>
                      <a:pt x="0" y="6523"/>
                    </a:lnTo>
                    <a:cubicBezTo>
                      <a:pt x="102" y="6584"/>
                      <a:pt x="199" y="6648"/>
                      <a:pt x="302" y="6706"/>
                    </a:cubicBezTo>
                    <a:cubicBezTo>
                      <a:pt x="3375" y="8492"/>
                      <a:pt x="7412" y="9385"/>
                      <a:pt x="11455" y="9385"/>
                    </a:cubicBezTo>
                    <a:cubicBezTo>
                      <a:pt x="15492" y="9385"/>
                      <a:pt x="19534" y="8494"/>
                      <a:pt x="22627" y="6711"/>
                    </a:cubicBezTo>
                    <a:lnTo>
                      <a:pt x="11149" y="1"/>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44"/>
              <p:cNvSpPr/>
              <p:nvPr/>
            </p:nvSpPr>
            <p:spPr>
              <a:xfrm>
                <a:off x="3357500" y="1686913"/>
                <a:ext cx="424725" cy="319700"/>
              </a:xfrm>
              <a:custGeom>
                <a:rect b="b" l="l" r="r" t="t"/>
                <a:pathLst>
                  <a:path extrusionOk="0" h="12788" w="16989">
                    <a:moveTo>
                      <a:pt x="6270" y="1"/>
                    </a:moveTo>
                    <a:cubicBezTo>
                      <a:pt x="6253" y="12"/>
                      <a:pt x="6232" y="21"/>
                      <a:pt x="6215" y="33"/>
                    </a:cubicBezTo>
                    <a:lnTo>
                      <a:pt x="6213" y="33"/>
                    </a:lnTo>
                    <a:cubicBezTo>
                      <a:pt x="128" y="3545"/>
                      <a:pt x="0" y="9202"/>
                      <a:pt x="5839" y="12788"/>
                    </a:cubicBezTo>
                    <a:lnTo>
                      <a:pt x="16988" y="6266"/>
                    </a:lnTo>
                    <a:lnTo>
                      <a:pt x="6270" y="1"/>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4" name="Google Shape;1264;p44"/>
            <p:cNvSpPr/>
            <p:nvPr/>
          </p:nvSpPr>
          <p:spPr>
            <a:xfrm>
              <a:off x="4036081" y="5619587"/>
              <a:ext cx="659329" cy="388633"/>
            </a:xfrm>
            <a:custGeom>
              <a:rect b="b" l="l" r="r" t="t"/>
              <a:pathLst>
                <a:path extrusionOk="0" h="7332" w="12439">
                  <a:moveTo>
                    <a:pt x="252" y="1"/>
                  </a:moveTo>
                  <a:cubicBezTo>
                    <a:pt x="176" y="1"/>
                    <a:pt x="101" y="40"/>
                    <a:pt x="60" y="112"/>
                  </a:cubicBezTo>
                  <a:cubicBezTo>
                    <a:pt x="0" y="216"/>
                    <a:pt x="36" y="351"/>
                    <a:pt x="140" y="411"/>
                  </a:cubicBezTo>
                  <a:lnTo>
                    <a:pt x="12077" y="7303"/>
                  </a:lnTo>
                  <a:cubicBezTo>
                    <a:pt x="12111" y="7323"/>
                    <a:pt x="12149" y="7332"/>
                    <a:pt x="12186" y="7332"/>
                  </a:cubicBezTo>
                  <a:cubicBezTo>
                    <a:pt x="12263" y="7332"/>
                    <a:pt x="12337" y="7292"/>
                    <a:pt x="12377" y="7221"/>
                  </a:cubicBezTo>
                  <a:cubicBezTo>
                    <a:pt x="12438" y="7117"/>
                    <a:pt x="12403" y="6981"/>
                    <a:pt x="12297" y="6921"/>
                  </a:cubicBezTo>
                  <a:lnTo>
                    <a:pt x="362" y="30"/>
                  </a:lnTo>
                  <a:cubicBezTo>
                    <a:pt x="327" y="10"/>
                    <a:pt x="290" y="1"/>
                    <a:pt x="252" y="1"/>
                  </a:cubicBezTo>
                  <a:close/>
                </a:path>
              </a:pathLst>
            </a:custGeom>
            <a:solidFill>
              <a:srgbClr val="1E1A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44"/>
            <p:cNvSpPr/>
            <p:nvPr/>
          </p:nvSpPr>
          <p:spPr>
            <a:xfrm>
              <a:off x="2472764" y="4254295"/>
              <a:ext cx="243293" cy="283100"/>
            </a:xfrm>
            <a:custGeom>
              <a:rect b="b" l="l" r="r" t="t"/>
              <a:pathLst>
                <a:path extrusionOk="0" h="5341" w="4590">
                  <a:moveTo>
                    <a:pt x="2033" y="0"/>
                  </a:moveTo>
                  <a:cubicBezTo>
                    <a:pt x="1857" y="0"/>
                    <a:pt x="1698" y="43"/>
                    <a:pt x="1562" y="125"/>
                  </a:cubicBezTo>
                  <a:lnTo>
                    <a:pt x="1" y="1026"/>
                  </a:lnTo>
                  <a:lnTo>
                    <a:pt x="2522" y="5341"/>
                  </a:lnTo>
                  <a:lnTo>
                    <a:pt x="4083" y="4439"/>
                  </a:lnTo>
                  <a:cubicBezTo>
                    <a:pt x="4397" y="4253"/>
                    <a:pt x="4589" y="3859"/>
                    <a:pt x="4589" y="3303"/>
                  </a:cubicBezTo>
                  <a:cubicBezTo>
                    <a:pt x="4589" y="2175"/>
                    <a:pt x="3798" y="806"/>
                    <a:pt x="2823" y="242"/>
                  </a:cubicBezTo>
                  <a:cubicBezTo>
                    <a:pt x="2539" y="78"/>
                    <a:pt x="2271" y="0"/>
                    <a:pt x="20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4"/>
            <p:cNvSpPr/>
            <p:nvPr/>
          </p:nvSpPr>
          <p:spPr>
            <a:xfrm>
              <a:off x="2445943" y="4302052"/>
              <a:ext cx="187320" cy="241968"/>
            </a:xfrm>
            <a:custGeom>
              <a:rect b="b" l="l" r="r" t="t"/>
              <a:pathLst>
                <a:path extrusionOk="0" h="4565" w="3534">
                  <a:moveTo>
                    <a:pt x="979" y="1"/>
                  </a:moveTo>
                  <a:cubicBezTo>
                    <a:pt x="399" y="1"/>
                    <a:pt x="0" y="463"/>
                    <a:pt x="0" y="1263"/>
                  </a:cubicBezTo>
                  <a:cubicBezTo>
                    <a:pt x="0" y="2389"/>
                    <a:pt x="791" y="3760"/>
                    <a:pt x="1768" y="4323"/>
                  </a:cubicBezTo>
                  <a:cubicBezTo>
                    <a:pt x="2052" y="4487"/>
                    <a:pt x="2320" y="4565"/>
                    <a:pt x="2557" y="4565"/>
                  </a:cubicBezTo>
                  <a:cubicBezTo>
                    <a:pt x="3136" y="4565"/>
                    <a:pt x="3534" y="4102"/>
                    <a:pt x="3534" y="3303"/>
                  </a:cubicBezTo>
                  <a:cubicBezTo>
                    <a:pt x="3534" y="2177"/>
                    <a:pt x="2743" y="806"/>
                    <a:pt x="1768" y="242"/>
                  </a:cubicBezTo>
                  <a:cubicBezTo>
                    <a:pt x="1484" y="78"/>
                    <a:pt x="1216" y="1"/>
                    <a:pt x="9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4"/>
            <p:cNvSpPr/>
            <p:nvPr/>
          </p:nvSpPr>
          <p:spPr>
            <a:xfrm>
              <a:off x="3524851" y="5169313"/>
              <a:ext cx="1015629" cy="1134095"/>
            </a:xfrm>
            <a:custGeom>
              <a:rect b="b" l="l" r="r" t="t"/>
              <a:pathLst>
                <a:path extrusionOk="0" h="21396" w="19161">
                  <a:moveTo>
                    <a:pt x="8424" y="11258"/>
                  </a:moveTo>
                  <a:lnTo>
                    <a:pt x="10417" y="12411"/>
                  </a:lnTo>
                  <a:lnTo>
                    <a:pt x="9099" y="14489"/>
                  </a:lnTo>
                  <a:lnTo>
                    <a:pt x="9099" y="14490"/>
                  </a:lnTo>
                  <a:lnTo>
                    <a:pt x="7106" y="13338"/>
                  </a:lnTo>
                  <a:lnTo>
                    <a:pt x="8424" y="11258"/>
                  </a:lnTo>
                  <a:close/>
                  <a:moveTo>
                    <a:pt x="6987" y="13524"/>
                  </a:moveTo>
                  <a:lnTo>
                    <a:pt x="8982" y="14675"/>
                  </a:lnTo>
                  <a:lnTo>
                    <a:pt x="7998" y="16227"/>
                  </a:lnTo>
                  <a:cubicBezTo>
                    <a:pt x="7755" y="16611"/>
                    <a:pt x="7621" y="17016"/>
                    <a:pt x="7621" y="17370"/>
                  </a:cubicBezTo>
                  <a:lnTo>
                    <a:pt x="7621" y="18283"/>
                  </a:lnTo>
                  <a:lnTo>
                    <a:pt x="5686" y="17167"/>
                  </a:lnTo>
                  <a:lnTo>
                    <a:pt x="5686" y="15998"/>
                  </a:lnTo>
                  <a:cubicBezTo>
                    <a:pt x="5686" y="15730"/>
                    <a:pt x="5798" y="15401"/>
                    <a:pt x="5993" y="15092"/>
                  </a:cubicBezTo>
                  <a:lnTo>
                    <a:pt x="6987" y="13524"/>
                  </a:lnTo>
                  <a:close/>
                  <a:moveTo>
                    <a:pt x="1853" y="0"/>
                  </a:moveTo>
                  <a:lnTo>
                    <a:pt x="1853" y="1852"/>
                  </a:lnTo>
                  <a:cubicBezTo>
                    <a:pt x="1853" y="4157"/>
                    <a:pt x="2589" y="6432"/>
                    <a:pt x="4078" y="8190"/>
                  </a:cubicBezTo>
                  <a:cubicBezTo>
                    <a:pt x="4635" y="8848"/>
                    <a:pt x="5315" y="9465"/>
                    <a:pt x="6141" y="9942"/>
                  </a:cubicBezTo>
                  <a:lnTo>
                    <a:pt x="8042" y="11038"/>
                  </a:lnTo>
                  <a:lnTo>
                    <a:pt x="5621" y="14856"/>
                  </a:lnTo>
                  <a:cubicBezTo>
                    <a:pt x="5378" y="15238"/>
                    <a:pt x="5246" y="15644"/>
                    <a:pt x="5246" y="15998"/>
                  </a:cubicBezTo>
                  <a:lnTo>
                    <a:pt x="5246" y="16913"/>
                  </a:lnTo>
                  <a:lnTo>
                    <a:pt x="362" y="14093"/>
                  </a:lnTo>
                  <a:cubicBezTo>
                    <a:pt x="328" y="14074"/>
                    <a:pt x="290" y="14064"/>
                    <a:pt x="252" y="14064"/>
                  </a:cubicBezTo>
                  <a:cubicBezTo>
                    <a:pt x="176" y="14064"/>
                    <a:pt x="102" y="14103"/>
                    <a:pt x="61" y="14173"/>
                  </a:cubicBezTo>
                  <a:cubicBezTo>
                    <a:pt x="1" y="14279"/>
                    <a:pt x="36" y="14415"/>
                    <a:pt x="142" y="14475"/>
                  </a:cubicBezTo>
                  <a:lnTo>
                    <a:pt x="12077" y="21366"/>
                  </a:lnTo>
                  <a:cubicBezTo>
                    <a:pt x="12111" y="21386"/>
                    <a:pt x="12149" y="21395"/>
                    <a:pt x="12186" y="21395"/>
                  </a:cubicBezTo>
                  <a:cubicBezTo>
                    <a:pt x="12263" y="21395"/>
                    <a:pt x="12337" y="21355"/>
                    <a:pt x="12379" y="21284"/>
                  </a:cubicBezTo>
                  <a:cubicBezTo>
                    <a:pt x="12439" y="21180"/>
                    <a:pt x="12403" y="21044"/>
                    <a:pt x="12297" y="20984"/>
                  </a:cubicBezTo>
                  <a:lnTo>
                    <a:pt x="8062" y="18539"/>
                  </a:lnTo>
                  <a:lnTo>
                    <a:pt x="8062" y="17370"/>
                  </a:lnTo>
                  <a:cubicBezTo>
                    <a:pt x="8062" y="17102"/>
                    <a:pt x="8175" y="16773"/>
                    <a:pt x="8370" y="16464"/>
                  </a:cubicBezTo>
                  <a:lnTo>
                    <a:pt x="10799" y="12630"/>
                  </a:lnTo>
                  <a:lnTo>
                    <a:pt x="15432" y="15305"/>
                  </a:lnTo>
                  <a:cubicBezTo>
                    <a:pt x="15563" y="15382"/>
                    <a:pt x="15711" y="15420"/>
                    <a:pt x="15858" y="15420"/>
                  </a:cubicBezTo>
                  <a:cubicBezTo>
                    <a:pt x="16006" y="15420"/>
                    <a:pt x="16153" y="15382"/>
                    <a:pt x="16286" y="15305"/>
                  </a:cubicBezTo>
                  <a:lnTo>
                    <a:pt x="19161" y="13646"/>
                  </a:lnTo>
                  <a:lnTo>
                    <a:pt x="19161" y="7242"/>
                  </a:lnTo>
                  <a:lnTo>
                    <a:pt x="15859" y="9148"/>
                  </a:lnTo>
                  <a:lnTo>
                    <a:pt x="15859" y="9148"/>
                  </a:lnTo>
                  <a:lnTo>
                    <a:pt x="185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44"/>
            <p:cNvSpPr/>
            <p:nvPr/>
          </p:nvSpPr>
          <p:spPr>
            <a:xfrm>
              <a:off x="2628915" y="4442302"/>
              <a:ext cx="870819" cy="637226"/>
            </a:xfrm>
            <a:custGeom>
              <a:rect b="b" l="l" r="r" t="t"/>
              <a:pathLst>
                <a:path extrusionOk="0" h="12022" w="16429">
                  <a:moveTo>
                    <a:pt x="0" y="0"/>
                  </a:moveTo>
                  <a:lnTo>
                    <a:pt x="0" y="1214"/>
                  </a:lnTo>
                  <a:lnTo>
                    <a:pt x="16428" y="12021"/>
                  </a:lnTo>
                  <a:lnTo>
                    <a:pt x="16428" y="9485"/>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44"/>
            <p:cNvSpPr/>
            <p:nvPr/>
          </p:nvSpPr>
          <p:spPr>
            <a:xfrm>
              <a:off x="2628915" y="4394598"/>
              <a:ext cx="953401" cy="550457"/>
            </a:xfrm>
            <a:custGeom>
              <a:rect b="b" l="l" r="r" t="t"/>
              <a:pathLst>
                <a:path extrusionOk="0" h="10385" w="17987">
                  <a:moveTo>
                    <a:pt x="1558" y="0"/>
                  </a:moveTo>
                  <a:lnTo>
                    <a:pt x="0" y="900"/>
                  </a:lnTo>
                  <a:lnTo>
                    <a:pt x="16428" y="10385"/>
                  </a:lnTo>
                  <a:lnTo>
                    <a:pt x="17987" y="9485"/>
                  </a:lnTo>
                  <a:lnTo>
                    <a:pt x="1558" y="0"/>
                  </a:lnTo>
                  <a:close/>
                </a:path>
              </a:pathLst>
            </a:custGeom>
            <a:gradFill>
              <a:gsLst>
                <a:gs pos="0">
                  <a:schemeClr val="accent1"/>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44"/>
            <p:cNvSpPr/>
            <p:nvPr/>
          </p:nvSpPr>
          <p:spPr>
            <a:xfrm>
              <a:off x="3446087" y="4914096"/>
              <a:ext cx="216313" cy="297305"/>
            </a:xfrm>
            <a:custGeom>
              <a:rect b="b" l="l" r="r" t="t"/>
              <a:pathLst>
                <a:path extrusionOk="0" h="5609" w="4081">
                  <a:moveTo>
                    <a:pt x="2" y="1"/>
                  </a:moveTo>
                  <a:lnTo>
                    <a:pt x="1" y="2419"/>
                  </a:lnTo>
                  <a:lnTo>
                    <a:pt x="3236" y="5609"/>
                  </a:lnTo>
                  <a:lnTo>
                    <a:pt x="4080" y="3214"/>
                  </a:lnTo>
                  <a:cubicBezTo>
                    <a:pt x="4080" y="3214"/>
                    <a:pt x="1704" y="701"/>
                    <a:pt x="1704" y="670"/>
                  </a:cubicBezTo>
                  <a:cubicBezTo>
                    <a:pt x="1704" y="639"/>
                    <a:pt x="2" y="1"/>
                    <a:pt x="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44"/>
            <p:cNvSpPr/>
            <p:nvPr/>
          </p:nvSpPr>
          <p:spPr>
            <a:xfrm>
              <a:off x="3446193" y="4865915"/>
              <a:ext cx="1082733" cy="627685"/>
            </a:xfrm>
            <a:custGeom>
              <a:rect b="b" l="l" r="r" t="t"/>
              <a:pathLst>
                <a:path extrusionOk="0" h="11842" w="20427">
                  <a:moveTo>
                    <a:pt x="1543" y="1"/>
                  </a:moveTo>
                  <a:lnTo>
                    <a:pt x="0" y="910"/>
                  </a:lnTo>
                  <a:lnTo>
                    <a:pt x="3230" y="4603"/>
                  </a:lnTo>
                  <a:lnTo>
                    <a:pt x="15767" y="11842"/>
                  </a:lnTo>
                  <a:lnTo>
                    <a:pt x="20426" y="9134"/>
                  </a:lnTo>
                  <a:lnTo>
                    <a:pt x="7916" y="1913"/>
                  </a:lnTo>
                  <a:lnTo>
                    <a:pt x="154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44"/>
            <p:cNvSpPr/>
            <p:nvPr/>
          </p:nvSpPr>
          <p:spPr>
            <a:xfrm>
              <a:off x="4461230" y="5574109"/>
              <a:ext cx="275997" cy="410153"/>
            </a:xfrm>
            <a:custGeom>
              <a:rect b="b" l="l" r="r" t="t"/>
              <a:pathLst>
                <a:path extrusionOk="0" h="7738" w="5207">
                  <a:moveTo>
                    <a:pt x="5206" y="0"/>
                  </a:moveTo>
                  <a:lnTo>
                    <a:pt x="1121" y="2377"/>
                  </a:lnTo>
                  <a:lnTo>
                    <a:pt x="1" y="7738"/>
                  </a:lnTo>
                  <a:lnTo>
                    <a:pt x="1" y="7738"/>
                  </a:lnTo>
                  <a:lnTo>
                    <a:pt x="4086" y="5361"/>
                  </a:lnTo>
                  <a:lnTo>
                    <a:pt x="5206" y="0"/>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44"/>
            <p:cNvSpPr/>
            <p:nvPr/>
          </p:nvSpPr>
          <p:spPr>
            <a:xfrm>
              <a:off x="4494835" y="5653192"/>
              <a:ext cx="202002" cy="284531"/>
            </a:xfrm>
            <a:custGeom>
              <a:rect b="b" l="l" r="r" t="t"/>
              <a:pathLst>
                <a:path extrusionOk="0" h="5368" w="3811">
                  <a:moveTo>
                    <a:pt x="3811" y="1"/>
                  </a:moveTo>
                  <a:lnTo>
                    <a:pt x="753" y="1766"/>
                  </a:lnTo>
                  <a:lnTo>
                    <a:pt x="1" y="5367"/>
                  </a:lnTo>
                  <a:lnTo>
                    <a:pt x="3062" y="3586"/>
                  </a:lnTo>
                  <a:lnTo>
                    <a:pt x="381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44"/>
            <p:cNvSpPr/>
            <p:nvPr/>
          </p:nvSpPr>
          <p:spPr>
            <a:xfrm>
              <a:off x="4500878" y="5528207"/>
              <a:ext cx="236349" cy="171895"/>
            </a:xfrm>
            <a:custGeom>
              <a:rect b="b" l="l" r="r" t="t"/>
              <a:pathLst>
                <a:path extrusionOk="0" h="3243" w="4459">
                  <a:moveTo>
                    <a:pt x="4086" y="0"/>
                  </a:moveTo>
                  <a:lnTo>
                    <a:pt x="1" y="2377"/>
                  </a:lnTo>
                  <a:lnTo>
                    <a:pt x="373" y="3243"/>
                  </a:lnTo>
                  <a:lnTo>
                    <a:pt x="4458" y="866"/>
                  </a:lnTo>
                  <a:lnTo>
                    <a:pt x="40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44"/>
            <p:cNvSpPr/>
            <p:nvPr/>
          </p:nvSpPr>
          <p:spPr>
            <a:xfrm>
              <a:off x="4281863" y="5350059"/>
              <a:ext cx="435595" cy="304143"/>
            </a:xfrm>
            <a:custGeom>
              <a:rect b="b" l="l" r="r" t="t"/>
              <a:pathLst>
                <a:path extrusionOk="0" h="5738" w="8218">
                  <a:moveTo>
                    <a:pt x="4660" y="0"/>
                  </a:moveTo>
                  <a:lnTo>
                    <a:pt x="1" y="2708"/>
                  </a:lnTo>
                  <a:lnTo>
                    <a:pt x="4133" y="5738"/>
                  </a:lnTo>
                  <a:lnTo>
                    <a:pt x="8218" y="3361"/>
                  </a:lnTo>
                  <a:lnTo>
                    <a:pt x="466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44"/>
            <p:cNvSpPr/>
            <p:nvPr/>
          </p:nvSpPr>
          <p:spPr>
            <a:xfrm>
              <a:off x="3617397" y="5109842"/>
              <a:ext cx="903258" cy="874423"/>
            </a:xfrm>
            <a:custGeom>
              <a:rect b="b" l="l" r="r" t="t"/>
              <a:pathLst>
                <a:path extrusionOk="0" h="16497" w="17041">
                  <a:moveTo>
                    <a:pt x="0" y="1"/>
                  </a:moveTo>
                  <a:lnTo>
                    <a:pt x="4" y="1916"/>
                  </a:lnTo>
                  <a:lnTo>
                    <a:pt x="3114" y="5103"/>
                  </a:lnTo>
                  <a:lnTo>
                    <a:pt x="9963" y="9058"/>
                  </a:lnTo>
                  <a:lnTo>
                    <a:pt x="11274" y="12973"/>
                  </a:lnTo>
                  <a:cubicBezTo>
                    <a:pt x="11568" y="13851"/>
                    <a:pt x="12194" y="14580"/>
                    <a:pt x="13018" y="15005"/>
                  </a:cubicBezTo>
                  <a:lnTo>
                    <a:pt x="15921" y="16497"/>
                  </a:lnTo>
                  <a:lnTo>
                    <a:pt x="17041" y="11136"/>
                  </a:lnTo>
                  <a:lnTo>
                    <a:pt x="16669" y="10270"/>
                  </a:lnTo>
                  <a:lnTo>
                    <a:pt x="12537" y="7240"/>
                  </a:ln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44"/>
            <p:cNvSpPr/>
            <p:nvPr/>
          </p:nvSpPr>
          <p:spPr>
            <a:xfrm>
              <a:off x="3747630" y="5036643"/>
              <a:ext cx="316069" cy="131982"/>
            </a:xfrm>
            <a:custGeom>
              <a:rect b="b" l="l" r="r" t="t"/>
              <a:pathLst>
                <a:path extrusionOk="0" h="2490" w="5963">
                  <a:moveTo>
                    <a:pt x="3073" y="1"/>
                  </a:moveTo>
                  <a:lnTo>
                    <a:pt x="0" y="1791"/>
                  </a:lnTo>
                  <a:lnTo>
                    <a:pt x="2889" y="2489"/>
                  </a:lnTo>
                  <a:lnTo>
                    <a:pt x="5962" y="699"/>
                  </a:lnTo>
                  <a:lnTo>
                    <a:pt x="3073"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44"/>
            <p:cNvSpPr/>
            <p:nvPr/>
          </p:nvSpPr>
          <p:spPr>
            <a:xfrm>
              <a:off x="3900707" y="5073640"/>
              <a:ext cx="360858" cy="209211"/>
            </a:xfrm>
            <a:custGeom>
              <a:rect b="b" l="l" r="r" t="t"/>
              <a:pathLst>
                <a:path extrusionOk="0" h="3947" w="6808">
                  <a:moveTo>
                    <a:pt x="3074" y="1"/>
                  </a:moveTo>
                  <a:lnTo>
                    <a:pt x="1" y="1791"/>
                  </a:lnTo>
                  <a:lnTo>
                    <a:pt x="3734" y="3946"/>
                  </a:lnTo>
                  <a:lnTo>
                    <a:pt x="6807" y="215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4"/>
            <p:cNvSpPr/>
            <p:nvPr/>
          </p:nvSpPr>
          <p:spPr>
            <a:xfrm>
              <a:off x="4098573" y="5187865"/>
              <a:ext cx="315857" cy="234653"/>
            </a:xfrm>
            <a:custGeom>
              <a:rect b="b" l="l" r="r" t="t"/>
              <a:pathLst>
                <a:path extrusionOk="0" h="4427" w="5959">
                  <a:moveTo>
                    <a:pt x="3074" y="1"/>
                  </a:moveTo>
                  <a:lnTo>
                    <a:pt x="1" y="1791"/>
                  </a:lnTo>
                  <a:lnTo>
                    <a:pt x="2884" y="4426"/>
                  </a:lnTo>
                  <a:lnTo>
                    <a:pt x="5958" y="2636"/>
                  </a:lnTo>
                  <a:lnTo>
                    <a:pt x="3074" y="1"/>
                  </a:lnTo>
                  <a:close/>
                </a:path>
              </a:pathLst>
            </a:custGeom>
            <a:gradFill>
              <a:gsLst>
                <a:gs pos="0">
                  <a:schemeClr val="accent1"/>
                </a:gs>
                <a:gs pos="100000">
                  <a:schemeClr val="accent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44"/>
            <p:cNvSpPr/>
            <p:nvPr/>
          </p:nvSpPr>
          <p:spPr>
            <a:xfrm>
              <a:off x="3747630" y="5131574"/>
              <a:ext cx="503813" cy="290944"/>
            </a:xfrm>
            <a:custGeom>
              <a:rect b="b" l="l" r="r" t="t"/>
              <a:pathLst>
                <a:path extrusionOk="0" h="5489" w="9505">
                  <a:moveTo>
                    <a:pt x="0" y="0"/>
                  </a:moveTo>
                  <a:lnTo>
                    <a:pt x="9505" y="5488"/>
                  </a:lnTo>
                  <a:lnTo>
                    <a:pt x="6622" y="2853"/>
                  </a:lnTo>
                  <a:lnTo>
                    <a:pt x="2889" y="698"/>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44"/>
            <p:cNvSpPr/>
            <p:nvPr/>
          </p:nvSpPr>
          <p:spPr>
            <a:xfrm>
              <a:off x="3996857" y="5142811"/>
              <a:ext cx="178786" cy="86080"/>
            </a:xfrm>
            <a:custGeom>
              <a:rect b="b" l="l" r="r" t="t"/>
              <a:pathLst>
                <a:path extrusionOk="0" h="1624" w="3373">
                  <a:moveTo>
                    <a:pt x="5" y="0"/>
                  </a:moveTo>
                  <a:lnTo>
                    <a:pt x="5" y="643"/>
                  </a:lnTo>
                  <a:cubicBezTo>
                    <a:pt x="0" y="894"/>
                    <a:pt x="165" y="1148"/>
                    <a:pt x="497" y="1339"/>
                  </a:cubicBezTo>
                  <a:cubicBezTo>
                    <a:pt x="826" y="1529"/>
                    <a:pt x="1257" y="1624"/>
                    <a:pt x="1688" y="1624"/>
                  </a:cubicBezTo>
                  <a:cubicBezTo>
                    <a:pt x="2119" y="1624"/>
                    <a:pt x="2550" y="1529"/>
                    <a:pt x="2878" y="1339"/>
                  </a:cubicBezTo>
                  <a:cubicBezTo>
                    <a:pt x="3204" y="1151"/>
                    <a:pt x="3369" y="906"/>
                    <a:pt x="3372" y="660"/>
                  </a:cubicBezTo>
                  <a:lnTo>
                    <a:pt x="3372" y="19"/>
                  </a:lnTo>
                  <a:lnTo>
                    <a:pt x="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44"/>
            <p:cNvSpPr/>
            <p:nvPr/>
          </p:nvSpPr>
          <p:spPr>
            <a:xfrm>
              <a:off x="3988376" y="5091767"/>
              <a:ext cx="195959" cy="103148"/>
            </a:xfrm>
            <a:custGeom>
              <a:rect b="b" l="l" r="r" t="t"/>
              <a:pathLst>
                <a:path extrusionOk="0" h="1946" w="3697">
                  <a:moveTo>
                    <a:pt x="1848" y="0"/>
                  </a:moveTo>
                  <a:cubicBezTo>
                    <a:pt x="1417" y="0"/>
                    <a:pt x="986" y="95"/>
                    <a:pt x="657" y="285"/>
                  </a:cubicBezTo>
                  <a:cubicBezTo>
                    <a:pt x="0" y="665"/>
                    <a:pt x="0" y="1280"/>
                    <a:pt x="657" y="1660"/>
                  </a:cubicBezTo>
                  <a:cubicBezTo>
                    <a:pt x="986" y="1850"/>
                    <a:pt x="1417" y="1945"/>
                    <a:pt x="1848" y="1945"/>
                  </a:cubicBezTo>
                  <a:cubicBezTo>
                    <a:pt x="2280" y="1945"/>
                    <a:pt x="2711" y="1850"/>
                    <a:pt x="3040" y="1660"/>
                  </a:cubicBezTo>
                  <a:cubicBezTo>
                    <a:pt x="3697" y="1280"/>
                    <a:pt x="3697" y="665"/>
                    <a:pt x="3040" y="285"/>
                  </a:cubicBezTo>
                  <a:cubicBezTo>
                    <a:pt x="2711" y="95"/>
                    <a:pt x="2280" y="0"/>
                    <a:pt x="18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44"/>
            <p:cNvSpPr/>
            <p:nvPr/>
          </p:nvSpPr>
          <p:spPr>
            <a:xfrm>
              <a:off x="2672432" y="4418556"/>
              <a:ext cx="812461" cy="469041"/>
            </a:xfrm>
            <a:custGeom>
              <a:rect b="b" l="l" r="r" t="t"/>
              <a:pathLst>
                <a:path extrusionOk="0" h="8849" w="15328">
                  <a:moveTo>
                    <a:pt x="734" y="1"/>
                  </a:moveTo>
                  <a:lnTo>
                    <a:pt x="1" y="424"/>
                  </a:lnTo>
                  <a:lnTo>
                    <a:pt x="14594" y="8848"/>
                  </a:lnTo>
                  <a:lnTo>
                    <a:pt x="15327" y="8425"/>
                  </a:lnTo>
                  <a:lnTo>
                    <a:pt x="7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44"/>
            <p:cNvSpPr/>
            <p:nvPr/>
          </p:nvSpPr>
          <p:spPr>
            <a:xfrm>
              <a:off x="2672432" y="4418556"/>
              <a:ext cx="38959" cy="44895"/>
            </a:xfrm>
            <a:custGeom>
              <a:rect b="b" l="l" r="r" t="t"/>
              <a:pathLst>
                <a:path extrusionOk="0" h="847" w="735">
                  <a:moveTo>
                    <a:pt x="734" y="1"/>
                  </a:moveTo>
                  <a:lnTo>
                    <a:pt x="1" y="424"/>
                  </a:lnTo>
                  <a:lnTo>
                    <a:pt x="734" y="847"/>
                  </a:lnTo>
                  <a:lnTo>
                    <a:pt x="73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44"/>
            <p:cNvSpPr/>
            <p:nvPr/>
          </p:nvSpPr>
          <p:spPr>
            <a:xfrm>
              <a:off x="2506051" y="4390199"/>
              <a:ext cx="57033" cy="68058"/>
            </a:xfrm>
            <a:custGeom>
              <a:rect b="b" l="l" r="r" t="t"/>
              <a:pathLst>
                <a:path extrusionOk="0" h="1284" w="1076">
                  <a:moveTo>
                    <a:pt x="0" y="246"/>
                  </a:moveTo>
                  <a:lnTo>
                    <a:pt x="348" y="46"/>
                  </a:lnTo>
                  <a:cubicBezTo>
                    <a:pt x="425" y="0"/>
                    <a:pt x="531" y="6"/>
                    <a:pt x="651" y="74"/>
                  </a:cubicBezTo>
                  <a:cubicBezTo>
                    <a:pt x="885" y="209"/>
                    <a:pt x="1075" y="539"/>
                    <a:pt x="1075" y="809"/>
                  </a:cubicBezTo>
                  <a:cubicBezTo>
                    <a:pt x="1075" y="943"/>
                    <a:pt x="1028" y="1038"/>
                    <a:pt x="954" y="1083"/>
                  </a:cubicBezTo>
                  <a:lnTo>
                    <a:pt x="606" y="1283"/>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44"/>
            <p:cNvSpPr/>
            <p:nvPr/>
          </p:nvSpPr>
          <p:spPr>
            <a:xfrm>
              <a:off x="2490891" y="4397354"/>
              <a:ext cx="59737" cy="69596"/>
            </a:xfrm>
            <a:custGeom>
              <a:rect b="b" l="l" r="r" t="t"/>
              <a:pathLst>
                <a:path extrusionOk="0" h="1313" w="1127">
                  <a:moveTo>
                    <a:pt x="0" y="277"/>
                  </a:moveTo>
                  <a:lnTo>
                    <a:pt x="398" y="47"/>
                  </a:lnTo>
                  <a:cubicBezTo>
                    <a:pt x="475" y="1"/>
                    <a:pt x="583" y="7"/>
                    <a:pt x="701" y="74"/>
                  </a:cubicBezTo>
                  <a:cubicBezTo>
                    <a:pt x="937" y="210"/>
                    <a:pt x="1126" y="539"/>
                    <a:pt x="1126" y="810"/>
                  </a:cubicBezTo>
                  <a:cubicBezTo>
                    <a:pt x="1126" y="943"/>
                    <a:pt x="1080" y="1037"/>
                    <a:pt x="1004" y="1083"/>
                  </a:cubicBezTo>
                  <a:lnTo>
                    <a:pt x="606" y="1313"/>
                  </a:lnTo>
                  <a:lnTo>
                    <a:pt x="0" y="277"/>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44"/>
            <p:cNvSpPr/>
            <p:nvPr/>
          </p:nvSpPr>
          <p:spPr>
            <a:xfrm>
              <a:off x="2484425" y="4410447"/>
              <a:ext cx="45054" cy="58146"/>
            </a:xfrm>
            <a:custGeom>
              <a:rect b="b" l="l" r="r" t="t"/>
              <a:pathLst>
                <a:path extrusionOk="0" h="1097" w="850">
                  <a:moveTo>
                    <a:pt x="235" y="0"/>
                  </a:moveTo>
                  <a:cubicBezTo>
                    <a:pt x="96" y="0"/>
                    <a:pt x="1" y="111"/>
                    <a:pt x="1" y="303"/>
                  </a:cubicBezTo>
                  <a:cubicBezTo>
                    <a:pt x="1" y="573"/>
                    <a:pt x="191" y="903"/>
                    <a:pt x="425" y="1038"/>
                  </a:cubicBezTo>
                  <a:cubicBezTo>
                    <a:pt x="493" y="1077"/>
                    <a:pt x="558" y="1096"/>
                    <a:pt x="615" y="1096"/>
                  </a:cubicBezTo>
                  <a:cubicBezTo>
                    <a:pt x="754" y="1096"/>
                    <a:pt x="850" y="985"/>
                    <a:pt x="850" y="793"/>
                  </a:cubicBezTo>
                  <a:cubicBezTo>
                    <a:pt x="850" y="523"/>
                    <a:pt x="659" y="193"/>
                    <a:pt x="425" y="58"/>
                  </a:cubicBezTo>
                  <a:cubicBezTo>
                    <a:pt x="357" y="19"/>
                    <a:pt x="293" y="0"/>
                    <a:pt x="23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44"/>
            <p:cNvSpPr/>
            <p:nvPr/>
          </p:nvSpPr>
          <p:spPr>
            <a:xfrm>
              <a:off x="4037936" y="5109365"/>
              <a:ext cx="99437" cy="59896"/>
            </a:xfrm>
            <a:custGeom>
              <a:rect b="b" l="l" r="r" t="t"/>
              <a:pathLst>
                <a:path extrusionOk="0" h="1130" w="1876">
                  <a:moveTo>
                    <a:pt x="2" y="1"/>
                  </a:moveTo>
                  <a:lnTo>
                    <a:pt x="2" y="584"/>
                  </a:lnTo>
                  <a:cubicBezTo>
                    <a:pt x="1" y="724"/>
                    <a:pt x="91" y="864"/>
                    <a:pt x="276" y="971"/>
                  </a:cubicBezTo>
                  <a:cubicBezTo>
                    <a:pt x="459" y="1077"/>
                    <a:pt x="699" y="1129"/>
                    <a:pt x="939" y="1129"/>
                  </a:cubicBezTo>
                  <a:cubicBezTo>
                    <a:pt x="1179" y="1129"/>
                    <a:pt x="1419" y="1077"/>
                    <a:pt x="1602" y="971"/>
                  </a:cubicBezTo>
                  <a:cubicBezTo>
                    <a:pt x="1782" y="867"/>
                    <a:pt x="1874" y="730"/>
                    <a:pt x="1876" y="593"/>
                  </a:cubicBezTo>
                  <a:lnTo>
                    <a:pt x="1876" y="11"/>
                  </a:lnTo>
                  <a:lnTo>
                    <a:pt x="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44"/>
            <p:cNvSpPr/>
            <p:nvPr/>
          </p:nvSpPr>
          <p:spPr>
            <a:xfrm>
              <a:off x="4033218" y="5081007"/>
              <a:ext cx="109031" cy="57351"/>
            </a:xfrm>
            <a:custGeom>
              <a:rect b="b" l="l" r="r" t="t"/>
              <a:pathLst>
                <a:path extrusionOk="0" h="1082" w="2057">
                  <a:moveTo>
                    <a:pt x="1028" y="1"/>
                  </a:moveTo>
                  <a:cubicBezTo>
                    <a:pt x="788" y="1"/>
                    <a:pt x="549" y="53"/>
                    <a:pt x="366" y="159"/>
                  </a:cubicBezTo>
                  <a:cubicBezTo>
                    <a:pt x="0" y="370"/>
                    <a:pt x="0" y="713"/>
                    <a:pt x="366" y="923"/>
                  </a:cubicBezTo>
                  <a:cubicBezTo>
                    <a:pt x="549" y="1029"/>
                    <a:pt x="788" y="1081"/>
                    <a:pt x="1028" y="1081"/>
                  </a:cubicBezTo>
                  <a:cubicBezTo>
                    <a:pt x="1268" y="1081"/>
                    <a:pt x="1508" y="1029"/>
                    <a:pt x="1691" y="923"/>
                  </a:cubicBezTo>
                  <a:cubicBezTo>
                    <a:pt x="2057" y="713"/>
                    <a:pt x="2057" y="370"/>
                    <a:pt x="1691" y="159"/>
                  </a:cubicBezTo>
                  <a:cubicBezTo>
                    <a:pt x="1508" y="53"/>
                    <a:pt x="1268" y="1"/>
                    <a:pt x="1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44"/>
            <p:cNvSpPr/>
            <p:nvPr/>
          </p:nvSpPr>
          <p:spPr>
            <a:xfrm>
              <a:off x="4056275" y="5039611"/>
              <a:ext cx="62705" cy="86769"/>
            </a:xfrm>
            <a:custGeom>
              <a:rect b="b" l="l" r="r" t="t"/>
              <a:pathLst>
                <a:path extrusionOk="0" h="1637" w="1183">
                  <a:moveTo>
                    <a:pt x="2" y="0"/>
                  </a:moveTo>
                  <a:lnTo>
                    <a:pt x="2" y="1260"/>
                  </a:lnTo>
                  <a:cubicBezTo>
                    <a:pt x="1" y="1347"/>
                    <a:pt x="58" y="1437"/>
                    <a:pt x="174" y="1503"/>
                  </a:cubicBezTo>
                  <a:cubicBezTo>
                    <a:pt x="405" y="1637"/>
                    <a:pt x="779" y="1637"/>
                    <a:pt x="1010" y="1503"/>
                  </a:cubicBezTo>
                  <a:cubicBezTo>
                    <a:pt x="1124" y="1438"/>
                    <a:pt x="1180" y="1352"/>
                    <a:pt x="1182" y="1266"/>
                  </a:cubicBezTo>
                  <a:lnTo>
                    <a:pt x="1182" y="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44"/>
            <p:cNvSpPr/>
            <p:nvPr/>
          </p:nvSpPr>
          <p:spPr>
            <a:xfrm>
              <a:off x="4053254" y="5027844"/>
              <a:ext cx="68694" cy="36202"/>
            </a:xfrm>
            <a:custGeom>
              <a:rect b="b" l="l" r="r" t="t"/>
              <a:pathLst>
                <a:path extrusionOk="0" h="683" w="1296">
                  <a:moveTo>
                    <a:pt x="649" y="0"/>
                  </a:moveTo>
                  <a:cubicBezTo>
                    <a:pt x="498" y="0"/>
                    <a:pt x="347" y="34"/>
                    <a:pt x="231" y="100"/>
                  </a:cubicBezTo>
                  <a:cubicBezTo>
                    <a:pt x="1" y="233"/>
                    <a:pt x="1" y="450"/>
                    <a:pt x="231" y="582"/>
                  </a:cubicBezTo>
                  <a:cubicBezTo>
                    <a:pt x="347" y="649"/>
                    <a:pt x="498" y="682"/>
                    <a:pt x="649" y="682"/>
                  </a:cubicBezTo>
                  <a:cubicBezTo>
                    <a:pt x="800" y="682"/>
                    <a:pt x="951" y="649"/>
                    <a:pt x="1067" y="582"/>
                  </a:cubicBezTo>
                  <a:cubicBezTo>
                    <a:pt x="1296" y="450"/>
                    <a:pt x="1296" y="233"/>
                    <a:pt x="1067" y="100"/>
                  </a:cubicBezTo>
                  <a:cubicBezTo>
                    <a:pt x="951" y="34"/>
                    <a:pt x="800" y="0"/>
                    <a:pt x="6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44"/>
            <p:cNvSpPr/>
            <p:nvPr/>
          </p:nvSpPr>
          <p:spPr>
            <a:xfrm>
              <a:off x="2232653" y="4069786"/>
              <a:ext cx="586341" cy="717688"/>
            </a:xfrm>
            <a:custGeom>
              <a:rect b="b" l="l" r="r" t="t"/>
              <a:pathLst>
                <a:path extrusionOk="0" h="13540" w="11062">
                  <a:moveTo>
                    <a:pt x="1610" y="0"/>
                  </a:moveTo>
                  <a:cubicBezTo>
                    <a:pt x="617" y="578"/>
                    <a:pt x="4" y="1809"/>
                    <a:pt x="1" y="3559"/>
                  </a:cubicBezTo>
                  <a:lnTo>
                    <a:pt x="5497" y="6733"/>
                  </a:lnTo>
                  <a:lnTo>
                    <a:pt x="1610" y="0"/>
                  </a:lnTo>
                  <a:close/>
                  <a:moveTo>
                    <a:pt x="5546" y="392"/>
                  </a:moveTo>
                  <a:lnTo>
                    <a:pt x="5546" y="6737"/>
                  </a:lnTo>
                  <a:lnTo>
                    <a:pt x="9433" y="4493"/>
                  </a:lnTo>
                  <a:cubicBezTo>
                    <a:pt x="8436" y="2773"/>
                    <a:pt x="7064" y="1272"/>
                    <a:pt x="5546" y="392"/>
                  </a:cubicBezTo>
                  <a:close/>
                  <a:moveTo>
                    <a:pt x="5517" y="6802"/>
                  </a:moveTo>
                  <a:lnTo>
                    <a:pt x="1630" y="9046"/>
                  </a:lnTo>
                  <a:cubicBezTo>
                    <a:pt x="2626" y="10767"/>
                    <a:pt x="3998" y="12267"/>
                    <a:pt x="5517" y="13149"/>
                  </a:cubicBezTo>
                  <a:lnTo>
                    <a:pt x="5517" y="6802"/>
                  </a:lnTo>
                  <a:close/>
                  <a:moveTo>
                    <a:pt x="5566" y="6807"/>
                  </a:moveTo>
                  <a:lnTo>
                    <a:pt x="9453" y="13539"/>
                  </a:lnTo>
                  <a:cubicBezTo>
                    <a:pt x="10445" y="12961"/>
                    <a:pt x="11059" y="11730"/>
                    <a:pt x="11062" y="9980"/>
                  </a:cubicBezTo>
                  <a:lnTo>
                    <a:pt x="5566" y="6807"/>
                  </a:lnTo>
                  <a:close/>
                </a:path>
              </a:pathLst>
            </a:custGeom>
            <a:gradFill>
              <a:gsLst>
                <a:gs pos="0">
                  <a:schemeClr val="accent1"/>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3" name="Google Shape;1293;p44"/>
          <p:cNvGrpSpPr/>
          <p:nvPr/>
        </p:nvGrpSpPr>
        <p:grpSpPr>
          <a:xfrm>
            <a:off x="6687663" y="3997275"/>
            <a:ext cx="757976" cy="672190"/>
            <a:chOff x="7464925" y="-1654250"/>
            <a:chExt cx="757976" cy="672190"/>
          </a:xfrm>
        </p:grpSpPr>
        <p:sp>
          <p:nvSpPr>
            <p:cNvPr id="1294" name="Google Shape;1294;p44"/>
            <p:cNvSpPr/>
            <p:nvPr/>
          </p:nvSpPr>
          <p:spPr>
            <a:xfrm>
              <a:off x="7464925" y="-1654250"/>
              <a:ext cx="757976" cy="672190"/>
            </a:xfrm>
            <a:custGeom>
              <a:rect b="b" l="l" r="r" t="t"/>
              <a:pathLst>
                <a:path extrusionOk="0" h="17973" w="34170">
                  <a:moveTo>
                    <a:pt x="17084" y="1"/>
                  </a:moveTo>
                  <a:cubicBezTo>
                    <a:pt x="13103" y="1"/>
                    <a:pt x="9123" y="878"/>
                    <a:pt x="6081" y="2633"/>
                  </a:cubicBezTo>
                  <a:cubicBezTo>
                    <a:pt x="1" y="6145"/>
                    <a:pt x="1" y="11827"/>
                    <a:pt x="6081" y="15339"/>
                  </a:cubicBezTo>
                  <a:cubicBezTo>
                    <a:pt x="9123" y="17095"/>
                    <a:pt x="13103" y="17973"/>
                    <a:pt x="17084" y="17973"/>
                  </a:cubicBezTo>
                  <a:cubicBezTo>
                    <a:pt x="21065" y="17973"/>
                    <a:pt x="25046" y="17095"/>
                    <a:pt x="28087" y="15339"/>
                  </a:cubicBezTo>
                  <a:cubicBezTo>
                    <a:pt x="34169" y="11827"/>
                    <a:pt x="34169" y="6145"/>
                    <a:pt x="28087" y="2633"/>
                  </a:cubicBezTo>
                  <a:cubicBezTo>
                    <a:pt x="25046" y="878"/>
                    <a:pt x="21065" y="1"/>
                    <a:pt x="17084" y="1"/>
                  </a:cubicBezTo>
                  <a:close/>
                </a:path>
              </a:pathLst>
            </a:custGeom>
            <a:gradFill>
              <a:gsLst>
                <a:gs pos="0">
                  <a:schemeClr val="accent6"/>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44"/>
            <p:cNvSpPr/>
            <p:nvPr/>
          </p:nvSpPr>
          <p:spPr>
            <a:xfrm>
              <a:off x="7498685" y="-1654213"/>
              <a:ext cx="690430" cy="672078"/>
            </a:xfrm>
            <a:custGeom>
              <a:rect b="b" l="l" r="r" t="t"/>
              <a:pathLst>
                <a:path extrusionOk="0" h="17970" w="31125">
                  <a:moveTo>
                    <a:pt x="15604" y="0"/>
                  </a:moveTo>
                  <a:lnTo>
                    <a:pt x="15604" y="8928"/>
                  </a:lnTo>
                  <a:lnTo>
                    <a:pt x="26534" y="2617"/>
                  </a:lnTo>
                  <a:cubicBezTo>
                    <a:pt x="23509" y="879"/>
                    <a:pt x="19559" y="6"/>
                    <a:pt x="15604" y="0"/>
                  </a:cubicBezTo>
                  <a:close/>
                  <a:moveTo>
                    <a:pt x="4532" y="2651"/>
                  </a:moveTo>
                  <a:cubicBezTo>
                    <a:pt x="1522" y="4398"/>
                    <a:pt x="11" y="6678"/>
                    <a:pt x="0" y="8962"/>
                  </a:cubicBezTo>
                  <a:lnTo>
                    <a:pt x="15464" y="8962"/>
                  </a:lnTo>
                  <a:lnTo>
                    <a:pt x="4532" y="2651"/>
                  </a:lnTo>
                  <a:close/>
                  <a:moveTo>
                    <a:pt x="15661" y="9008"/>
                  </a:moveTo>
                  <a:lnTo>
                    <a:pt x="26593" y="15319"/>
                  </a:lnTo>
                  <a:cubicBezTo>
                    <a:pt x="29603" y="13572"/>
                    <a:pt x="31114" y="11292"/>
                    <a:pt x="31124" y="9008"/>
                  </a:cubicBezTo>
                  <a:close/>
                  <a:moveTo>
                    <a:pt x="15521" y="9042"/>
                  </a:moveTo>
                  <a:lnTo>
                    <a:pt x="4590" y="15353"/>
                  </a:lnTo>
                  <a:cubicBezTo>
                    <a:pt x="7616" y="17091"/>
                    <a:pt x="11566" y="17963"/>
                    <a:pt x="15521" y="17970"/>
                  </a:cubicBezTo>
                  <a:lnTo>
                    <a:pt x="15521" y="9042"/>
                  </a:lnTo>
                  <a:close/>
                </a:path>
              </a:pathLst>
            </a:custGeom>
            <a:gradFill>
              <a:gsLst>
                <a:gs pos="0">
                  <a:schemeClr val="accent5"/>
                </a:gs>
                <a:gs pos="100000">
                  <a:schemeClr val="lt1"/>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6" name="Google Shape;1296;p44"/>
          <p:cNvGrpSpPr/>
          <p:nvPr/>
        </p:nvGrpSpPr>
        <p:grpSpPr>
          <a:xfrm>
            <a:off x="6190213" y="4217093"/>
            <a:ext cx="538155" cy="568125"/>
            <a:chOff x="-3171395" y="736983"/>
            <a:chExt cx="1712232" cy="1807587"/>
          </a:xfrm>
        </p:grpSpPr>
        <p:grpSp>
          <p:nvGrpSpPr>
            <p:cNvPr id="1297" name="Google Shape;1297;p44"/>
            <p:cNvGrpSpPr/>
            <p:nvPr/>
          </p:nvGrpSpPr>
          <p:grpSpPr>
            <a:xfrm>
              <a:off x="-3128356" y="827596"/>
              <a:ext cx="1626149" cy="1626342"/>
              <a:chOff x="-4570025" y="-195475"/>
              <a:chExt cx="1932900" cy="1932900"/>
            </a:xfrm>
          </p:grpSpPr>
          <p:sp>
            <p:nvSpPr>
              <p:cNvPr id="1298" name="Google Shape;1298;p4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4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44"/>
            <p:cNvGrpSpPr/>
            <p:nvPr/>
          </p:nvGrpSpPr>
          <p:grpSpPr>
            <a:xfrm>
              <a:off x="-3171395" y="736983"/>
              <a:ext cx="1712232" cy="1807587"/>
              <a:chOff x="-1141405" y="2245329"/>
              <a:chExt cx="336848" cy="355600"/>
            </a:xfrm>
          </p:grpSpPr>
          <p:sp>
            <p:nvSpPr>
              <p:cNvPr id="1301" name="Google Shape;1301;p4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4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4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4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05" name="Google Shape;1305;p44"/>
          <p:cNvGrpSpPr/>
          <p:nvPr/>
        </p:nvGrpSpPr>
        <p:grpSpPr>
          <a:xfrm>
            <a:off x="256145" y="1307374"/>
            <a:ext cx="736602" cy="777624"/>
            <a:chOff x="-3171395" y="736983"/>
            <a:chExt cx="1712232" cy="1807587"/>
          </a:xfrm>
        </p:grpSpPr>
        <p:grpSp>
          <p:nvGrpSpPr>
            <p:cNvPr id="1306" name="Google Shape;1306;p44"/>
            <p:cNvGrpSpPr/>
            <p:nvPr/>
          </p:nvGrpSpPr>
          <p:grpSpPr>
            <a:xfrm>
              <a:off x="-3128356" y="827596"/>
              <a:ext cx="1626149" cy="1626342"/>
              <a:chOff x="-4570025" y="-195475"/>
              <a:chExt cx="1932900" cy="1932900"/>
            </a:xfrm>
          </p:grpSpPr>
          <p:sp>
            <p:nvSpPr>
              <p:cNvPr id="1307" name="Google Shape;1307;p44"/>
              <p:cNvSpPr/>
              <p:nvPr/>
            </p:nvSpPr>
            <p:spPr>
              <a:xfrm>
                <a:off x="-4260385" y="114186"/>
                <a:ext cx="1313700" cy="1313700"/>
              </a:xfrm>
              <a:prstGeom prst="mathPlus">
                <a:avLst>
                  <a:gd fmla="val 5816" name="adj1"/>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44"/>
              <p:cNvSpPr/>
              <p:nvPr/>
            </p:nvSpPr>
            <p:spPr>
              <a:xfrm>
                <a:off x="-4570025" y="-195475"/>
                <a:ext cx="1932900" cy="1932900"/>
              </a:xfrm>
              <a:prstGeom prst="donut">
                <a:avLst>
                  <a:gd fmla="val 4017" name="adj"/>
                </a:avLst>
              </a:pr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9" name="Google Shape;1309;p44"/>
            <p:cNvGrpSpPr/>
            <p:nvPr/>
          </p:nvGrpSpPr>
          <p:grpSpPr>
            <a:xfrm>
              <a:off x="-3171395" y="736983"/>
              <a:ext cx="1712232" cy="1807587"/>
              <a:chOff x="-1141405" y="2245329"/>
              <a:chExt cx="336848" cy="355600"/>
            </a:xfrm>
          </p:grpSpPr>
          <p:sp>
            <p:nvSpPr>
              <p:cNvPr id="1310" name="Google Shape;1310;p44"/>
              <p:cNvSpPr/>
              <p:nvPr/>
            </p:nvSpPr>
            <p:spPr>
              <a:xfrm>
                <a:off x="-1139686" y="2245329"/>
                <a:ext cx="44780" cy="45688"/>
              </a:xfrm>
              <a:custGeom>
                <a:rect b="b" l="l" r="r" t="t"/>
                <a:pathLst>
                  <a:path extrusionOk="0" h="498" w="860">
                    <a:moveTo>
                      <a:pt x="1" y="1"/>
                    </a:moveTo>
                    <a:lnTo>
                      <a:pt x="172" y="498"/>
                    </a:lnTo>
                    <a:lnTo>
                      <a:pt x="859" y="98"/>
                    </a:lnTo>
                    <a:lnTo>
                      <a:pt x="1"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44"/>
              <p:cNvSpPr/>
              <p:nvPr/>
            </p:nvSpPr>
            <p:spPr>
              <a:xfrm>
                <a:off x="-849337" y="2553865"/>
                <a:ext cx="44780" cy="45688"/>
              </a:xfrm>
              <a:custGeom>
                <a:rect b="b" l="l" r="r" t="t"/>
                <a:pathLst>
                  <a:path extrusionOk="0" h="498" w="860">
                    <a:moveTo>
                      <a:pt x="688" y="0"/>
                    </a:moveTo>
                    <a:lnTo>
                      <a:pt x="1" y="400"/>
                    </a:lnTo>
                    <a:lnTo>
                      <a:pt x="859" y="497"/>
                    </a:lnTo>
                    <a:lnTo>
                      <a:pt x="688" y="0"/>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44"/>
              <p:cNvSpPr/>
              <p:nvPr/>
            </p:nvSpPr>
            <p:spPr>
              <a:xfrm>
                <a:off x="-861730" y="2245329"/>
                <a:ext cx="44676" cy="45688"/>
              </a:xfrm>
              <a:custGeom>
                <a:rect b="b" l="l" r="r" t="t"/>
                <a:pathLst>
                  <a:path extrusionOk="0" h="498" w="858">
                    <a:moveTo>
                      <a:pt x="857" y="1"/>
                    </a:moveTo>
                    <a:lnTo>
                      <a:pt x="0" y="98"/>
                    </a:lnTo>
                    <a:lnTo>
                      <a:pt x="693" y="498"/>
                    </a:lnTo>
                    <a:lnTo>
                      <a:pt x="857"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44"/>
              <p:cNvSpPr/>
              <p:nvPr/>
            </p:nvSpPr>
            <p:spPr>
              <a:xfrm>
                <a:off x="-1141405" y="2555241"/>
                <a:ext cx="44728" cy="45688"/>
              </a:xfrm>
              <a:custGeom>
                <a:rect b="b" l="l" r="r" t="t"/>
                <a:pathLst>
                  <a:path extrusionOk="0" h="498" w="859">
                    <a:moveTo>
                      <a:pt x="166" y="1"/>
                    </a:moveTo>
                    <a:lnTo>
                      <a:pt x="0" y="498"/>
                    </a:lnTo>
                    <a:lnTo>
                      <a:pt x="0" y="498"/>
                    </a:lnTo>
                    <a:lnTo>
                      <a:pt x="858" y="401"/>
                    </a:lnTo>
                    <a:lnTo>
                      <a:pt x="166" y="1"/>
                    </a:lnTo>
                    <a:close/>
                  </a:path>
                </a:pathLst>
              </a:custGeom>
              <a:solidFill>
                <a:srgbClr val="D6DEEB">
                  <a:alpha val="606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4" name="Google Shape;1314;p44"/>
          <p:cNvSpPr txBox="1"/>
          <p:nvPr/>
        </p:nvSpPr>
        <p:spPr>
          <a:xfrm>
            <a:off x="2275625" y="1299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p>
        </p:txBody>
      </p:sp>
      <p:sp>
        <p:nvSpPr>
          <p:cNvPr id="1315" name="Google Shape;1315;p44"/>
          <p:cNvSpPr txBox="1"/>
          <p:nvPr/>
        </p:nvSpPr>
        <p:spPr>
          <a:xfrm>
            <a:off x="507225" y="247200"/>
            <a:ext cx="8229600" cy="4635000"/>
          </a:xfrm>
          <a:prstGeom prst="rect">
            <a:avLst/>
          </a:prstGeom>
          <a:noFill/>
          <a:ln>
            <a:noFill/>
          </a:ln>
        </p:spPr>
        <p:txBody>
          <a:bodyPr anchorCtr="0" anchor="t" bIns="45700" lIns="91425" spcFirstLastPara="1" rIns="91425" wrap="square" tIns="45700">
            <a:normAutofit/>
          </a:bodyPr>
          <a:lstStyle/>
          <a:p>
            <a:pPr indent="0" lvl="0" marL="0" rtl="0" algn="l">
              <a:spcBef>
                <a:spcPts val="592"/>
              </a:spcBef>
              <a:spcAft>
                <a:spcPts val="0"/>
              </a:spcAft>
              <a:buNone/>
            </a:pPr>
            <a:r>
              <a:rPr b="1" lang="en" sz="3200">
                <a:solidFill>
                  <a:schemeClr val="dk1"/>
                </a:solidFill>
                <a:latin typeface="Calibri"/>
                <a:ea typeface="Calibri"/>
                <a:cs typeface="Calibri"/>
                <a:sym typeface="Calibri"/>
              </a:rPr>
              <a:t>Software and Hardware Context</a:t>
            </a:r>
            <a:endParaRPr b="1" sz="3200">
              <a:solidFill>
                <a:schemeClr val="dk1"/>
              </a:solidFill>
              <a:latin typeface="Calibri"/>
              <a:ea typeface="Calibri"/>
              <a:cs typeface="Calibri"/>
              <a:sym typeface="Calibri"/>
            </a:endParaRPr>
          </a:p>
          <a:p>
            <a:pPr indent="-317500" lvl="0" marL="457200" rtl="0" algn="l">
              <a:spcBef>
                <a:spcPts val="0"/>
              </a:spcBef>
              <a:spcAft>
                <a:spcPts val="0"/>
              </a:spcAft>
              <a:buClr>
                <a:schemeClr val="accent1"/>
              </a:buClr>
              <a:buSzPts val="1400"/>
              <a:buFont typeface="Verdana"/>
              <a:buChar char="●"/>
            </a:pPr>
            <a:r>
              <a:rPr b="1" lang="en" sz="1000">
                <a:solidFill>
                  <a:schemeClr val="accent1"/>
                </a:solidFill>
                <a:latin typeface="Verdana"/>
                <a:ea typeface="Verdana"/>
                <a:cs typeface="Verdana"/>
                <a:sym typeface="Verdana"/>
              </a:rPr>
              <a:t>Python Programming Language</a:t>
            </a:r>
            <a:endParaRPr b="1"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3">
                  <a:extLst>
                    <a:ext uri="{A12FA001-AC4F-418D-AE19-62706E023703}">
                      <ahyp:hlinkClr val="tx"/>
                    </a:ext>
                  </a:extLst>
                </a:hlinkClick>
              </a:rPr>
              <a:t>https://www.python.org/</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We will use the Python programming language for both the car and the drone.</a:t>
            </a:r>
            <a:endParaRPr sz="1000">
              <a:solidFill>
                <a:schemeClr val="accent1"/>
              </a:solidFill>
              <a:latin typeface="Verdana"/>
              <a:ea typeface="Verdana"/>
              <a:cs typeface="Verdana"/>
              <a:sym typeface="Verdana"/>
            </a:endParaRPr>
          </a:p>
          <a:p>
            <a:pPr indent="-317500" lvl="0" marL="457200" rtl="0" algn="l">
              <a:spcBef>
                <a:spcPts val="0"/>
              </a:spcBef>
              <a:spcAft>
                <a:spcPts val="0"/>
              </a:spcAft>
              <a:buClr>
                <a:schemeClr val="accent1"/>
              </a:buClr>
              <a:buSzPts val="1400"/>
              <a:buFont typeface="Verdana"/>
              <a:buChar char="●"/>
            </a:pPr>
            <a:r>
              <a:rPr b="1" lang="en" sz="1000">
                <a:solidFill>
                  <a:schemeClr val="accent1"/>
                </a:solidFill>
                <a:latin typeface="Verdana"/>
                <a:ea typeface="Verdana"/>
                <a:cs typeface="Verdana"/>
                <a:sym typeface="Verdana"/>
              </a:rPr>
              <a:t>OpenCV-Python Library</a:t>
            </a:r>
            <a:endParaRPr b="1"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4">
                  <a:extLst>
                    <a:ext uri="{A12FA001-AC4F-418D-AE19-62706E023703}">
                      <ahyp:hlinkClr val="tx"/>
                    </a:ext>
                  </a:extLst>
                </a:hlinkClick>
              </a:rPr>
              <a:t>https://pypi.org/project/opencv-python/</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This is a Python vision analysis library that has been adapted from a library originally written for C++</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We will use it to analyze vision data collected from cameras on both the car and the drone.</a:t>
            </a:r>
            <a:endParaRPr sz="1000">
              <a:solidFill>
                <a:schemeClr val="accent1"/>
              </a:solidFill>
              <a:latin typeface="Verdana"/>
              <a:ea typeface="Verdana"/>
              <a:cs typeface="Verdana"/>
              <a:sym typeface="Verdana"/>
            </a:endParaRPr>
          </a:p>
          <a:p>
            <a:pPr indent="-317500" lvl="0" marL="457200" rtl="0" algn="l">
              <a:spcBef>
                <a:spcPts val="0"/>
              </a:spcBef>
              <a:spcAft>
                <a:spcPts val="0"/>
              </a:spcAft>
              <a:buClr>
                <a:schemeClr val="accent1"/>
              </a:buClr>
              <a:buSzPts val="1400"/>
              <a:buFont typeface="Verdana"/>
              <a:buChar char="●"/>
            </a:pPr>
            <a:r>
              <a:rPr b="1" lang="en" sz="1000">
                <a:solidFill>
                  <a:schemeClr val="accent1"/>
                </a:solidFill>
                <a:latin typeface="Verdana"/>
                <a:ea typeface="Verdana"/>
                <a:cs typeface="Verdana"/>
                <a:sym typeface="Verdana"/>
              </a:rPr>
              <a:t>Raspbian OS builds with Linux Kernel</a:t>
            </a:r>
            <a:endParaRPr b="1"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5">
                  <a:extLst>
                    <a:ext uri="{A12FA001-AC4F-418D-AE19-62706E023703}">
                      <ahyp:hlinkClr val="tx"/>
                    </a:ext>
                  </a:extLst>
                </a:hlinkClick>
              </a:rPr>
              <a:t>https://www.kernel.org/</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Both the car and the drone have their own onboard computing device (Raspberry Pi model 4B) with a custom modified version of the Raspbian Operating System image that uses the Linux Kernel.</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Additionally, the Clover 4.2 Drone uses the ROS robotic framework used for advanced robotic distributed systems.</a:t>
            </a:r>
            <a:endParaRPr sz="1000">
              <a:solidFill>
                <a:schemeClr val="accent1"/>
              </a:solidFill>
              <a:latin typeface="Verdana"/>
              <a:ea typeface="Verdana"/>
              <a:cs typeface="Verdana"/>
              <a:sym typeface="Verdana"/>
            </a:endParaRPr>
          </a:p>
          <a:p>
            <a:pPr indent="-292100" lvl="2" marL="13716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6">
                  <a:extLst>
                    <a:ext uri="{A12FA001-AC4F-418D-AE19-62706E023703}">
                      <ahyp:hlinkClr val="tx"/>
                    </a:ext>
                  </a:extLst>
                </a:hlinkClick>
              </a:rPr>
              <a:t>https://wiki.ros.org/</a:t>
            </a:r>
            <a:endParaRPr sz="1000">
              <a:solidFill>
                <a:schemeClr val="accent1"/>
              </a:solidFill>
              <a:latin typeface="Verdana"/>
              <a:ea typeface="Verdana"/>
              <a:cs typeface="Verdana"/>
              <a:sym typeface="Verdana"/>
            </a:endParaRPr>
          </a:p>
          <a:p>
            <a:pPr indent="-292100" lvl="1" marL="9144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Here is the image used for the Clover 4.2 Drone Raspberry Pi computer:</a:t>
            </a:r>
            <a:endParaRPr sz="1000">
              <a:solidFill>
                <a:schemeClr val="accent1"/>
              </a:solidFill>
              <a:latin typeface="Verdana"/>
              <a:ea typeface="Verdana"/>
              <a:cs typeface="Verdana"/>
              <a:sym typeface="Verdana"/>
            </a:endParaRPr>
          </a:p>
          <a:p>
            <a:pPr indent="-292100" lvl="2" marL="1371600" rtl="0" algn="l">
              <a:spcBef>
                <a:spcPts val="0"/>
              </a:spcBef>
              <a:spcAft>
                <a:spcPts val="0"/>
              </a:spcAft>
              <a:buClr>
                <a:schemeClr val="accent1"/>
              </a:buClr>
              <a:buSzPts val="1000"/>
              <a:buFont typeface="Verdana"/>
              <a:buChar char="■"/>
            </a:pPr>
            <a:r>
              <a:rPr lang="en" sz="1000" u="sng">
                <a:solidFill>
                  <a:schemeClr val="accent1"/>
                </a:solidFill>
                <a:latin typeface="Verdana"/>
                <a:ea typeface="Verdana"/>
                <a:cs typeface="Verdana"/>
                <a:sym typeface="Verdana"/>
                <a:hlinkClick r:id="rId7">
                  <a:extLst>
                    <a:ext uri="{A12FA001-AC4F-418D-AE19-62706E023703}">
                      <ahyp:hlinkClr val="tx"/>
                    </a:ext>
                  </a:extLst>
                </a:hlinkClick>
              </a:rPr>
              <a:t>https://github.com/CopterExpress/clover/releases/tag/v0.23</a:t>
            </a:r>
            <a:endParaRPr sz="1000">
              <a:solidFill>
                <a:schemeClr val="accent1"/>
              </a:solidFill>
              <a:latin typeface="Verdana"/>
              <a:ea typeface="Verdana"/>
              <a:cs typeface="Verdana"/>
              <a:sym typeface="Verdana"/>
            </a:endParaRPr>
          </a:p>
          <a:p>
            <a:pPr indent="-292100" lvl="2" marL="13716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Image features:</a:t>
            </a:r>
            <a:endParaRPr sz="1000">
              <a:solidFill>
                <a:schemeClr val="accent1"/>
              </a:solidFill>
              <a:latin typeface="Verdana"/>
              <a:ea typeface="Verdana"/>
              <a:cs typeface="Verdana"/>
              <a:sym typeface="Verdana"/>
            </a:endParaRPr>
          </a:p>
          <a:p>
            <a:pPr indent="-292100" lvl="3" marL="18288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Raspbian Buster</a:t>
            </a:r>
            <a:endParaRPr sz="1000">
              <a:solidFill>
                <a:schemeClr val="accent1"/>
              </a:solidFill>
              <a:latin typeface="Verdana"/>
              <a:ea typeface="Verdana"/>
              <a:cs typeface="Verdana"/>
              <a:sym typeface="Verdana"/>
            </a:endParaRPr>
          </a:p>
          <a:p>
            <a:pPr indent="-292100" lvl="3" marL="1828800" rtl="0" algn="l">
              <a:spcBef>
                <a:spcPts val="0"/>
              </a:spcBef>
              <a:spcAft>
                <a:spcPts val="0"/>
              </a:spcAft>
              <a:buClr>
                <a:schemeClr val="accent1"/>
              </a:buClr>
              <a:buSzPts val="1000"/>
              <a:buFont typeface="Verdana"/>
              <a:buChar char="–"/>
            </a:pPr>
            <a:r>
              <a:rPr lang="en" sz="1000">
                <a:solidFill>
                  <a:schemeClr val="accent1"/>
                </a:solidFill>
                <a:uFill>
                  <a:noFill/>
                </a:uFill>
                <a:latin typeface="Verdana"/>
                <a:ea typeface="Verdana"/>
                <a:cs typeface="Verdana"/>
                <a:sym typeface="Verdana"/>
                <a:hlinkClick r:id="rId8">
                  <a:extLst>
                    <a:ext uri="{A12FA001-AC4F-418D-AE19-62706E023703}">
                      <ahyp:hlinkClr val="tx"/>
                    </a:ext>
                  </a:extLst>
                </a:hlinkClick>
              </a:rPr>
              <a:t>ROS Noetic</a:t>
            </a:r>
            <a:endParaRPr sz="1000">
              <a:solidFill>
                <a:schemeClr val="accent1"/>
              </a:solidFill>
              <a:latin typeface="Verdana"/>
              <a:ea typeface="Verdana"/>
              <a:cs typeface="Verdana"/>
              <a:sym typeface="Verdana"/>
            </a:endParaRPr>
          </a:p>
          <a:p>
            <a:pPr indent="-292100" lvl="3" marL="18288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Configured networking</a:t>
            </a:r>
            <a:endParaRPr sz="1000">
              <a:solidFill>
                <a:schemeClr val="accent1"/>
              </a:solidFill>
              <a:latin typeface="Verdana"/>
              <a:ea typeface="Verdana"/>
              <a:cs typeface="Verdana"/>
              <a:sym typeface="Verdana"/>
            </a:endParaRPr>
          </a:p>
          <a:p>
            <a:pPr indent="-292100" lvl="3" marL="18288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OpenCV</a:t>
            </a:r>
            <a:endParaRPr sz="1000">
              <a:solidFill>
                <a:schemeClr val="accent1"/>
              </a:solidFill>
              <a:latin typeface="Verdana"/>
              <a:ea typeface="Verdana"/>
              <a:cs typeface="Verdana"/>
              <a:sym typeface="Verdana"/>
            </a:endParaRPr>
          </a:p>
          <a:p>
            <a:pPr indent="-292100" lvl="3" marL="1828800" rtl="0" algn="l">
              <a:spcBef>
                <a:spcPts val="0"/>
              </a:spcBef>
              <a:spcAft>
                <a:spcPts val="0"/>
              </a:spcAft>
              <a:buClr>
                <a:schemeClr val="accent1"/>
              </a:buClr>
              <a:buSzPts val="1000"/>
              <a:buFont typeface="Verdana"/>
              <a:buChar char="–"/>
            </a:pPr>
            <a:r>
              <a:rPr lang="en" sz="1000">
                <a:solidFill>
                  <a:schemeClr val="accent1"/>
                </a:solidFill>
                <a:uFill>
                  <a:noFill/>
                </a:uFill>
                <a:latin typeface="Verdana"/>
                <a:ea typeface="Verdana"/>
                <a:cs typeface="Verdana"/>
                <a:sym typeface="Verdana"/>
                <a:hlinkClick r:id="rId9">
                  <a:extLst>
                    <a:ext uri="{A12FA001-AC4F-418D-AE19-62706E023703}">
                      <ahyp:hlinkClr val="tx"/>
                    </a:ext>
                  </a:extLst>
                </a:hlinkClick>
              </a:rPr>
              <a:t>Mavros</a:t>
            </a:r>
            <a:endParaRPr sz="1000">
              <a:solidFill>
                <a:schemeClr val="accent1"/>
              </a:solidFill>
              <a:latin typeface="Verdana"/>
              <a:ea typeface="Verdana"/>
              <a:cs typeface="Verdana"/>
              <a:sym typeface="Verdana"/>
            </a:endParaRPr>
          </a:p>
          <a:p>
            <a:pPr indent="-292100" lvl="3" marL="18288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Periphery drivers for ROS (</a:t>
            </a:r>
            <a:r>
              <a:rPr lang="en" sz="1000">
                <a:solidFill>
                  <a:schemeClr val="accent1"/>
                </a:solidFill>
                <a:uFill>
                  <a:noFill/>
                </a:uFill>
                <a:latin typeface="Verdana"/>
                <a:ea typeface="Verdana"/>
                <a:cs typeface="Verdana"/>
                <a:sym typeface="Verdana"/>
                <a:hlinkClick r:id="rId10">
                  <a:extLst>
                    <a:ext uri="{A12FA001-AC4F-418D-AE19-62706E023703}">
                      <ahyp:hlinkClr val="tx"/>
                    </a:ext>
                  </a:extLst>
                </a:hlinkClick>
              </a:rPr>
              <a:t>GPIO</a:t>
            </a:r>
            <a:r>
              <a:rPr lang="en" sz="1000">
                <a:solidFill>
                  <a:schemeClr val="accent1"/>
                </a:solidFill>
                <a:latin typeface="Verdana"/>
                <a:ea typeface="Verdana"/>
                <a:cs typeface="Verdana"/>
                <a:sym typeface="Verdana"/>
              </a:rPr>
              <a:t>, </a:t>
            </a:r>
            <a:r>
              <a:rPr lang="en" sz="1000">
                <a:solidFill>
                  <a:schemeClr val="accent1"/>
                </a:solidFill>
                <a:uFill>
                  <a:noFill/>
                </a:uFill>
                <a:latin typeface="Verdana"/>
                <a:ea typeface="Verdana"/>
                <a:cs typeface="Verdana"/>
                <a:sym typeface="Verdana"/>
                <a:hlinkClick r:id="rId11">
                  <a:extLst>
                    <a:ext uri="{A12FA001-AC4F-418D-AE19-62706E023703}">
                      <ahyp:hlinkClr val="tx"/>
                    </a:ext>
                  </a:extLst>
                </a:hlinkClick>
              </a:rPr>
              <a:t>LED strip</a:t>
            </a:r>
            <a:r>
              <a:rPr lang="en" sz="1000">
                <a:solidFill>
                  <a:schemeClr val="accent1"/>
                </a:solidFill>
                <a:latin typeface="Verdana"/>
                <a:ea typeface="Verdana"/>
                <a:cs typeface="Verdana"/>
                <a:sym typeface="Verdana"/>
              </a:rPr>
              <a:t>, etc)</a:t>
            </a:r>
            <a:endParaRPr sz="1000">
              <a:solidFill>
                <a:schemeClr val="accent1"/>
              </a:solidFill>
              <a:latin typeface="Verdana"/>
              <a:ea typeface="Verdana"/>
              <a:cs typeface="Verdana"/>
              <a:sym typeface="Verdana"/>
            </a:endParaRPr>
          </a:p>
          <a:p>
            <a:pPr indent="-292100" lvl="3" marL="18288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Aruco_pose package for marker-assisted navigation</a:t>
            </a:r>
            <a:endParaRPr sz="1000">
              <a:solidFill>
                <a:schemeClr val="accent1"/>
              </a:solidFill>
              <a:latin typeface="Verdana"/>
              <a:ea typeface="Verdana"/>
              <a:cs typeface="Verdana"/>
              <a:sym typeface="Verdana"/>
            </a:endParaRPr>
          </a:p>
          <a:p>
            <a:pPr indent="-292100" lvl="3" marL="1828800" rtl="0" algn="l">
              <a:spcBef>
                <a:spcPts val="0"/>
              </a:spcBef>
              <a:spcAft>
                <a:spcPts val="0"/>
              </a:spcAft>
              <a:buClr>
                <a:schemeClr val="accent1"/>
              </a:buClr>
              <a:buSzPts val="1000"/>
              <a:buFont typeface="Verdana"/>
              <a:buChar char="–"/>
            </a:pPr>
            <a:r>
              <a:rPr lang="en" sz="1000">
                <a:solidFill>
                  <a:schemeClr val="accent1"/>
                </a:solidFill>
                <a:latin typeface="Verdana"/>
                <a:ea typeface="Verdana"/>
                <a:cs typeface="Verdana"/>
                <a:sym typeface="Verdana"/>
              </a:rPr>
              <a:t>Clover package for autonomous drone control</a:t>
            </a:r>
            <a:endParaRPr b="1" sz="1000">
              <a:solidFill>
                <a:schemeClr val="accent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