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838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4A12-3CD6-4765-8FA0-CF439F459481}" type="datetimeFigureOut">
              <a:rPr lang="de-DE" smtClean="0"/>
              <a:t>18.12.2016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03A-1890-4DE6-9616-D036E8AF8E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66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4A12-3CD6-4765-8FA0-CF439F459481}" type="datetimeFigureOut">
              <a:rPr lang="de-DE" smtClean="0"/>
              <a:t>18.12.2016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03A-1890-4DE6-9616-D036E8AF8E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60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4A12-3CD6-4765-8FA0-CF439F459481}" type="datetimeFigureOut">
              <a:rPr lang="de-DE" smtClean="0"/>
              <a:t>18.12.2016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03A-1890-4DE6-9616-D036E8AF8E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05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4A12-3CD6-4765-8FA0-CF439F459481}" type="datetimeFigureOut">
              <a:rPr lang="de-DE" smtClean="0"/>
              <a:t>18.12.2016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03A-1890-4DE6-9616-D036E8AF8E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19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4A12-3CD6-4765-8FA0-CF439F459481}" type="datetimeFigureOut">
              <a:rPr lang="de-DE" smtClean="0"/>
              <a:t>18.12.2016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03A-1890-4DE6-9616-D036E8AF8E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72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4A12-3CD6-4765-8FA0-CF439F459481}" type="datetimeFigureOut">
              <a:rPr lang="de-DE" smtClean="0"/>
              <a:t>18.12.2016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03A-1890-4DE6-9616-D036E8AF8E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35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4A12-3CD6-4765-8FA0-CF439F459481}" type="datetimeFigureOut">
              <a:rPr lang="de-DE" smtClean="0"/>
              <a:t>18.12.2016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03A-1890-4DE6-9616-D036E8AF8E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00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4A12-3CD6-4765-8FA0-CF439F459481}" type="datetimeFigureOut">
              <a:rPr lang="de-DE" smtClean="0"/>
              <a:t>18.12.2016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03A-1890-4DE6-9616-D036E8AF8E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29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4A12-3CD6-4765-8FA0-CF439F459481}" type="datetimeFigureOut">
              <a:rPr lang="de-DE" smtClean="0"/>
              <a:t>18.12.2016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03A-1890-4DE6-9616-D036E8AF8E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67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4A12-3CD6-4765-8FA0-CF439F459481}" type="datetimeFigureOut">
              <a:rPr lang="de-DE" smtClean="0"/>
              <a:t>18.12.2016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03A-1890-4DE6-9616-D036E8AF8E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96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4A12-3CD6-4765-8FA0-CF439F459481}" type="datetimeFigureOut">
              <a:rPr lang="de-DE" smtClean="0"/>
              <a:t>18.12.2016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03A-1890-4DE6-9616-D036E8AF8E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84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E4A12-3CD6-4765-8FA0-CF439F459481}" type="datetimeFigureOut">
              <a:rPr lang="de-DE" smtClean="0"/>
              <a:t>18.12.2016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A803A-1890-4DE6-9616-D036E8AF8E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39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100" y="353158"/>
            <a:ext cx="6858000" cy="632378"/>
          </a:xfrm>
        </p:spPr>
        <p:txBody>
          <a:bodyPr>
            <a:noAutofit/>
          </a:bodyPr>
          <a:lstStyle/>
          <a:p>
            <a:pPr algn="l"/>
            <a:r>
              <a:rPr lang="de-DE" sz="4800" dirty="0" smtClean="0">
                <a:latin typeface="Lucida Handwriting" panose="03010101010101010101" pitchFamily="66" charset="0"/>
              </a:rPr>
              <a:t>Gruppe 10</a:t>
            </a:r>
            <a:endParaRPr lang="de-DE" sz="4800" dirty="0">
              <a:latin typeface="Lucida Handwriting" panose="03010101010101010101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452" y="1234354"/>
            <a:ext cx="7331148" cy="1813646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de-DE" sz="1600" b="1" dirty="0">
                <a:latin typeface="Sitka Text" panose="02000505000000020004" pitchFamily="2" charset="0"/>
              </a:rPr>
              <a:t>negativ</a:t>
            </a:r>
            <a:r>
              <a:rPr lang="de-DE" sz="1600" b="1" dirty="0" smtClean="0">
                <a:latin typeface="Sitka Text" panose="02000505000000020004" pitchFamily="2" charset="0"/>
              </a:rPr>
              <a:t>: </a:t>
            </a:r>
            <a:r>
              <a:rPr lang="de-DE" sz="1600" dirty="0" smtClean="0">
                <a:latin typeface="Sitka Text" panose="02000505000000020004" pitchFamily="2" charset="0"/>
              </a:rPr>
              <a:t>- Kommunikation </a:t>
            </a:r>
            <a:r>
              <a:rPr lang="de-DE" sz="1600" dirty="0">
                <a:latin typeface="Sitka Text" panose="02000505000000020004" pitchFamily="2" charset="0"/>
              </a:rPr>
              <a:t>bei Problemen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de-DE" sz="1600" dirty="0">
                <a:latin typeface="Sitka Text" panose="02000505000000020004" pitchFamily="2" charset="0"/>
              </a:rPr>
              <a:t>	</a:t>
            </a:r>
            <a:r>
              <a:rPr lang="de-DE" sz="1600" dirty="0" smtClean="0">
                <a:latin typeface="Sitka Text" panose="02000505000000020004" pitchFamily="2" charset="0"/>
              </a:rPr>
              <a:t>- Willkürliche </a:t>
            </a:r>
            <a:r>
              <a:rPr lang="de-DE" sz="1600" dirty="0">
                <a:latin typeface="Sitka Text" panose="02000505000000020004" pitchFamily="2" charset="0"/>
              </a:rPr>
              <a:t>Zuweisung bei Aufgaben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endParaRPr lang="de-DE" sz="800" b="1" dirty="0">
              <a:latin typeface="Sitka Text" panose="02000505000000020004" pitchFamily="2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de-DE" sz="1600" b="1" dirty="0">
                <a:latin typeface="Sitka Text" panose="02000505000000020004" pitchFamily="2" charset="0"/>
              </a:rPr>
              <a:t>neutral:	</a:t>
            </a:r>
            <a:r>
              <a:rPr lang="de-DE" sz="1600" dirty="0" smtClean="0">
                <a:latin typeface="Sitka Text" panose="02000505000000020004" pitchFamily="2" charset="0"/>
              </a:rPr>
              <a:t>- Zu </a:t>
            </a:r>
            <a:r>
              <a:rPr lang="de-DE" sz="1600" dirty="0">
                <a:latin typeface="Sitka Text" panose="02000505000000020004" pitchFamily="2" charset="0"/>
              </a:rPr>
              <a:t>optimistischer Zeitplan der Meilensteine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endParaRPr lang="de-DE" sz="800" b="1" dirty="0">
              <a:latin typeface="Sitka Text" panose="02000505000000020004" pitchFamily="2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de-DE" sz="1600" b="1" dirty="0">
                <a:latin typeface="Sitka Text" panose="02000505000000020004" pitchFamily="2" charset="0"/>
              </a:rPr>
              <a:t>positiv:	</a:t>
            </a:r>
            <a:r>
              <a:rPr lang="de-DE" sz="1600" dirty="0" smtClean="0">
                <a:latin typeface="Sitka Text" panose="02000505000000020004" pitchFamily="2" charset="0"/>
              </a:rPr>
              <a:t>- Schnelle </a:t>
            </a:r>
            <a:r>
              <a:rPr lang="de-DE" sz="1600" dirty="0">
                <a:latin typeface="Sitka Text" panose="02000505000000020004" pitchFamily="2" charset="0"/>
              </a:rPr>
              <a:t>Organisation und </a:t>
            </a:r>
            <a:r>
              <a:rPr lang="de-DE" sz="1600" dirty="0" err="1">
                <a:latin typeface="Sitka Text" panose="02000505000000020004" pitchFamily="2" charset="0"/>
              </a:rPr>
              <a:t>Gitlab</a:t>
            </a:r>
            <a:r>
              <a:rPr lang="de-DE" sz="1600" dirty="0">
                <a:latin typeface="Sitka Text" panose="02000505000000020004" pitchFamily="2" charset="0"/>
              </a:rPr>
              <a:t>-Einrichtung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de-DE" sz="1600" dirty="0">
                <a:latin typeface="Sitka Text" panose="02000505000000020004" pitchFamily="2" charset="0"/>
              </a:rPr>
              <a:t>	</a:t>
            </a:r>
            <a:r>
              <a:rPr lang="de-DE" sz="1600" dirty="0" smtClean="0">
                <a:latin typeface="Sitka Text" panose="02000505000000020004" pitchFamily="2" charset="0"/>
              </a:rPr>
              <a:t>- Unser </a:t>
            </a:r>
            <a:r>
              <a:rPr lang="de-DE" sz="1600" dirty="0">
                <a:latin typeface="Sitka Text" panose="02000505000000020004" pitchFamily="2" charset="0"/>
              </a:rPr>
              <a:t>Code ist wohlkommentiert</a:t>
            </a:r>
          </a:p>
        </p:txBody>
      </p:sp>
      <p:pic>
        <p:nvPicPr>
          <p:cNvPr id="1026" name="Picture 2" descr="http://3.bp.blogspot.com/-sz5Daf80fEc/VCPESlLG--I/AAAAAAAAAPM/j7cFggqKIPI/s1600/ato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467" y="-21072"/>
            <a:ext cx="1759719" cy="176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profiq.com/wp-content/uploads/2016/10/stacked_wm_no_b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82" y="171445"/>
            <a:ext cx="1243485" cy="136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29276"/>
            <a:ext cx="9143999" cy="27253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2663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High Tower Text" panose="02040502050506030303" pitchFamily="18" charset="0"/>
              </a:rPr>
              <a:t>Rose </a:t>
            </a:r>
            <a:r>
              <a:rPr lang="de-DE" dirty="0" err="1" smtClean="0">
                <a:latin typeface="High Tower Text" panose="02040502050506030303" pitchFamily="18" charset="0"/>
              </a:rPr>
              <a:t>Yimbog</a:t>
            </a:r>
            <a:r>
              <a:rPr lang="de-DE" dirty="0" smtClean="0">
                <a:latin typeface="High Tower Text" panose="02040502050506030303" pitchFamily="18" charset="0"/>
              </a:rPr>
              <a:t>	Mona Dietrich	Ludwig </a:t>
            </a:r>
            <a:r>
              <a:rPr lang="de-DE" dirty="0" err="1" smtClean="0">
                <a:latin typeface="High Tower Text" panose="02040502050506030303" pitchFamily="18" charset="0"/>
              </a:rPr>
              <a:t>Vaitl</a:t>
            </a:r>
            <a:r>
              <a:rPr lang="de-DE" dirty="0" smtClean="0">
                <a:latin typeface="High Tower Text" panose="02040502050506030303" pitchFamily="18" charset="0"/>
              </a:rPr>
              <a:t>	Mehdi </a:t>
            </a:r>
            <a:r>
              <a:rPr lang="de-DE" dirty="0">
                <a:latin typeface="High Tower Text" panose="02040502050506030303" pitchFamily="18" charset="0"/>
              </a:rPr>
              <a:t>Yosofie</a:t>
            </a:r>
          </a:p>
        </p:txBody>
      </p:sp>
    </p:spTree>
    <p:extLst>
      <p:ext uri="{BB962C8B-B14F-4D97-AF65-F5344CB8AC3E}">
        <p14:creationId xmlns:p14="http://schemas.microsoft.com/office/powerpoint/2010/main" val="1358475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High Tower Text</vt:lpstr>
      <vt:lpstr>Lucida Handwriting</vt:lpstr>
      <vt:lpstr>Sitka Text</vt:lpstr>
      <vt:lpstr>Office Theme</vt:lpstr>
      <vt:lpstr>Gruppe 10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10</dc:title>
  <dc:creator>sagined nachnamesagined</dc:creator>
  <cp:lastModifiedBy>sagined nachnamesagined</cp:lastModifiedBy>
  <cp:revision>8</cp:revision>
  <dcterms:created xsi:type="dcterms:W3CDTF">2016-12-18T20:32:40Z</dcterms:created>
  <dcterms:modified xsi:type="dcterms:W3CDTF">2016-12-18T21:15:12Z</dcterms:modified>
</cp:coreProperties>
</file>