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0" r:id="rId4"/>
    <p:sldId id="261" r:id="rId5"/>
    <p:sldId id="262" r:id="rId6"/>
    <p:sldId id="269" r:id="rId7"/>
    <p:sldId id="270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5321" autoAdjust="0"/>
  </p:normalViewPr>
  <p:slideViewPr>
    <p:cSldViewPr>
      <p:cViewPr>
        <p:scale>
          <a:sx n="100" d="100"/>
          <a:sy n="100" d="100"/>
        </p:scale>
        <p:origin x="141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981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CE173B-3307-429C-9508-1A6E2FE11F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59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9F667-7849-4382-97FE-5E0113B8A60A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1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E173B-3307-429C-9508-1A6E2FE11F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47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E173B-3307-429C-9508-1A6E2FE11FF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0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4437063"/>
            <a:ext cx="6048375" cy="750887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5157788"/>
            <a:ext cx="6048375" cy="503237"/>
          </a:xfrm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92950" y="188913"/>
            <a:ext cx="1871663" cy="62642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476375" y="188913"/>
            <a:ext cx="5464175" cy="62642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76375" y="1125538"/>
            <a:ext cx="3667125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95900" y="1125538"/>
            <a:ext cx="3668713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188913"/>
            <a:ext cx="71294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125538"/>
            <a:ext cx="7488238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2"/>
            <a:r>
              <a:rPr lang="ru-RU" smtClean="0"/>
              <a:t>Fifth level</a:t>
            </a:r>
          </a:p>
          <a:p>
            <a:pPr lvl="1"/>
            <a:r>
              <a:rPr lang="ru-RU" smtClean="0"/>
              <a:t>Second level</a:t>
            </a:r>
          </a:p>
          <a:p>
            <a:pPr lvl="0"/>
            <a:r>
              <a:rPr lang="ru-RU" smtClean="0"/>
              <a:t>Third level</a:t>
            </a:r>
          </a:p>
          <a:p>
            <a:pPr lvl="1"/>
            <a:r>
              <a:rPr lang="ru-RU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9" y="4437112"/>
            <a:ext cx="8712968" cy="590501"/>
          </a:xfrm>
          <a:noFill/>
        </p:spPr>
        <p:txBody>
          <a:bodyPr/>
          <a:lstStyle/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Email Classification By Machine Learning</a:t>
            </a:r>
            <a:endParaRPr lang="uk-UA" sz="3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3363" y="5026025"/>
            <a:ext cx="3097212" cy="274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Will Smith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Melika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Shekarriz</a:t>
            </a: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Adam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Ismaili</a:t>
            </a:r>
            <a:endParaRPr lang="uk-UA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4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1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1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762" y="548680"/>
            <a:ext cx="7129463" cy="508000"/>
          </a:xfrm>
        </p:spPr>
        <p:txBody>
          <a:bodyPr/>
          <a:lstStyle/>
          <a:p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Outline </a:t>
            </a:r>
            <a:endParaRPr lang="en-US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375" y="1844824"/>
            <a:ext cx="7488238" cy="532765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Introduction 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Methodology 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Data Exploration 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Future Optimization 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Conclusion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2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762" y="476672"/>
            <a:ext cx="7129463" cy="508000"/>
          </a:xfrm>
        </p:spPr>
        <p:txBody>
          <a:bodyPr/>
          <a:lstStyle/>
          <a:p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Introduction </a:t>
            </a:r>
            <a:endParaRPr lang="en-US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What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classification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?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 technique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to categorize our data into a desired and distinct number of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classes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Email classification as an application of classification 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Goal: Classifying emails as personal or promotional 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Best results with Decision Tree!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762" y="476672"/>
            <a:ext cx="7129463" cy="508000"/>
          </a:xfrm>
        </p:spPr>
        <p:txBody>
          <a:bodyPr/>
          <a:lstStyle/>
          <a:p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Methodology </a:t>
            </a:r>
            <a:endParaRPr lang="en-US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375" y="1844824"/>
            <a:ext cx="7488238" cy="5327650"/>
          </a:xfrm>
        </p:spPr>
        <p:txBody>
          <a:bodyPr/>
          <a:lstStyle/>
          <a:p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Decision Tree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Makes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decision with tree-like model.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2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762" y="476672"/>
            <a:ext cx="7129463" cy="508000"/>
          </a:xfrm>
        </p:spPr>
        <p:txBody>
          <a:bodyPr/>
          <a:lstStyle/>
          <a:p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Data Exploration</a:t>
            </a:r>
            <a:endParaRPr lang="en-US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wo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datasets were provided to our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team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Step 1 : Sample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code (.23423)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Step 2 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Decision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tree without date, org,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mail_type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tld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(.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98029)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Step 3 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Same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as above minus designations field (from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powerset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test) (.97855)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Step 4 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All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fields but date included now, still a tree (.99146)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Step 5 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Logistic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regression attempt (.93292)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Step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6 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Multilayer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perceptron attempt (.78412)</a:t>
            </a:r>
          </a:p>
        </p:txBody>
      </p:sp>
    </p:spTree>
    <p:extLst>
      <p:ext uri="{BB962C8B-B14F-4D97-AF65-F5344CB8AC3E}">
        <p14:creationId xmlns:p14="http://schemas.microsoft.com/office/powerpoint/2010/main" val="34210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762" y="476672"/>
            <a:ext cx="7129463" cy="508000"/>
          </a:xfrm>
        </p:spPr>
        <p:txBody>
          <a:bodyPr/>
          <a:lstStyle/>
          <a:p>
            <a:endParaRPr lang="en-US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2204864"/>
            <a:ext cx="7488238" cy="3093577"/>
          </a:xfrm>
        </p:spPr>
      </p:pic>
    </p:spTree>
    <p:extLst>
      <p:ext uri="{BB962C8B-B14F-4D97-AF65-F5344CB8AC3E}">
        <p14:creationId xmlns:p14="http://schemas.microsoft.com/office/powerpoint/2010/main" val="183169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762" y="476672"/>
            <a:ext cx="7129463" cy="508000"/>
          </a:xfrm>
        </p:spPr>
        <p:txBody>
          <a:bodyPr/>
          <a:lstStyle/>
          <a:p>
            <a:endParaRPr lang="en-US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89" y="1125538"/>
            <a:ext cx="6319810" cy="5327650"/>
          </a:xfrm>
        </p:spPr>
      </p:pic>
    </p:spTree>
    <p:extLst>
      <p:ext uri="{BB962C8B-B14F-4D97-AF65-F5344CB8AC3E}">
        <p14:creationId xmlns:p14="http://schemas.microsoft.com/office/powerpoint/2010/main" val="39728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762" y="476672"/>
            <a:ext cx="7129463" cy="508000"/>
          </a:xfrm>
        </p:spPr>
        <p:txBody>
          <a:bodyPr/>
          <a:lstStyle/>
          <a:p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Future Optimization</a:t>
            </a:r>
            <a:endParaRPr lang="en-US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375" y="2204864"/>
            <a:ext cx="7488238" cy="532765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Random Forest 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Include date column 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0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5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4">
      <a:dk1>
        <a:srgbClr val="4D4D4D"/>
      </a:dk1>
      <a:lt1>
        <a:srgbClr val="FFFFFF"/>
      </a:lt1>
      <a:dk2>
        <a:srgbClr val="4D4D4D"/>
      </a:dk2>
      <a:lt2>
        <a:srgbClr val="195C86"/>
      </a:lt2>
      <a:accent1>
        <a:srgbClr val="5F80AD"/>
      </a:accent1>
      <a:accent2>
        <a:srgbClr val="79CCF9"/>
      </a:accent2>
      <a:accent3>
        <a:srgbClr val="FFFFFF"/>
      </a:accent3>
      <a:accent4>
        <a:srgbClr val="404040"/>
      </a:accent4>
      <a:accent5>
        <a:srgbClr val="B6C0D3"/>
      </a:accent5>
      <a:accent6>
        <a:srgbClr val="6DB9E2"/>
      </a:accent6>
      <a:hlink>
        <a:srgbClr val="5CC1E5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303030"/>
        </a:lt2>
        <a:accent1>
          <a:srgbClr val="C6714B"/>
        </a:accent1>
        <a:accent2>
          <a:srgbClr val="7FC3C3"/>
        </a:accent2>
        <a:accent3>
          <a:srgbClr val="FFFFFF"/>
        </a:accent3>
        <a:accent4>
          <a:srgbClr val="404040"/>
        </a:accent4>
        <a:accent5>
          <a:srgbClr val="DFBBB1"/>
        </a:accent5>
        <a:accent6>
          <a:srgbClr val="72B0B0"/>
        </a:accent6>
        <a:hlink>
          <a:srgbClr val="5D5D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292929"/>
        </a:lt2>
        <a:accent1>
          <a:srgbClr val="4D4D4D"/>
        </a:accent1>
        <a:accent2>
          <a:srgbClr val="5F5F5F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555555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777777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404040"/>
        </a:accent4>
        <a:accent5>
          <a:srgbClr val="C9C9C9"/>
        </a:accent5>
        <a:accent6>
          <a:srgbClr val="AEAEAE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195C86"/>
        </a:lt2>
        <a:accent1>
          <a:srgbClr val="5F80AD"/>
        </a:accent1>
        <a:accent2>
          <a:srgbClr val="79CCF9"/>
        </a:accent2>
        <a:accent3>
          <a:srgbClr val="FFFFFF"/>
        </a:accent3>
        <a:accent4>
          <a:srgbClr val="404040"/>
        </a:accent4>
        <a:accent5>
          <a:srgbClr val="B6C0D3"/>
        </a:accent5>
        <a:accent6>
          <a:srgbClr val="6DB9E2"/>
        </a:accent6>
        <a:hlink>
          <a:srgbClr val="5CC1E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162</Words>
  <Application>Microsoft Macintosh PowerPoint</Application>
  <PresentationFormat>On-screen Show (4:3)</PresentationFormat>
  <Paragraphs>34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template</vt:lpstr>
      <vt:lpstr>Email Classification By Machine Learning</vt:lpstr>
      <vt:lpstr>Outline </vt:lpstr>
      <vt:lpstr>Introduction </vt:lpstr>
      <vt:lpstr>Methodology </vt:lpstr>
      <vt:lpstr>Data Exploration</vt:lpstr>
      <vt:lpstr>PowerPoint Presentation</vt:lpstr>
      <vt:lpstr>PowerPoint Presentation</vt:lpstr>
      <vt:lpstr>Future Optimization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Microsoft Office User</cp:lastModifiedBy>
  <cp:revision>98</cp:revision>
  <dcterms:created xsi:type="dcterms:W3CDTF">2006-06-13T13:38:55Z</dcterms:created>
  <dcterms:modified xsi:type="dcterms:W3CDTF">2019-07-11T20:25:14Z</dcterms:modified>
</cp:coreProperties>
</file>