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39" autoAdjust="0"/>
  </p:normalViewPr>
  <p:slideViewPr>
    <p:cSldViewPr snapToGrid="0" snapToObjects="1">
      <p:cViewPr>
        <p:scale>
          <a:sx n="58" d="100"/>
          <a:sy n="58" d="100"/>
        </p:scale>
        <p:origin x="117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57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05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97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45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09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9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9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8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926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098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437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068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61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5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20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14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7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7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412892-thank-you-handwritten-inscription-hand-drawn-lettering-thank-you-calligraphy-thank-you-card-vector-illustratio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0773" y="705803"/>
            <a:ext cx="7755255" cy="1859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Diabetes Prediction and Management Using Machine Learning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0773" y="2863215"/>
            <a:ext cx="7755255" cy="951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the role of machine learning in diabetes prediction and management, examining techniques, datasets, and preprocessing methods.
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180773" y="4038243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MEMBERS AND ROLL ID: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180773" y="4578668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 MEENAKSHI VARMA-2310080009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180773" y="4965383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SAI SUVVIDH-2310080027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6180773" y="5352098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PHANI TEJA-2310080065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6180773" y="5738813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SAMITH REDDY-2310080021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180773" y="6125527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Font typeface="+mj-lt"/>
              <a:buAutoNum type="arabicPeriod" startAt="5"/>
            </a:pP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DEVAANAND KUMAR-2310080052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6180773" y="6665952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6180773" y="7206377"/>
            <a:ext cx="77552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78284B-CD3E-142A-4979-A295A6DF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46" y="5617628"/>
            <a:ext cx="1711569" cy="13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017" y="3098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33017" y="1344401"/>
            <a:ext cx="3620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Chronic Metabolic Disorder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33017" y="191549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Diabetes affects millions globally, impacting glucose regulation.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33017" y="3042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Early Detection is Key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633017" y="35382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diagnosis and management reduce complications.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3017" y="4586882"/>
            <a:ext cx="37833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Machine Learning's Potential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33017" y="51609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 offers improved prediction and risk assessment.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2A8D2-98B8-F1F4-5FB8-D0623B40F498}"/>
              </a:ext>
            </a:extLst>
          </p:cNvPr>
          <p:cNvSpPr txBox="1"/>
          <p:nvPr/>
        </p:nvSpPr>
        <p:spPr>
          <a:xfrm>
            <a:off x="5044901" y="1915496"/>
            <a:ext cx="9083472" cy="46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60" marR="255905" indent="-2540" algn="just">
              <a:lnSpc>
                <a:spcPct val="107000"/>
              </a:lnSpc>
              <a:spcBef>
                <a:spcPts val="945"/>
              </a:spcBef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Diabetes is a chronic metabolic disorder that affects millions of people worldwide. It is characterized by high blood glucose levels and can lead to severe complications such as cardiovascular disease, kidney failure,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neuropathy,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retinopathy.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Early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detection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diabetes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improving patient outcomes and reducing healthcare burdens.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7015" marR="254000" algn="just">
              <a:lnSpc>
                <a:spcPct val="107000"/>
              </a:lnSpc>
              <a:spcBef>
                <a:spcPts val="785"/>
              </a:spcBef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diagnostic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diabetes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rely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clinical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assessments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laboratory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tests,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be time-consuming and less effective in handling complex patient data. The emergence of machine learning (ML) techniques has provided new opportunities for improving diabetes prediction, risk assessment,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disease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management. This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explores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studies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leverage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diabetes classification and prediction, highlighting their methodologies, performance metrics, and potential applications.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4849" y="3695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1530906" y="5178028"/>
            <a:ext cx="12494376" cy="2190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81BF7DB-C52E-9EFA-FA17-97CF3FDFD7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0049" y="1160145"/>
            <a:ext cx="1380523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Novel Diabetes Healthcare Disease Prediction Framework Using Machine Learning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Developed an Intelligent Diabetes Mellitus Prediction Framework (IDMPF) using ML models, but the study was later retracted due to data integrity issues.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Diabetes Prediction Using Machine Learning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Compared multiple ML models on the PIDD dataset, showing that Random Forest and SVM had the highest predictive performance.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Early Prediction Model for Type-2 Diabetes Based on Lifestyle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Investigated lifestyle-based diabetes prediction using ML models, emphasizing the importance of real-time health monitoring.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Explainable Stacking-Based Model for Predicting Hospital Readmission for Diabetic Patients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Proposed a stacking ensemble model to predict 30-day hospital readmission rates and identify key risk factors.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Analysis of Prediction Accuracy of Diabetes Using Classifier and Hybrid Machine Learning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Demonstrated that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outperformed Random Forest in diabetes classification with an accuracy of 74.10%.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An Ensemble Approach for Classification and Prediction of Diabetes Mellitus Using Soft Voting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Showed that an ensemble model using Random Forest, Logistic Regression, and Naïve Bayes improved classification accuracy.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Comparative Anatomization of Data Mining and Fuzzy Logic Techniques in Diabetes Prognosis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Evaluated multiple datasets and ML models, with RF achieving 99.7% accuracy, outperforming fuzzy logic-based methods.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Predictive Models for Diabetes Management Using Big Data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Explored statistical and ML-based predictive models for early diabetes diagnosis and risk assessment, highlighting challenges in clinical validation.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Data Analytics Suite for Type 2 Diabetes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Introduced a multi-tier classification and risk prediction model to enhance clinical decision-making in diabetes management.</a:t>
            </a:r>
          </a:p>
          <a:p>
            <a:pPr marL="43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Enhancing Diabetes Prediction with Explainable AI and Cloud-Based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Proposed a cloud-based hybrid ML system for scalable and explainable diabetes prediction and patient monitoring.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8200" y="340162"/>
            <a:ext cx="134684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 Statement &amp;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55405" y="1332129"/>
            <a:ext cx="6947000" cy="6453717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509616" y="1554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9616" y="1913537"/>
            <a:ext cx="6379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383343" y="1332128"/>
            <a:ext cx="7091652" cy="6453717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7612409" y="14132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81B6BD-71B1-33C2-1C28-C871F5B0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29" y="1922752"/>
            <a:ext cx="6148495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Traditional methods are slow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and lack real-time risk assessment.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Healthcare data is growing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creating opportunities for AI-driven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Data warehouses help manage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large-scale medical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ML models improve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but data integrity and optimization are challenges.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Scalability and cloud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enable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Diabetes requires 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to prevent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Explainability and ethics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are crucial for AI adoption in healthcare.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EED6679-7989-7454-4077-EFDF5CC3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941" y="1757720"/>
            <a:ext cx="6800455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Analyze ML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for diabetes prediction using structured datasets.</a:t>
            </a:r>
            <a:endParaRPr lang="en-US" alt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Explore data warehouses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for managing large-scale healthcare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Evaluate model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(Decision Trees, Random Forest, SVM, ensembles).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Assess 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and preprocessing impact on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Investigate explainable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for better model interpretability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Explore cloud-based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for real-time risk assessment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Identify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like scalability, privacy, and clinical validation.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7879" y="122992"/>
            <a:ext cx="1420510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Collection &amp; Datasets Available</a:t>
            </a:r>
            <a:endParaRPr lang="en-US" sz="44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9537C-59CF-5CB6-76B9-E0B6BEF6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3" y="1078675"/>
            <a:ext cx="6004499" cy="607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0A1496-2312-315D-430A-C5FE18DC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048" y="1111805"/>
            <a:ext cx="6801799" cy="2829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F35F47-05C9-B974-FFA5-0F7F2458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047" y="4288476"/>
            <a:ext cx="4805631" cy="19844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9EC157-7FA0-8F8E-9A6C-B55EFB85F4FB}"/>
              </a:ext>
            </a:extLst>
          </p:cNvPr>
          <p:cNvSpPr txBox="1"/>
          <p:nvPr/>
        </p:nvSpPr>
        <p:spPr>
          <a:xfrm>
            <a:off x="6949047" y="6622587"/>
            <a:ext cx="736158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diabetic_data.csv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885" y="702665"/>
            <a:ext cx="6083975" cy="617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Preprocessing Techniques</a:t>
            </a:r>
            <a:endParaRPr lang="en-US" sz="3850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002AFBE4-5F3C-F508-9421-0B6A11E3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5" y="1320599"/>
            <a:ext cx="13938630" cy="6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Normalization (Min-Max Scaling) or Standardization (Z-score) to standardize numerical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Selecting important features using correlation analysis, Recursive Feature Elimination (RFE), or LASSO regression.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Addressing class imbalance using techniques like SMOTE (Synthetic Minority Over-sampling Technique).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 &amp; Removal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Identifying and removing outliers using IQR, Z-score, or log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Converting categorical variables into numerical form using One-Hot Encoding or Label Encoding.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Applying PCA (Principal Component Analysis) to handle high-dimensional data and improve efficiency.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Dividing the dataset into training and testing sets using stratified sampling to ensure balanced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new features or transforming existing ones based on domain knowledge (e.g., lifestyle factors).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Analyzing trends over time for patient history data (if applicable).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missing values, removing duplicates, and correcting inconsistencies.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77835"/>
            <a:ext cx="6926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&amp; Future Work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82677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1" y="182677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preprocessing techniques such as data cleaning, normalization, and feature selection significantly enhance the performance of machine learning models in diabetes prediction.</a:t>
            </a:r>
            <a:endParaRPr lang="en-US" sz="175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187660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4422" y="318766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 missing values, outlier detection, and balancing class distribution are crucial steps to ensure accurate and reliable disease classification.</a:t>
            </a:r>
            <a:endParaRPr lang="en-US" sz="175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548545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456330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automated preprocessing pipelines to streamline data preparation and improve scalability for large healthcare datasets.</a:t>
            </a:r>
            <a:endParaRPr lang="en-US" sz="175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909429"/>
            <a:ext cx="1134070" cy="154233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54420" y="5864065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Exploring advanced techniques like feature engineering, deep learning-based preprocessing, and real-time data integration for enhanced predictive accuracy.</a:t>
            </a:r>
            <a:endParaRPr lang="en-US" sz="175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64F54-4433-F8B7-595A-7F0DE225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57200"/>
            <a:ext cx="146304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</TotalTime>
  <Words>958</Words>
  <Application>Microsoft Office PowerPoint</Application>
  <PresentationFormat>Custom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 Light</vt:lpstr>
      <vt:lpstr>Arial</vt:lpstr>
      <vt:lpstr>Open Sans</vt:lpstr>
      <vt:lpstr>Instrument Sans Medium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Meenakshi varma</cp:lastModifiedBy>
  <cp:revision>3</cp:revision>
  <dcterms:created xsi:type="dcterms:W3CDTF">2025-03-06T14:17:14Z</dcterms:created>
  <dcterms:modified xsi:type="dcterms:W3CDTF">2025-03-06T17:43:09Z</dcterms:modified>
</cp:coreProperties>
</file>