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jigsaw-toxic-comment-classification-challeng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60E4-195B-48A0-8CD8-D66AF5B9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86" y="222704"/>
            <a:ext cx="11335657" cy="3321277"/>
          </a:xfrm>
        </p:spPr>
        <p:txBody>
          <a:bodyPr/>
          <a:lstStyle/>
          <a:p>
            <a:pPr algn="ctr"/>
            <a:r>
              <a:rPr lang="en-ID" dirty="0">
                <a:latin typeface="Arial Black" panose="020B0A04020102020204" pitchFamily="34" charset="0"/>
              </a:rPr>
              <a:t>Toxic Comment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FDFEA-AA62-45A7-B2B9-08D8A157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5281" y="3488419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Shendy </a:t>
            </a:r>
            <a:r>
              <a:rPr lang="en-US" dirty="0" err="1">
                <a:solidFill>
                  <a:schemeClr val="tx1"/>
                </a:solidFill>
                <a:latin typeface="Arial Black" panose="020B0A04020102020204" pitchFamily="34" charset="0"/>
              </a:rPr>
              <a:t>Boenyamin</a:t>
            </a:r>
            <a:endParaRPr lang="en-ID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13DB-0BA7-4E5E-B919-30A7AAEF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2CF1-8919-4B60-BED4-E9594D6E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data to the train set</a:t>
            </a:r>
          </a:p>
          <a:p>
            <a:r>
              <a:rPr lang="en-US" dirty="0"/>
              <a:t> Tuning </a:t>
            </a:r>
            <a:r>
              <a:rPr lang="en-US"/>
              <a:t>model to increase </a:t>
            </a:r>
            <a:r>
              <a:rPr lang="en-US" dirty="0"/>
              <a:t>recall and precision on the toxic label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058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C62BA6-A802-4EB1-8792-A9E8E8E2B07A}"/>
              </a:ext>
            </a:extLst>
          </p:cNvPr>
          <p:cNvSpPr/>
          <p:nvPr/>
        </p:nvSpPr>
        <p:spPr>
          <a:xfrm>
            <a:off x="3549085" y="2644170"/>
            <a:ext cx="50938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252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EF59-499B-489A-A485-F14C13E0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86E-E97F-4D65-9AAD-C8E524FD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focus on using NLP to find out whether a comment is toxic or clean 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97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9CA8-73DC-4041-ABC6-48C275BA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8DBDD-B6E9-4C02-992D-54FB9585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consists of large number of Wikipedia comments which have been labeled by human raters for toxic behavior. The types of toxicity are: </a:t>
            </a:r>
          </a:p>
          <a:p>
            <a:pPr marL="0" indent="0">
              <a:buNone/>
            </a:pPr>
            <a:r>
              <a:rPr lang="en-US" dirty="0"/>
              <a:t>	toxic</a:t>
            </a:r>
            <a:r>
              <a:rPr lang="en-US"/>
              <a:t>, severe toxic</a:t>
            </a:r>
            <a:r>
              <a:rPr lang="en-US" dirty="0"/>
              <a:t>, obscene, threat, insult, identity hate</a:t>
            </a:r>
          </a:p>
          <a:p>
            <a:r>
              <a:rPr lang="en-US" dirty="0"/>
              <a:t>Data source: </a:t>
            </a:r>
            <a:r>
              <a:rPr lang="en-ID" dirty="0">
                <a:hlinkClick r:id="rId2"/>
              </a:rPr>
              <a:t>https://www.kaggle.com/c/jigsaw-toxic-comment-classification-challenge/data</a:t>
            </a:r>
            <a:endParaRPr lang="en-US" dirty="0"/>
          </a:p>
          <a:p>
            <a:pPr marL="0" indent="0">
              <a:buNone/>
            </a:pPr>
            <a:r>
              <a:rPr lang="en-GB" sz="2000" i="1" dirty="0"/>
              <a:t>Disclaimer: the dataset contains text that may be considered profane, vulgar, or offensive.</a:t>
            </a:r>
            <a:endParaRPr lang="en-ID" sz="2000" i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672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6903-F863-4B23-9458-F50E9455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ID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9434B3-2EBC-4C8E-ADB0-97902C61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575" y="1838739"/>
            <a:ext cx="9905998" cy="4263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08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F51D-DC4F-45AD-8DF9-322B793D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979F-2E10-4F47-BE1E-C1D50E65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build a model that’s capable of detecting different types of </a:t>
            </a:r>
            <a:r>
              <a:rPr lang="en-US" dirty="0" err="1"/>
              <a:t>of</a:t>
            </a:r>
            <a:r>
              <a:rPr lang="en-US" dirty="0"/>
              <a:t> toxicity like threats, obscenity, insults, and identity-based comments from Wikipedia’s talk page edits.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7108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F567-4357-4DF3-988A-0A20732D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946A-E0D1-49B2-9826-E4420A50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465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Everyday while surfing the social media, playing games, and watching streaming we encounter a lot of comments, reviews, tweets, in-game chat, etc. that we believe might hurt the sentiments of the people of a particular group or a community. These comments are believed to be toxic in nature, which thus defines the problem that we are trying to solve with this project.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9563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5FE8-4110-4431-84FE-8EC5F626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CCDE-6DCB-4216-BA60-AF35EB221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D" dirty="0"/>
              <a:t>Game’s communities chats or any other platforms (e.g. </a:t>
            </a:r>
            <a:r>
              <a:rPr lang="en-ID" dirty="0" err="1"/>
              <a:t>twitch,youtube</a:t>
            </a:r>
            <a:r>
              <a:rPr lang="en-ID" dirty="0"/>
              <a:t>, </a:t>
            </a:r>
            <a:r>
              <a:rPr lang="en-ID" dirty="0" err="1"/>
              <a:t>instagram</a:t>
            </a:r>
            <a:r>
              <a:rPr lang="en-ID" dirty="0"/>
              <a:t>) that usually have toxic culture.</a:t>
            </a:r>
          </a:p>
          <a:p>
            <a:endParaRPr lang="en-ID" dirty="0"/>
          </a:p>
          <a:p>
            <a:pPr marL="0" indent="0">
              <a:buNone/>
            </a:pPr>
            <a:r>
              <a:rPr lang="en-ID" sz="3600" dirty="0"/>
              <a:t>Why </a:t>
            </a:r>
            <a:r>
              <a:rPr lang="en-ID"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ID" dirty="0"/>
              <a:t>Cause nowadays a lot of online communities that practicing this toxic culture that effect people in real life such as cyber bullying that have a bad impact to the victim.</a:t>
            </a:r>
            <a:endParaRPr lang="en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30EB-6B34-445F-88BB-8BCE2832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19425"/>
          </a:xfrm>
        </p:spPr>
        <p:txBody>
          <a:bodyPr>
            <a:normAutofit/>
          </a:bodyPr>
          <a:lstStyle/>
          <a:p>
            <a:pPr algn="ctr"/>
            <a:r>
              <a:rPr lang="en-ID" sz="6000" dirty="0"/>
              <a:t>Let’s move to the notebook</a:t>
            </a:r>
          </a:p>
        </p:txBody>
      </p:sp>
    </p:spTree>
    <p:extLst>
      <p:ext uri="{BB962C8B-B14F-4D97-AF65-F5344CB8AC3E}">
        <p14:creationId xmlns:p14="http://schemas.microsoft.com/office/powerpoint/2010/main" val="56379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5CCE-59DE-4144-97C6-F6ABDA56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109C-C86A-47E4-AFA5-48F3B822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able to predict clean accurately.</a:t>
            </a:r>
          </a:p>
          <a:p>
            <a:r>
              <a:rPr lang="en-US" dirty="0"/>
              <a:t>Moderately able to guess all the label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027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</TotalTime>
  <Words>303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Tw Cen MT</vt:lpstr>
      <vt:lpstr>Circuit</vt:lpstr>
      <vt:lpstr>Toxic Comment Classification</vt:lpstr>
      <vt:lpstr>Introduction</vt:lpstr>
      <vt:lpstr>Data</vt:lpstr>
      <vt:lpstr>Data</vt:lpstr>
      <vt:lpstr>Objective</vt:lpstr>
      <vt:lpstr>Problem Statement</vt:lpstr>
      <vt:lpstr>Target</vt:lpstr>
      <vt:lpstr>Let’s move to the notebook</vt:lpstr>
      <vt:lpstr>Conclusion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Toxic Comment Classification</dc:title>
  <dc:creator>Shen Dy</dc:creator>
  <cp:lastModifiedBy>Shen Dy</cp:lastModifiedBy>
  <cp:revision>7</cp:revision>
  <dcterms:created xsi:type="dcterms:W3CDTF">2019-11-03T13:17:56Z</dcterms:created>
  <dcterms:modified xsi:type="dcterms:W3CDTF">2019-11-07T03:48:18Z</dcterms:modified>
</cp:coreProperties>
</file>