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6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37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07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5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45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4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2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0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2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8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5148D-91CB-4728-A35B-E4D85E36B7FE}" type="datetimeFigureOut">
              <a:rPr lang="de-DE" smtClean="0"/>
              <a:t>21.01.2015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8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human </a:t>
            </a:r>
            <a:r>
              <a:rPr lang="de-DE" dirty="0" err="1" smtClean="0"/>
              <a:t>brain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Support </a:t>
            </a:r>
            <a:r>
              <a:rPr lang="de-DE" dirty="0" err="1" smtClean="0"/>
              <a:t>Vector</a:t>
            </a:r>
            <a:r>
              <a:rPr lang="de-DE" dirty="0" smtClean="0"/>
              <a:t> Machines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 smtClean="0"/>
              <a:t>Philipp Glock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1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3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Brain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3D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human </a:t>
            </a:r>
            <a:r>
              <a:rPr lang="de-DE" dirty="0" err="1" smtClean="0"/>
              <a:t>brain</a:t>
            </a:r>
            <a:endParaRPr lang="de-DE" dirty="0" smtClean="0"/>
          </a:p>
          <a:p>
            <a:r>
              <a:rPr lang="de-DE" dirty="0" err="1" smtClean="0"/>
              <a:t>Predict</a:t>
            </a:r>
            <a:r>
              <a:rPr lang="de-DE" dirty="0" smtClean="0"/>
              <a:t> 2D </a:t>
            </a:r>
            <a:r>
              <a:rPr lang="de-DE" dirty="0" err="1" smtClean="0"/>
              <a:t>brain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Rebuild</a:t>
            </a:r>
            <a:r>
              <a:rPr lang="de-DE" dirty="0" smtClean="0"/>
              <a:t> 3D </a:t>
            </a:r>
            <a:r>
              <a:rPr lang="de-DE" dirty="0" err="1" smtClean="0"/>
              <a:t>model</a:t>
            </a:r>
            <a:endParaRPr lang="de-DE" dirty="0" smtClean="0"/>
          </a:p>
          <a:p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 smtClean="0">
                <a:sym typeface="Wingdings" panose="05000000000000000000" pitchFamily="2" charset="2"/>
              </a:rPr>
              <a:t>Automate</a:t>
            </a:r>
            <a:r>
              <a:rPr lang="de-DE" dirty="0" smtClean="0">
                <a:sym typeface="Wingdings" panose="05000000000000000000" pitchFamily="2" charset="2"/>
              </a:rPr>
              <a:t> 2D </a:t>
            </a:r>
            <a:r>
              <a:rPr lang="de-DE" dirty="0" err="1" smtClean="0">
                <a:sym typeface="Wingdings" panose="05000000000000000000" pitchFamily="2" charset="2"/>
              </a:rPr>
              <a:t>brain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recognition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77" y="1027906"/>
            <a:ext cx="3647707" cy="2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Cluster System </a:t>
            </a:r>
            <a:r>
              <a:rPr lang="de-DE" dirty="0" err="1" smtClean="0"/>
              <a:t>Judge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GPU </a:t>
            </a:r>
            <a:r>
              <a:rPr lang="de-DE" dirty="0" err="1" smtClean="0"/>
              <a:t>cluster</a:t>
            </a:r>
            <a:r>
              <a:rPr lang="de-DE" dirty="0" smtClean="0"/>
              <a:t> ( </a:t>
            </a:r>
            <a:r>
              <a:rPr lang="de-DE" dirty="0" err="1" smtClean="0"/>
              <a:t>only</a:t>
            </a:r>
            <a:r>
              <a:rPr lang="de-DE" dirty="0" smtClean="0"/>
              <a:t> CPUs </a:t>
            </a:r>
            <a:r>
              <a:rPr lang="de-DE" dirty="0" err="1" smtClean="0"/>
              <a:t>used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PBS (portable </a:t>
            </a:r>
            <a:r>
              <a:rPr lang="de-DE" dirty="0" err="1" smtClean="0"/>
              <a:t>batch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MPI, </a:t>
            </a:r>
            <a:r>
              <a:rPr lang="de-DE" dirty="0" err="1" smtClean="0"/>
              <a:t>Ipython</a:t>
            </a:r>
            <a:endParaRPr lang="de-DE" dirty="0" smtClean="0"/>
          </a:p>
          <a:p>
            <a:r>
              <a:rPr lang="de-DE" dirty="0" smtClean="0"/>
              <a:t>Python</a:t>
            </a:r>
          </a:p>
          <a:p>
            <a:pPr lvl="1"/>
            <a:r>
              <a:rPr lang="de-DE" dirty="0" err="1" smtClean="0"/>
              <a:t>Numpy</a:t>
            </a:r>
            <a:endParaRPr lang="de-DE" dirty="0" smtClean="0"/>
          </a:p>
          <a:p>
            <a:pPr lvl="1"/>
            <a:r>
              <a:rPr lang="de-DE" dirty="0" err="1" smtClean="0"/>
              <a:t>Scikit-learn</a:t>
            </a:r>
            <a:endParaRPr lang="de-DE" dirty="0" smtClean="0"/>
          </a:p>
          <a:p>
            <a:pPr lvl="1"/>
            <a:r>
              <a:rPr lang="de-DE" dirty="0" err="1" smtClean="0"/>
              <a:t>Scikit</a:t>
            </a:r>
            <a:r>
              <a:rPr lang="de-DE" dirty="0" smtClean="0"/>
              <a:t>-image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86" y="1690688"/>
            <a:ext cx="5884514" cy="26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libsvm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error</a:t>
            </a:r>
            <a:r>
              <a:rPr lang="de-DE" dirty="0" smtClean="0"/>
              <a:t> in </a:t>
            </a:r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smtClean="0"/>
              <a:t>Simple </a:t>
            </a:r>
            <a:r>
              <a:rPr lang="de-DE" dirty="0" err="1" smtClean="0"/>
              <a:t>parallelisation</a:t>
            </a:r>
            <a:endParaRPr lang="de-DE" dirty="0" smtClean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Sampling</a:t>
            </a:r>
          </a:p>
          <a:p>
            <a:pPr lvl="1"/>
            <a:r>
              <a:rPr lang="de-DE" dirty="0" smtClean="0"/>
              <a:t>Random </a:t>
            </a:r>
            <a:r>
              <a:rPr lang="de-DE" dirty="0" err="1" smtClean="0"/>
              <a:t>sampling</a:t>
            </a:r>
            <a:r>
              <a:rPr lang="de-DE" dirty="0" smtClean="0"/>
              <a:t> all </a:t>
            </a:r>
            <a:r>
              <a:rPr lang="de-DE" dirty="0" err="1" smtClean="0"/>
              <a:t>images</a:t>
            </a:r>
            <a:endParaRPr lang="de-DE" dirty="0" smtClean="0"/>
          </a:p>
          <a:p>
            <a:pPr lvl="1"/>
            <a:r>
              <a:rPr lang="de-DE" dirty="0" err="1" smtClean="0"/>
              <a:t>Rescaling</a:t>
            </a:r>
            <a:r>
              <a:rPr lang="de-DE" dirty="0" smtClean="0"/>
              <a:t> </a:t>
            </a:r>
            <a:r>
              <a:rPr lang="de-DE" dirty="0" err="1" smtClean="0"/>
              <a:t>uniformly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7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pPr lvl="1"/>
            <a:r>
              <a:rPr lang="de-DE" dirty="0" smtClean="0"/>
              <a:t>HSV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pPr lvl="1"/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parallelise</a:t>
            </a:r>
            <a:endParaRPr lang="de-DE" dirty="0" smtClean="0"/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err="1" smtClean="0"/>
              <a:t>Sliding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/>
          </a:p>
          <a:p>
            <a:pPr lvl="1"/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de-DE" dirty="0" smtClean="0"/>
          </a:p>
          <a:p>
            <a:r>
              <a:rPr lang="de-DE" dirty="0" smtClean="0"/>
              <a:t>Segmentation</a:t>
            </a:r>
          </a:p>
          <a:p>
            <a:pPr lvl="1"/>
            <a:r>
              <a:rPr lang="de-DE" dirty="0" err="1" smtClean="0"/>
              <a:t>Watershed</a:t>
            </a:r>
            <a:r>
              <a:rPr lang="de-DE" dirty="0" smtClean="0"/>
              <a:t> Segmentation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4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Models</a:t>
            </a:r>
          </a:p>
          <a:p>
            <a:pPr lvl="1"/>
            <a:r>
              <a:rPr lang="de-DE" dirty="0" err="1" smtClean="0"/>
              <a:t>Focused</a:t>
            </a:r>
            <a:r>
              <a:rPr lang="de-DE" dirty="0" smtClean="0"/>
              <a:t> SVM</a:t>
            </a:r>
          </a:p>
          <a:p>
            <a:pPr lvl="2"/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2"/>
            <a:r>
              <a:rPr lang="de-DE" dirty="0" smtClean="0"/>
              <a:t>More robust</a:t>
            </a:r>
          </a:p>
          <a:p>
            <a:pPr lvl="1"/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 smtClean="0"/>
          </a:p>
          <a:p>
            <a:pPr lvl="1"/>
            <a:r>
              <a:rPr lang="de-DE" dirty="0" smtClean="0"/>
              <a:t>KNN</a:t>
            </a:r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90" y="311758"/>
            <a:ext cx="3654807" cy="27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SVM </a:t>
            </a:r>
            <a:r>
              <a:rPr lang="de-DE" dirty="0" err="1" smtClean="0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Kernel Approximation</a:t>
            </a:r>
          </a:p>
          <a:p>
            <a:pPr lvl="1"/>
            <a:r>
              <a:rPr lang="de-DE" dirty="0" smtClean="0"/>
              <a:t>Random Features </a:t>
            </a:r>
            <a:r>
              <a:rPr lang="de-DE" dirty="0" err="1" smtClean="0"/>
              <a:t>using</a:t>
            </a:r>
            <a:r>
              <a:rPr lang="de-DE" dirty="0" smtClean="0"/>
              <a:t> Monte Carlo Approximation</a:t>
            </a:r>
          </a:p>
          <a:p>
            <a:pPr lvl="2"/>
            <a:r>
              <a:rPr lang="de-DE" dirty="0" smtClean="0"/>
              <a:t>Data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Nystroem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2"/>
            <a:r>
              <a:rPr lang="de-DE" dirty="0" smtClean="0"/>
              <a:t>Data </a:t>
            </a:r>
            <a:r>
              <a:rPr lang="de-DE" dirty="0" err="1" smtClean="0"/>
              <a:t>dependent</a:t>
            </a:r>
            <a:endParaRPr lang="de-DE" dirty="0" smtClean="0"/>
          </a:p>
          <a:p>
            <a:r>
              <a:rPr lang="de-DE" dirty="0" smtClean="0"/>
              <a:t>Multiple Models</a:t>
            </a:r>
          </a:p>
          <a:p>
            <a:pPr lvl="1"/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overfitting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consistent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Ipython</a:t>
            </a:r>
            <a:r>
              <a:rPr lang="de-DE" dirty="0" smtClean="0"/>
              <a:t> Notebook</a:t>
            </a:r>
          </a:p>
          <a:p>
            <a:pPr lvl="1"/>
            <a:r>
              <a:rPr lang="de-DE" dirty="0" smtClean="0"/>
              <a:t>Browser </a:t>
            </a:r>
            <a:r>
              <a:rPr lang="de-DE" dirty="0" err="1" smtClean="0"/>
              <a:t>based</a:t>
            </a:r>
            <a:endParaRPr lang="de-DE" dirty="0" smtClean="0"/>
          </a:p>
          <a:p>
            <a:pPr lvl="1"/>
            <a:r>
              <a:rPr lang="de-DE" dirty="0" smtClean="0"/>
              <a:t>Additional </a:t>
            </a:r>
            <a:r>
              <a:rPr lang="de-DE" dirty="0" err="1" smtClean="0"/>
              <a:t>functions</a:t>
            </a:r>
            <a:r>
              <a:rPr lang="de-DE" dirty="0" smtClean="0"/>
              <a:t>/</a:t>
            </a:r>
            <a:r>
              <a:rPr lang="de-DE" dirty="0" err="1" smtClean="0"/>
              <a:t>magics</a:t>
            </a:r>
            <a:r>
              <a:rPr lang="de-DE" dirty="0" smtClean="0"/>
              <a:t>, e.g. %</a:t>
            </a:r>
            <a:r>
              <a:rPr lang="de-DE" dirty="0" err="1" smtClean="0"/>
              <a:t>timeit</a:t>
            </a:r>
            <a:endParaRPr lang="de-DE" dirty="0" smtClean="0"/>
          </a:p>
          <a:p>
            <a:pPr lvl="1"/>
            <a:r>
              <a:rPr lang="de-DE" dirty="0" smtClean="0"/>
              <a:t>Code,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Parallel </a:t>
            </a:r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ipcluster</a:t>
            </a:r>
            <a:r>
              <a:rPr lang="de-DE" dirty="0" smtClean="0"/>
              <a:t>, PBS </a:t>
            </a:r>
            <a:r>
              <a:rPr lang="de-DE" dirty="0" err="1" smtClean="0"/>
              <a:t>compatible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extend</a:t>
            </a:r>
            <a:r>
              <a:rPr lang="de-DE" dirty="0" smtClean="0"/>
              <a:t>/</a:t>
            </a:r>
            <a:r>
              <a:rPr lang="de-DE" dirty="0" err="1" smtClean="0"/>
              <a:t>modify</a:t>
            </a:r>
            <a:endParaRPr lang="de-DE" dirty="0" smtClean="0"/>
          </a:p>
          <a:p>
            <a:r>
              <a:rPr lang="de-DE" dirty="0" err="1" smtClean="0"/>
              <a:t>Postprocessing</a:t>
            </a:r>
            <a:endParaRPr lang="de-DE" dirty="0" smtClean="0"/>
          </a:p>
          <a:p>
            <a:pPr lvl="1"/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22" y="2672458"/>
            <a:ext cx="4293578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Twister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Iterative </a:t>
            </a:r>
            <a:r>
              <a:rPr lang="de-DE" dirty="0" err="1" smtClean="0"/>
              <a:t>map</a:t>
            </a:r>
            <a:r>
              <a:rPr lang="de-DE" dirty="0" smtClean="0"/>
              <a:t>/</a:t>
            </a:r>
            <a:r>
              <a:rPr lang="de-DE" dirty="0" err="1" smtClean="0"/>
              <a:t>reduce</a:t>
            </a:r>
            <a:endParaRPr lang="de-DE" dirty="0" smtClean="0"/>
          </a:p>
          <a:p>
            <a:r>
              <a:rPr lang="de-DE" dirty="0" err="1" smtClean="0"/>
              <a:t>Svm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libsvm</a:t>
            </a:r>
            <a:endParaRPr lang="de-DE" dirty="0" smtClean="0"/>
          </a:p>
          <a:p>
            <a:r>
              <a:rPr lang="de-DE" dirty="0" smtClean="0"/>
              <a:t>Development </a:t>
            </a:r>
            <a:r>
              <a:rPr lang="de-DE" dirty="0" err="1" smtClean="0"/>
              <a:t>version</a:t>
            </a:r>
            <a:endParaRPr lang="de-DE" dirty="0"/>
          </a:p>
          <a:p>
            <a:r>
              <a:rPr lang="de-DE" dirty="0" err="1" smtClean="0"/>
              <a:t>Unstable</a:t>
            </a:r>
            <a:endParaRPr lang="de-DE" dirty="0" smtClean="0"/>
          </a:p>
          <a:p>
            <a:r>
              <a:rPr lang="de-DE" dirty="0" smtClean="0"/>
              <a:t>Communication </a:t>
            </a:r>
            <a:r>
              <a:rPr lang="de-DE" dirty="0" err="1" smtClean="0"/>
              <a:t>overhead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scikit-learn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medium </a:t>
            </a:r>
            <a:r>
              <a:rPr lang="de-DE" dirty="0" err="1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2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75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Classification of a human brain using Support Vector Machines</vt:lpstr>
      <vt:lpstr>Human Brain Project</vt:lpstr>
      <vt:lpstr>Background</vt:lpstr>
      <vt:lpstr>Data Preprocessing</vt:lpstr>
      <vt:lpstr>Feature Extraction</vt:lpstr>
      <vt:lpstr>Data Modeling</vt:lpstr>
      <vt:lpstr>SVM advanced</vt:lpstr>
      <vt:lpstr>Deployment</vt:lpstr>
      <vt:lpstr>Twister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 human brain using Support Vector Machines</dc:title>
  <dc:creator>Microsoft-Konto</dc:creator>
  <cp:lastModifiedBy>Microsoft-Konto</cp:lastModifiedBy>
  <cp:revision>8</cp:revision>
  <dcterms:created xsi:type="dcterms:W3CDTF">2015-01-21T20:03:50Z</dcterms:created>
  <dcterms:modified xsi:type="dcterms:W3CDTF">2015-01-21T21:47:15Z</dcterms:modified>
</cp:coreProperties>
</file>