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4" r:id="rId4"/>
    <p:sldId id="265" r:id="rId5"/>
  </p:sldIdLst>
  <p:sldSz cx="9144000" cy="6858000" type="screen4x3"/>
  <p:notesSz cx="6858000" cy="97234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82"/>
    <a:srgbClr val="515151"/>
    <a:srgbClr val="B9B9B9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375" autoAdjust="0"/>
  </p:normalViewPr>
  <p:slideViewPr>
    <p:cSldViewPr>
      <p:cViewPr varScale="1">
        <p:scale>
          <a:sx n="90" d="100"/>
          <a:sy n="90" d="100"/>
        </p:scale>
        <p:origin x="-1356" y="-114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BD61-3547-424D-8836-725BF677DED4}" type="datetimeFigureOut">
              <a:rPr lang="de-DE" smtClean="0"/>
              <a:t>21.08.2014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18633"/>
            <a:ext cx="5486400" cy="437554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35578"/>
            <a:ext cx="2971800" cy="486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7C32-0F4A-40F6-B67C-728988A86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1520" y="2286000"/>
            <a:ext cx="889248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5" y="249053"/>
            <a:ext cx="2517775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8038" y="2708920"/>
            <a:ext cx="7258907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350100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Untertitel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17795" y="4869160"/>
            <a:ext cx="6490509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42129" y="1916832"/>
            <a:ext cx="7488832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1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755650" y="2852738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4788024" y="2852936"/>
            <a:ext cx="3600450" cy="230445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5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20000" y="1990800"/>
            <a:ext cx="817248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723941" y="5408353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28682" y="1156475"/>
            <a:ext cx="7488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4756315" y="5408551"/>
            <a:ext cx="3632036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Blindtext für eine Bildunterschrift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4"/>
          </p:nvPr>
        </p:nvSpPr>
        <p:spPr>
          <a:xfrm>
            <a:off x="755650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/>
          </p:nvPr>
        </p:nvSpPr>
        <p:spPr>
          <a:xfrm>
            <a:off x="4788024" y="2852936"/>
            <a:ext cx="3600326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151200"/>
            <a:ext cx="144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1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6356350"/>
            <a:ext cx="2133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B9AEA1-3281-46F0-9EDB-48FF2E5FF26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26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6000" y="2286000"/>
            <a:ext cx="126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26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000" y="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26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6000" y="4572000"/>
            <a:ext cx="126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 rot="-5400000">
            <a:off x="-1076400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 smtClean="0">
                <a:solidFill>
                  <a:srgbClr val="515151"/>
                </a:solidFill>
                <a:latin typeface="Arial" pitchFamily="34" charset="0"/>
                <a:cs typeface="Arial" pitchFamily="34" charset="0"/>
              </a:rPr>
              <a:t>Mitglied der Helmholtz-Gemeinschaft</a:t>
            </a:r>
            <a:endParaRPr lang="de-DE" sz="700" dirty="0">
              <a:solidFill>
                <a:srgbClr val="51515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2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kern="1200" dirty="0" smtClean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Unsere</a:t>
            </a:r>
            <a:r>
              <a:rPr lang="de-DE" sz="4800" kern="1200" baseline="0" dirty="0" smtClean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Ziele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kern="1200" dirty="0" smtClean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Das Forschungszentrum im Fokus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400" kern="1200" dirty="0" smtClean="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12. Juli 2011 | Theo Mustermann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Musterpräsentation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de-DE" sz="22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Hier steht Blindtext zu einem Thema mit Einleitung und folgenden Aufzählungspunkten:</a:t>
            </a:r>
            <a:endParaRPr lang="de-DE" sz="2200" dirty="0" smtClean="0">
              <a:effectLst/>
            </a:endParaRPr>
          </a:p>
          <a:p>
            <a:pPr lvl="1" rtl="0" eaLnBrk="1" latinLnBrk="0" hangingPunct="1"/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Consectetuer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adipiscing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elit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sed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nonummy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nibh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tincidunt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laoreet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dolore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magna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aliquam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erat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de-DE" dirty="0" smtClean="0">
              <a:effectLst/>
            </a:endParaRPr>
          </a:p>
          <a:p>
            <a:pPr lvl="1"/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Consectetuer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adipiscing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elit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sed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nonummy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tincidunt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laoreet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dolore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magna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aliquam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erat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Consectetuer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adipiscing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elit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sed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nonummy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nibh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euismod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tincidunt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laoreet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dolore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magna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aliquam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80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erat</a:t>
            </a:r>
            <a:r>
              <a:rPr lang="de-DE" sz="18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zu einem Thema mit Bildern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de-DE" dirty="0"/>
              <a:t>Bildunterschrift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 Sie Bilder zeigen </a:t>
            </a:r>
            <a:r>
              <a:rPr lang="de-DE" dirty="0" smtClean="0"/>
              <a:t>möchten …</a:t>
            </a:r>
            <a:endParaRPr lang="de-DE" dirty="0"/>
          </a:p>
        </p:txBody>
      </p:sp>
      <p:pic>
        <p:nvPicPr>
          <p:cNvPr id="16" name="Inhaltsplatzhalter 8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" b="1956"/>
          <a:stretch/>
        </p:blipFill>
        <p:spPr>
          <a:prstGeom prst="rect">
            <a:avLst/>
          </a:prstGeom>
        </p:spPr>
      </p:pic>
      <p:sp>
        <p:nvSpPr>
          <p:cNvPr id="12" name="Inhaltsplatzhalter 11"/>
          <p:cNvSpPr>
            <a:spLocks noGrp="1"/>
          </p:cNvSpPr>
          <p:nvPr>
            <p:ph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Bildunterschrift</a:t>
            </a:r>
            <a:endParaRPr lang="de-DE" dirty="0"/>
          </a:p>
        </p:txBody>
      </p:sp>
      <p:pic>
        <p:nvPicPr>
          <p:cNvPr id="15" name="Inhaltsplatzhalter 7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6" b="73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EA1-3281-46F0-9EDB-48FF2E5FF267}" type="slidenum">
              <a:rPr lang="de-DE" smtClean="0"/>
              <a:t>4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zu einem Thema mit Grafiken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Grafik 1: Blindtext</a:t>
            </a:r>
            <a:endParaRPr lang="de-DE" dirty="0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kern="1200" baseline="0" dirty="0" smtClean="0">
                <a:solidFill>
                  <a:srgbClr val="005B82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… oder Objekte</a:t>
            </a:r>
            <a:endParaRPr lang="de-DE" sz="2800" dirty="0" smtClean="0">
              <a:effectLst/>
            </a:endParaRPr>
          </a:p>
        </p:txBody>
      </p:sp>
      <p:sp>
        <p:nvSpPr>
          <p:cNvPr id="16" name="Inhaltsplatzhalter 15"/>
          <p:cNvSpPr>
            <a:spLocks noGrp="1"/>
          </p:cNvSpPr>
          <p:nvPr>
            <p:ph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Grafik 1: Blindtext</a:t>
            </a:r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175568"/>
            <a:ext cx="3600450" cy="1657801"/>
          </a:xfrm>
        </p:spPr>
      </p:pic>
      <p:pic>
        <p:nvPicPr>
          <p:cNvPr id="40" name="Bildplatzhalter 39"/>
          <p:cNvPicPr>
            <a:picLocks noGrp="1" noChangeAspect="1"/>
          </p:cNvPicPr>
          <p:nvPr>
            <p:ph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3247494"/>
            <a:ext cx="3600450" cy="1513950"/>
          </a:xfrm>
        </p:spPr>
      </p:pic>
    </p:spTree>
    <p:extLst>
      <p:ext uri="{BB962C8B-B14F-4D97-AF65-F5344CB8AC3E}">
        <p14:creationId xmlns:p14="http://schemas.microsoft.com/office/powerpoint/2010/main" val="12215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Unsere Ziele</vt:lpstr>
      <vt:lpstr>Musterpräsentation</vt:lpstr>
      <vt:lpstr>Falls Sie Bilder zeigen möchten …</vt:lpstr>
      <vt:lpstr>… oder Objekte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Admin.Reisen</dc:creator>
  <cp:lastModifiedBy>Reisen, Clarissa</cp:lastModifiedBy>
  <cp:revision>74</cp:revision>
  <cp:lastPrinted>2011-05-13T10:04:16Z</cp:lastPrinted>
  <dcterms:created xsi:type="dcterms:W3CDTF">2011-04-21T10:53:40Z</dcterms:created>
  <dcterms:modified xsi:type="dcterms:W3CDTF">2014-08-21T12:04:41Z</dcterms:modified>
</cp:coreProperties>
</file>