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23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D882B-DD4F-4FC0-866F-859B2E852F02}" type="datetimeFigureOut">
              <a:rPr lang="en-GB" smtClean="0"/>
              <a:t>09/03/2015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F4071-4E96-4FDE-A443-44709B1298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23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67CF-C6CA-4EA8-8EC7-E4501AC00539}" type="datetimeFigureOut">
              <a:rPr lang="en-GB" smtClean="0"/>
              <a:t>09/03/2015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3560-B6A6-4D7E-8486-9F6C01EBD4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5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67CF-C6CA-4EA8-8EC7-E4501AC00539}" type="datetimeFigureOut">
              <a:rPr lang="en-GB" smtClean="0"/>
              <a:t>09/03/2015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3560-B6A6-4D7E-8486-9F6C01EBD4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46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67CF-C6CA-4EA8-8EC7-E4501AC00539}" type="datetimeFigureOut">
              <a:rPr lang="en-GB" smtClean="0"/>
              <a:t>09/03/2015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3560-B6A6-4D7E-8486-9F6C01EBD4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022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67CF-C6CA-4EA8-8EC7-E4501AC00539}" type="datetimeFigureOut">
              <a:rPr lang="en-GB" smtClean="0"/>
              <a:t>09/03/2015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3560-B6A6-4D7E-8486-9F6C01EBD4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13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67CF-C6CA-4EA8-8EC7-E4501AC00539}" type="datetimeFigureOut">
              <a:rPr lang="en-GB" smtClean="0"/>
              <a:t>09/03/2015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3560-B6A6-4D7E-8486-9F6C01EBD4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04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67CF-C6CA-4EA8-8EC7-E4501AC00539}" type="datetimeFigureOut">
              <a:rPr lang="en-GB" smtClean="0"/>
              <a:t>09/03/2015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3560-B6A6-4D7E-8486-9F6C01EBD4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17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67CF-C6CA-4EA8-8EC7-E4501AC00539}" type="datetimeFigureOut">
              <a:rPr lang="en-GB" smtClean="0"/>
              <a:t>09/03/2015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3560-B6A6-4D7E-8486-9F6C01EBD4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22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67CF-C6CA-4EA8-8EC7-E4501AC00539}" type="datetimeFigureOut">
              <a:rPr lang="en-GB" smtClean="0"/>
              <a:t>09/03/2015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3560-B6A6-4D7E-8486-9F6C01EBD4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21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67CF-C6CA-4EA8-8EC7-E4501AC00539}" type="datetimeFigureOut">
              <a:rPr lang="en-GB" smtClean="0"/>
              <a:t>09/03/2015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3560-B6A6-4D7E-8486-9F6C01EBD4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2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67CF-C6CA-4EA8-8EC7-E4501AC00539}" type="datetimeFigureOut">
              <a:rPr lang="en-GB" smtClean="0"/>
              <a:t>09/03/2015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3560-B6A6-4D7E-8486-9F6C01EBD4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98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67CF-C6CA-4EA8-8EC7-E4501AC00539}" type="datetimeFigureOut">
              <a:rPr lang="en-GB" smtClean="0"/>
              <a:t>09/03/2015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3560-B6A6-4D7E-8486-9F6C01EBD4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95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E67CF-C6CA-4EA8-8EC7-E4501AC00539}" type="datetimeFigureOut">
              <a:rPr lang="en-GB" smtClean="0"/>
              <a:t>09/03/2015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F3560-B6A6-4D7E-8486-9F6C01EBD4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81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80976"/>
              </p:ext>
            </p:extLst>
          </p:nvPr>
        </p:nvGraphicFramePr>
        <p:xfrm>
          <a:off x="539552" y="764704"/>
          <a:ext cx="1076325" cy="221265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76325"/>
              </a:tblGrid>
              <a:tr h="2552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Player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13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</a:rPr>
                        <a:t>name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</a:rPr>
                        <a:t>balance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icon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13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err="1">
                          <a:effectLst/>
                        </a:rPr>
                        <a:t>setBalance</a:t>
                      </a:r>
                      <a:r>
                        <a:rPr lang="en-GB" sz="1100" dirty="0">
                          <a:effectLst/>
                        </a:rPr>
                        <a:t>()</a:t>
                      </a:r>
                      <a:br>
                        <a:rPr lang="en-GB" sz="1100" dirty="0">
                          <a:effectLst/>
                        </a:rPr>
                      </a:br>
                      <a:r>
                        <a:rPr lang="en-GB" sz="1100" dirty="0" err="1">
                          <a:effectLst/>
                        </a:rPr>
                        <a:t>getBalance</a:t>
                      </a:r>
                      <a:r>
                        <a:rPr lang="en-GB" sz="1100" dirty="0">
                          <a:effectLst/>
                        </a:rPr>
                        <a:t>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err="1">
                          <a:effectLst/>
                        </a:rPr>
                        <a:t>setName</a:t>
                      </a:r>
                      <a:r>
                        <a:rPr lang="en-GB" sz="1100" dirty="0">
                          <a:effectLst/>
                        </a:rPr>
                        <a:t>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err="1">
                          <a:effectLst/>
                        </a:rPr>
                        <a:t>getName</a:t>
                      </a:r>
                      <a:r>
                        <a:rPr lang="en-GB" sz="1100" dirty="0">
                          <a:effectLst/>
                        </a:rPr>
                        <a:t>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err="1">
                          <a:effectLst/>
                        </a:rPr>
                        <a:t>yourRoll</a:t>
                      </a:r>
                      <a:r>
                        <a:rPr lang="en-GB" sz="1100" dirty="0">
                          <a:effectLst/>
                        </a:rPr>
                        <a:t>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err="1">
                          <a:effectLst/>
                        </a:rPr>
                        <a:t>playerIcon</a:t>
                      </a:r>
                      <a:r>
                        <a:rPr lang="en-GB" sz="1100" dirty="0">
                          <a:effectLst/>
                        </a:rPr>
                        <a:t>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buy()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sell()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812018"/>
              </p:ext>
            </p:extLst>
          </p:nvPr>
        </p:nvGraphicFramePr>
        <p:xfrm>
          <a:off x="4139952" y="836712"/>
          <a:ext cx="1212974" cy="148113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12974"/>
              </a:tblGrid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Board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606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players []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bank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establishments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dice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cards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Gets()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Sets()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312560"/>
              </p:ext>
            </p:extLst>
          </p:nvPr>
        </p:nvGraphicFramePr>
        <p:xfrm>
          <a:off x="2584940" y="677545"/>
          <a:ext cx="996950" cy="82098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96950"/>
              </a:tblGrid>
              <a:tr h="2350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Game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178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</a:rPr>
                        <a:t>board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rules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507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err="1" smtClean="0">
                          <a:effectLst/>
                        </a:rPr>
                        <a:t>getBoard</a:t>
                      </a:r>
                      <a:r>
                        <a:rPr lang="en-GB" sz="1100" dirty="0" smtClean="0">
                          <a:effectLst/>
                        </a:rPr>
                        <a:t>()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182998"/>
              </p:ext>
            </p:extLst>
          </p:nvPr>
        </p:nvGraphicFramePr>
        <p:xfrm>
          <a:off x="6012160" y="836712"/>
          <a:ext cx="956945" cy="708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56945"/>
              </a:tblGrid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Square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606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</a:rPr>
                        <a:t>effect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13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err="1" smtClean="0">
                          <a:effectLst/>
                        </a:rPr>
                        <a:t>currentIcon</a:t>
                      </a:r>
                      <a:r>
                        <a:rPr lang="en-GB" sz="1100" dirty="0">
                          <a:effectLst/>
                        </a:rPr>
                        <a:t>()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013000"/>
              </p:ext>
            </p:extLst>
          </p:nvPr>
        </p:nvGraphicFramePr>
        <p:xfrm>
          <a:off x="7308304" y="856640"/>
          <a:ext cx="1232024" cy="137548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32024"/>
              </a:tblGrid>
              <a:tr h="3150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Establishments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503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name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value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372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err="1">
                          <a:effectLst/>
                        </a:rPr>
                        <a:t>setName</a:t>
                      </a:r>
                      <a:r>
                        <a:rPr lang="en-GB" sz="1100" dirty="0">
                          <a:effectLst/>
                        </a:rPr>
                        <a:t>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err="1">
                          <a:effectLst/>
                        </a:rPr>
                        <a:t>getName</a:t>
                      </a:r>
                      <a:r>
                        <a:rPr lang="en-GB" sz="1100" dirty="0">
                          <a:effectLst/>
                        </a:rPr>
                        <a:t>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err="1" smtClean="0">
                          <a:effectLst/>
                        </a:rPr>
                        <a:t>setPrice</a:t>
                      </a:r>
                      <a:r>
                        <a:rPr lang="en-GB" sz="1100" dirty="0" smtClean="0">
                          <a:effectLst/>
                        </a:rPr>
                        <a:t>()</a:t>
                      </a:r>
                      <a:endParaRPr lang="en-GB" sz="1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err="1" smtClean="0">
                          <a:effectLst/>
                        </a:rPr>
                        <a:t>getPrice</a:t>
                      </a:r>
                      <a:r>
                        <a:rPr lang="en-GB" sz="1100" dirty="0">
                          <a:effectLst/>
                        </a:rPr>
                        <a:t>()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062881"/>
              </p:ext>
            </p:extLst>
          </p:nvPr>
        </p:nvGraphicFramePr>
        <p:xfrm>
          <a:off x="5739292" y="3119314"/>
          <a:ext cx="956945" cy="112236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56945"/>
              </a:tblGrid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Food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60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name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</a:rPr>
                        <a:t>price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owner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13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err="1">
                          <a:effectLst/>
                        </a:rPr>
                        <a:t>setOwner</a:t>
                      </a:r>
                      <a:r>
                        <a:rPr lang="en-GB" sz="1100" dirty="0">
                          <a:effectLst/>
                        </a:rPr>
                        <a:t>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err="1">
                          <a:effectLst/>
                        </a:rPr>
                        <a:t>getOwner</a:t>
                      </a:r>
                      <a:r>
                        <a:rPr lang="en-GB" sz="1100" dirty="0">
                          <a:effectLst/>
                        </a:rPr>
                        <a:t>()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817317"/>
              </p:ext>
            </p:extLst>
          </p:nvPr>
        </p:nvGraphicFramePr>
        <p:xfrm>
          <a:off x="6927423" y="3141829"/>
          <a:ext cx="956945" cy="112236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56945"/>
              </a:tblGrid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Bar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606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name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</a:rPr>
                        <a:t>price</a:t>
                      </a:r>
                      <a:endParaRPr lang="en-GB" sz="1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owner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err="1">
                          <a:effectLst/>
                        </a:rPr>
                        <a:t>setOwner</a:t>
                      </a:r>
                      <a:r>
                        <a:rPr lang="en-GB" sz="1100" dirty="0">
                          <a:effectLst/>
                        </a:rPr>
                        <a:t>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err="1">
                          <a:effectLst/>
                        </a:rPr>
                        <a:t>getOwner</a:t>
                      </a:r>
                      <a:r>
                        <a:rPr lang="en-GB" sz="1100" dirty="0">
                          <a:effectLst/>
                        </a:rPr>
                        <a:t>()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118735"/>
              </p:ext>
            </p:extLst>
          </p:nvPr>
        </p:nvGraphicFramePr>
        <p:xfrm>
          <a:off x="4216461" y="3573016"/>
          <a:ext cx="932815" cy="138557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32815"/>
              </a:tblGrid>
              <a:tr h="2552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Cards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hasOwner</a:t>
                      </a:r>
                      <a:endParaRPr lang="en-GB" sz="11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Owner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desc</a:t>
                      </a:r>
                      <a:endParaRPr lang="en-GB" sz="11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title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effect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846294"/>
              </p:ext>
            </p:extLst>
          </p:nvPr>
        </p:nvGraphicFramePr>
        <p:xfrm>
          <a:off x="459856" y="3645024"/>
          <a:ext cx="1076325" cy="102679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76325"/>
              </a:tblGrid>
              <a:tr h="2552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Piece/Icon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iconName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err="1">
                          <a:effectLst/>
                        </a:rPr>
                        <a:t>setIcon</a:t>
                      </a:r>
                      <a:r>
                        <a:rPr lang="en-GB" sz="1100" dirty="0">
                          <a:effectLst/>
                        </a:rPr>
                        <a:t>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err="1">
                          <a:effectLst/>
                        </a:rPr>
                        <a:t>getIcon</a:t>
                      </a:r>
                      <a:r>
                        <a:rPr lang="en-GB" sz="1100" dirty="0">
                          <a:effectLst/>
                        </a:rPr>
                        <a:t>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err="1">
                          <a:effectLst/>
                        </a:rPr>
                        <a:t>moveIcon</a:t>
                      </a:r>
                      <a:r>
                        <a:rPr lang="en-GB" sz="1100" dirty="0">
                          <a:effectLst/>
                        </a:rPr>
                        <a:t>()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090793"/>
              </p:ext>
            </p:extLst>
          </p:nvPr>
        </p:nvGraphicFramePr>
        <p:xfrm>
          <a:off x="2339752" y="2769554"/>
          <a:ext cx="1004317" cy="92006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04317"/>
              </a:tblGrid>
              <a:tr h="1413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Dice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3358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numbers </a:t>
                      </a:r>
                      <a:r>
                        <a:rPr lang="en-GB" sz="1100" dirty="0" smtClean="0">
                          <a:effectLst/>
                        </a:rPr>
                        <a:t>[]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effect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77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roll()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err="1">
                          <a:effectLst/>
                        </a:rPr>
                        <a:t>getNumber</a:t>
                      </a:r>
                      <a:r>
                        <a:rPr lang="en-GB" sz="1100" dirty="0">
                          <a:effectLst/>
                        </a:rPr>
                        <a:t>()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 flipV="1">
            <a:off x="1043608" y="4046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043608" y="404664"/>
            <a:ext cx="6768752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7" idx="1"/>
          </p:cNvCxnSpPr>
          <p:nvPr/>
        </p:nvCxnSpPr>
        <p:spPr>
          <a:xfrm>
            <a:off x="1637674" y="1088039"/>
            <a:ext cx="947266" cy="0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ecision 32"/>
          <p:cNvSpPr/>
          <p:nvPr/>
        </p:nvSpPr>
        <p:spPr>
          <a:xfrm>
            <a:off x="971600" y="2961100"/>
            <a:ext cx="72008" cy="215719"/>
          </a:xfrm>
          <a:prstGeom prst="flowChartDecis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/>
          <p:cNvCxnSpPr>
            <a:stCxn id="33" idx="2"/>
            <a:endCxn id="15" idx="0"/>
          </p:cNvCxnSpPr>
          <p:nvPr/>
        </p:nvCxnSpPr>
        <p:spPr>
          <a:xfrm flipH="1">
            <a:off x="998018" y="3176819"/>
            <a:ext cx="9586" cy="468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ecision 38"/>
          <p:cNvSpPr/>
          <p:nvPr/>
        </p:nvSpPr>
        <p:spPr>
          <a:xfrm>
            <a:off x="1511660" y="4126220"/>
            <a:ext cx="252028" cy="117728"/>
          </a:xfrm>
          <a:prstGeom prst="flowChartDecis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Connector 44"/>
          <p:cNvCxnSpPr/>
          <p:nvPr/>
        </p:nvCxnSpPr>
        <p:spPr>
          <a:xfrm>
            <a:off x="1763688" y="4185084"/>
            <a:ext cx="9743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738027" y="3717032"/>
            <a:ext cx="0" cy="468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Decision 47"/>
          <p:cNvSpPr/>
          <p:nvPr/>
        </p:nvSpPr>
        <p:spPr>
          <a:xfrm>
            <a:off x="4216461" y="2298448"/>
            <a:ext cx="90010" cy="171703"/>
          </a:xfrm>
          <a:prstGeom prst="flowChartDecis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Connector 49"/>
          <p:cNvCxnSpPr>
            <a:stCxn id="48" idx="2"/>
          </p:cNvCxnSpPr>
          <p:nvPr/>
        </p:nvCxnSpPr>
        <p:spPr>
          <a:xfrm>
            <a:off x="4261466" y="2470151"/>
            <a:ext cx="0" cy="598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316361" y="3078697"/>
            <a:ext cx="900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Decision 57"/>
          <p:cNvSpPr/>
          <p:nvPr/>
        </p:nvSpPr>
        <p:spPr>
          <a:xfrm>
            <a:off x="4442081" y="2329509"/>
            <a:ext cx="72008" cy="163386"/>
          </a:xfrm>
          <a:prstGeom prst="flowChartDecis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0" name="Straight Connector 69"/>
          <p:cNvCxnSpPr>
            <a:stCxn id="58" idx="2"/>
          </p:cNvCxnSpPr>
          <p:nvPr/>
        </p:nvCxnSpPr>
        <p:spPr>
          <a:xfrm>
            <a:off x="4478085" y="2492895"/>
            <a:ext cx="0" cy="1080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Decision 70"/>
          <p:cNvSpPr/>
          <p:nvPr/>
        </p:nvSpPr>
        <p:spPr>
          <a:xfrm>
            <a:off x="5339596" y="1180372"/>
            <a:ext cx="168507" cy="72008"/>
          </a:xfrm>
          <a:prstGeom prst="flowChartDecis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5" name="Straight Connector 74"/>
          <p:cNvCxnSpPr>
            <a:stCxn id="71" idx="3"/>
          </p:cNvCxnSpPr>
          <p:nvPr/>
        </p:nvCxnSpPr>
        <p:spPr>
          <a:xfrm>
            <a:off x="5508103" y="1216376"/>
            <a:ext cx="5040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Decision 75"/>
          <p:cNvSpPr/>
          <p:nvPr/>
        </p:nvSpPr>
        <p:spPr>
          <a:xfrm>
            <a:off x="6387768" y="1544587"/>
            <a:ext cx="72008" cy="164605"/>
          </a:xfrm>
          <a:prstGeom prst="flowChartDecis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8" name="Straight Connector 77"/>
          <p:cNvCxnSpPr>
            <a:stCxn id="76" idx="2"/>
          </p:cNvCxnSpPr>
          <p:nvPr/>
        </p:nvCxnSpPr>
        <p:spPr>
          <a:xfrm flipH="1">
            <a:off x="6408204" y="1709192"/>
            <a:ext cx="15568" cy="6563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408204" y="2365513"/>
            <a:ext cx="10441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7452320" y="2276872"/>
            <a:ext cx="0" cy="886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452320" y="2276872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7452320" y="2276872"/>
            <a:ext cx="0" cy="886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7452320" y="2204864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Isosceles Triangle 91"/>
          <p:cNvSpPr/>
          <p:nvPr/>
        </p:nvSpPr>
        <p:spPr>
          <a:xfrm>
            <a:off x="7596336" y="2247511"/>
            <a:ext cx="144016" cy="118002"/>
          </a:xfrm>
          <a:prstGeom prst="triangl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Isosceles Triangle 92"/>
          <p:cNvSpPr/>
          <p:nvPr/>
        </p:nvSpPr>
        <p:spPr>
          <a:xfrm>
            <a:off x="8028384" y="2240868"/>
            <a:ext cx="144016" cy="118002"/>
          </a:xfrm>
          <a:prstGeom prst="triangl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Flowchart: Decision 102"/>
          <p:cNvSpPr/>
          <p:nvPr/>
        </p:nvSpPr>
        <p:spPr>
          <a:xfrm>
            <a:off x="7812360" y="714196"/>
            <a:ext cx="72008" cy="144016"/>
          </a:xfrm>
          <a:prstGeom prst="flowChartDecis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Connector 105"/>
          <p:cNvCxnSpPr>
            <a:stCxn id="103" idx="0"/>
          </p:cNvCxnSpPr>
          <p:nvPr/>
        </p:nvCxnSpPr>
        <p:spPr>
          <a:xfrm flipV="1">
            <a:off x="7848364" y="404664"/>
            <a:ext cx="0" cy="3095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7524328" y="404664"/>
            <a:ext cx="3240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8" name="Table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581735"/>
              </p:ext>
            </p:extLst>
          </p:nvPr>
        </p:nvGraphicFramePr>
        <p:xfrm>
          <a:off x="2348673" y="1939672"/>
          <a:ext cx="778708" cy="61828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78708"/>
              </a:tblGrid>
              <a:tr h="1459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Rules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380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err="1" smtClean="0">
                          <a:effectLst/>
                        </a:rPr>
                        <a:t>desc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538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getDesc</a:t>
                      </a:r>
                      <a:r>
                        <a:rPr lang="en-GB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()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39" name="Table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13156"/>
              </p:ext>
            </p:extLst>
          </p:nvPr>
        </p:nvGraphicFramePr>
        <p:xfrm>
          <a:off x="839097" y="4869160"/>
          <a:ext cx="1254306" cy="177645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54306"/>
              </a:tblGrid>
              <a:tr h="1778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Bank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85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bankerName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finance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loan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579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loan</a:t>
                      </a:r>
                      <a:r>
                        <a:rPr lang="en-GB" sz="1100" dirty="0" smtClean="0">
                          <a:effectLst/>
                        </a:rPr>
                        <a:t>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</a:rPr>
                        <a:t>fine()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err="1">
                          <a:effectLst/>
                        </a:rPr>
                        <a:t>setFinance</a:t>
                      </a:r>
                      <a:r>
                        <a:rPr lang="en-GB" sz="1100" dirty="0">
                          <a:effectLst/>
                        </a:rPr>
                        <a:t>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err="1">
                          <a:effectLst/>
                        </a:rPr>
                        <a:t>getFinance</a:t>
                      </a:r>
                      <a:r>
                        <a:rPr lang="en-GB" sz="1100" dirty="0">
                          <a:effectLst/>
                        </a:rPr>
                        <a:t>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err="1">
                          <a:effectLst/>
                        </a:rPr>
                        <a:t>setBankerName</a:t>
                      </a:r>
                      <a:r>
                        <a:rPr lang="en-GB" sz="1100" dirty="0">
                          <a:effectLst/>
                        </a:rPr>
                        <a:t>()</a:t>
                      </a:r>
                      <a:br>
                        <a:rPr lang="en-GB" sz="1100" dirty="0">
                          <a:effectLst/>
                        </a:rPr>
                      </a:br>
                      <a:r>
                        <a:rPr lang="en-GB" sz="1100" dirty="0" err="1">
                          <a:effectLst/>
                        </a:rPr>
                        <a:t>getBankerName</a:t>
                      </a:r>
                      <a:r>
                        <a:rPr lang="en-GB" sz="1100" dirty="0">
                          <a:effectLst/>
                        </a:rPr>
                        <a:t>()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40" name="Flowchart: Decision 139"/>
          <p:cNvSpPr/>
          <p:nvPr/>
        </p:nvSpPr>
        <p:spPr>
          <a:xfrm>
            <a:off x="3059832" y="1556792"/>
            <a:ext cx="90010" cy="171703"/>
          </a:xfrm>
          <a:prstGeom prst="flowChartDecis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2" name="Straight Connector 141"/>
          <p:cNvCxnSpPr>
            <a:stCxn id="140" idx="2"/>
          </p:cNvCxnSpPr>
          <p:nvPr/>
        </p:nvCxnSpPr>
        <p:spPr>
          <a:xfrm flipH="1">
            <a:off x="2738027" y="1728495"/>
            <a:ext cx="3668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endCxn id="138" idx="0"/>
          </p:cNvCxnSpPr>
          <p:nvPr/>
        </p:nvCxnSpPr>
        <p:spPr>
          <a:xfrm>
            <a:off x="2738027" y="1728495"/>
            <a:ext cx="0" cy="211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Flowchart: Decision 153"/>
          <p:cNvSpPr/>
          <p:nvPr/>
        </p:nvSpPr>
        <p:spPr>
          <a:xfrm>
            <a:off x="3491880" y="1537489"/>
            <a:ext cx="90010" cy="171703"/>
          </a:xfrm>
          <a:prstGeom prst="flowChartDecis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6" name="Straight Connector 155"/>
          <p:cNvCxnSpPr>
            <a:stCxn id="154" idx="2"/>
          </p:cNvCxnSpPr>
          <p:nvPr/>
        </p:nvCxnSpPr>
        <p:spPr>
          <a:xfrm>
            <a:off x="3536885" y="1709192"/>
            <a:ext cx="0" cy="2475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>
            <a:off x="3059832" y="4185084"/>
            <a:ext cx="4770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3059832" y="4185084"/>
            <a:ext cx="0" cy="540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H="1">
            <a:off x="2627784" y="4725144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2627784" y="4725144"/>
            <a:ext cx="0" cy="8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>
            <a:off x="2123728" y="5589240"/>
            <a:ext cx="5040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92" idx="3"/>
          </p:cNvCxnSpPr>
          <p:nvPr/>
        </p:nvCxnSpPr>
        <p:spPr>
          <a:xfrm>
            <a:off x="7668344" y="2365513"/>
            <a:ext cx="0" cy="199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6228184" y="2564904"/>
            <a:ext cx="14401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endCxn id="10" idx="0"/>
          </p:cNvCxnSpPr>
          <p:nvPr/>
        </p:nvCxnSpPr>
        <p:spPr>
          <a:xfrm>
            <a:off x="6217764" y="2582753"/>
            <a:ext cx="0" cy="536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8100392" y="2358870"/>
            <a:ext cx="0" cy="536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>
            <a:off x="7405895" y="2895431"/>
            <a:ext cx="694498" cy="4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endCxn id="11" idx="0"/>
          </p:cNvCxnSpPr>
          <p:nvPr/>
        </p:nvCxnSpPr>
        <p:spPr>
          <a:xfrm>
            <a:off x="7405895" y="2895431"/>
            <a:ext cx="0" cy="246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" name="Table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849649"/>
              </p:ext>
            </p:extLst>
          </p:nvPr>
        </p:nvGraphicFramePr>
        <p:xfrm>
          <a:off x="5897700" y="4725144"/>
          <a:ext cx="1076325" cy="138557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76325"/>
              </a:tblGrid>
              <a:tr h="2552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Effect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addMoney</a:t>
                      </a:r>
                      <a:endParaRPr lang="en-GB" sz="11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takeMoney</a:t>
                      </a:r>
                      <a:endParaRPr lang="en-GB" sz="11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movePosition</a:t>
                      </a:r>
                      <a:endParaRPr lang="en-GB" sz="11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moveNoSquare</a:t>
                      </a:r>
                      <a:endParaRPr lang="en-GB" sz="11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outOfJailFree</a:t>
                      </a:r>
                      <a:endParaRPr lang="en-GB" sz="11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97" name="Flowchart: Decision 196"/>
          <p:cNvSpPr/>
          <p:nvPr/>
        </p:nvSpPr>
        <p:spPr>
          <a:xfrm>
            <a:off x="4644008" y="4939642"/>
            <a:ext cx="72008" cy="164605"/>
          </a:xfrm>
          <a:prstGeom prst="flowChartDecis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9" name="Straight Connector 198"/>
          <p:cNvCxnSpPr>
            <a:stCxn id="197" idx="2"/>
          </p:cNvCxnSpPr>
          <p:nvPr/>
        </p:nvCxnSpPr>
        <p:spPr>
          <a:xfrm>
            <a:off x="4680012" y="5104247"/>
            <a:ext cx="0" cy="629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4680012" y="5733256"/>
            <a:ext cx="11881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Flowchart: Decision 205"/>
          <p:cNvSpPr/>
          <p:nvPr/>
        </p:nvSpPr>
        <p:spPr>
          <a:xfrm>
            <a:off x="6012160" y="1537489"/>
            <a:ext cx="72008" cy="164605"/>
          </a:xfrm>
          <a:prstGeom prst="flowChartDecis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8" name="Straight Connector 207"/>
          <p:cNvCxnSpPr>
            <a:stCxn id="206" idx="2"/>
          </p:cNvCxnSpPr>
          <p:nvPr/>
        </p:nvCxnSpPr>
        <p:spPr>
          <a:xfrm>
            <a:off x="6048164" y="1702094"/>
            <a:ext cx="0" cy="5027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H="1">
            <a:off x="5508103" y="2204864"/>
            <a:ext cx="5400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5508103" y="2204864"/>
            <a:ext cx="0" cy="3096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5508103" y="5301208"/>
            <a:ext cx="3600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Flowchart: Decision 214"/>
          <p:cNvSpPr/>
          <p:nvPr/>
        </p:nvSpPr>
        <p:spPr>
          <a:xfrm>
            <a:off x="3111717" y="3670733"/>
            <a:ext cx="72008" cy="164605"/>
          </a:xfrm>
          <a:prstGeom prst="flowChartDecis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Connector 216"/>
          <p:cNvCxnSpPr>
            <a:stCxn id="215" idx="2"/>
          </p:cNvCxnSpPr>
          <p:nvPr/>
        </p:nvCxnSpPr>
        <p:spPr>
          <a:xfrm>
            <a:off x="3147721" y="3835338"/>
            <a:ext cx="36004" cy="2113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3183725" y="5949280"/>
            <a:ext cx="26844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3" name="Table 2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736530"/>
              </p:ext>
            </p:extLst>
          </p:nvPr>
        </p:nvGraphicFramePr>
        <p:xfrm>
          <a:off x="7753144" y="4535128"/>
          <a:ext cx="956945" cy="113823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56945"/>
              </a:tblGrid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</a:rPr>
                        <a:t>Subject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60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name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</a:rPr>
                        <a:t>price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owner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13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err="1">
                          <a:effectLst/>
                        </a:rPr>
                        <a:t>setOwner</a:t>
                      </a:r>
                      <a:r>
                        <a:rPr lang="en-GB" sz="1100" dirty="0">
                          <a:effectLst/>
                        </a:rPr>
                        <a:t>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err="1">
                          <a:effectLst/>
                        </a:rPr>
                        <a:t>getOwner</a:t>
                      </a:r>
                      <a:r>
                        <a:rPr lang="en-GB" sz="1100" dirty="0">
                          <a:effectLst/>
                        </a:rPr>
                        <a:t>()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24" name="Isosceles Triangle 223"/>
          <p:cNvSpPr/>
          <p:nvPr/>
        </p:nvSpPr>
        <p:spPr>
          <a:xfrm>
            <a:off x="8323499" y="2222655"/>
            <a:ext cx="144016" cy="118002"/>
          </a:xfrm>
          <a:prstGeom prst="triangl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6" name="Straight Connector 225"/>
          <p:cNvCxnSpPr>
            <a:stCxn id="224" idx="3"/>
          </p:cNvCxnSpPr>
          <p:nvPr/>
        </p:nvCxnSpPr>
        <p:spPr>
          <a:xfrm>
            <a:off x="8395507" y="2340657"/>
            <a:ext cx="0" cy="2168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1979712" y="260648"/>
            <a:ext cx="34977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owns</a:t>
            </a:r>
            <a:endParaRPr lang="en-GB" sz="600" dirty="0"/>
          </a:p>
        </p:txBody>
      </p:sp>
      <p:sp>
        <p:nvSpPr>
          <p:cNvPr id="228" name="TextBox 227"/>
          <p:cNvSpPr txBox="1"/>
          <p:nvPr/>
        </p:nvSpPr>
        <p:spPr>
          <a:xfrm>
            <a:off x="1804824" y="1059213"/>
            <a:ext cx="3449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plays</a:t>
            </a:r>
            <a:endParaRPr lang="en-GB" sz="600" dirty="0"/>
          </a:p>
        </p:txBody>
      </p:sp>
      <p:sp>
        <p:nvSpPr>
          <p:cNvPr id="229" name="Flowchart: Decision 228"/>
          <p:cNvSpPr/>
          <p:nvPr/>
        </p:nvSpPr>
        <p:spPr>
          <a:xfrm>
            <a:off x="3613565" y="643483"/>
            <a:ext cx="178837" cy="107352"/>
          </a:xfrm>
          <a:prstGeom prst="flowChartDecision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1" name="Straight Connector 230"/>
          <p:cNvCxnSpPr>
            <a:stCxn id="229" idx="3"/>
          </p:cNvCxnSpPr>
          <p:nvPr/>
        </p:nvCxnSpPr>
        <p:spPr>
          <a:xfrm>
            <a:off x="3792402" y="697159"/>
            <a:ext cx="954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>
            <a:endCxn id="6" idx="0"/>
          </p:cNvCxnSpPr>
          <p:nvPr/>
        </p:nvCxnSpPr>
        <p:spPr>
          <a:xfrm>
            <a:off x="4746439" y="678852"/>
            <a:ext cx="0" cy="157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5585243" y="1088039"/>
            <a:ext cx="29206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has</a:t>
            </a:r>
            <a:endParaRPr lang="en-GB" sz="600" dirty="0"/>
          </a:p>
        </p:txBody>
      </p:sp>
      <p:sp>
        <p:nvSpPr>
          <p:cNvPr id="239" name="TextBox 238"/>
          <p:cNvSpPr txBox="1"/>
          <p:nvPr/>
        </p:nvSpPr>
        <p:spPr>
          <a:xfrm>
            <a:off x="965673" y="3318588"/>
            <a:ext cx="29206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has</a:t>
            </a:r>
            <a:endParaRPr lang="en-GB" sz="600" dirty="0"/>
          </a:p>
        </p:txBody>
      </p:sp>
      <p:sp>
        <p:nvSpPr>
          <p:cNvPr id="240" name="TextBox 239"/>
          <p:cNvSpPr txBox="1"/>
          <p:nvPr/>
        </p:nvSpPr>
        <p:spPr>
          <a:xfrm>
            <a:off x="2036680" y="4059280"/>
            <a:ext cx="38985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moves</a:t>
            </a:r>
            <a:endParaRPr lang="en-GB" sz="600" dirty="0"/>
          </a:p>
        </p:txBody>
      </p:sp>
      <p:sp>
        <p:nvSpPr>
          <p:cNvPr id="241" name="TextBox 240"/>
          <p:cNvSpPr txBox="1"/>
          <p:nvPr/>
        </p:nvSpPr>
        <p:spPr>
          <a:xfrm>
            <a:off x="2154600" y="5418751"/>
            <a:ext cx="29206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has</a:t>
            </a:r>
            <a:endParaRPr lang="en-GB" sz="600" dirty="0"/>
          </a:p>
        </p:txBody>
      </p:sp>
      <p:sp>
        <p:nvSpPr>
          <p:cNvPr id="242" name="TextBox 241"/>
          <p:cNvSpPr txBox="1"/>
          <p:nvPr/>
        </p:nvSpPr>
        <p:spPr>
          <a:xfrm>
            <a:off x="3650116" y="2926297"/>
            <a:ext cx="29206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has</a:t>
            </a:r>
            <a:endParaRPr lang="en-GB" sz="600" dirty="0"/>
          </a:p>
        </p:txBody>
      </p:sp>
      <p:sp>
        <p:nvSpPr>
          <p:cNvPr id="243" name="TextBox 242"/>
          <p:cNvSpPr txBox="1"/>
          <p:nvPr/>
        </p:nvSpPr>
        <p:spPr>
          <a:xfrm>
            <a:off x="3491880" y="5768569"/>
            <a:ext cx="29206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has</a:t>
            </a:r>
            <a:endParaRPr lang="en-GB" sz="600" dirty="0"/>
          </a:p>
        </p:txBody>
      </p:sp>
      <p:sp>
        <p:nvSpPr>
          <p:cNvPr id="244" name="TextBox 243"/>
          <p:cNvSpPr txBox="1"/>
          <p:nvPr/>
        </p:nvSpPr>
        <p:spPr>
          <a:xfrm>
            <a:off x="4957396" y="5603417"/>
            <a:ext cx="29206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has</a:t>
            </a:r>
            <a:endParaRPr lang="en-GB" sz="600" dirty="0"/>
          </a:p>
        </p:txBody>
      </p:sp>
      <p:sp>
        <p:nvSpPr>
          <p:cNvPr id="245" name="TextBox 244"/>
          <p:cNvSpPr txBox="1"/>
          <p:nvPr/>
        </p:nvSpPr>
        <p:spPr>
          <a:xfrm>
            <a:off x="6624908" y="2214179"/>
            <a:ext cx="29206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has</a:t>
            </a:r>
            <a:endParaRPr lang="en-GB" sz="600" dirty="0"/>
          </a:p>
        </p:txBody>
      </p:sp>
      <p:sp>
        <p:nvSpPr>
          <p:cNvPr id="246" name="TextBox 245"/>
          <p:cNvSpPr txBox="1"/>
          <p:nvPr/>
        </p:nvSpPr>
        <p:spPr>
          <a:xfrm>
            <a:off x="5211207" y="2947138"/>
            <a:ext cx="29206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has</a:t>
            </a:r>
            <a:endParaRPr lang="en-GB" sz="600" dirty="0"/>
          </a:p>
        </p:txBody>
      </p:sp>
      <p:sp>
        <p:nvSpPr>
          <p:cNvPr id="247" name="TextBox 246"/>
          <p:cNvSpPr txBox="1"/>
          <p:nvPr/>
        </p:nvSpPr>
        <p:spPr>
          <a:xfrm>
            <a:off x="6345905" y="2564904"/>
            <a:ext cx="4315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extends</a:t>
            </a:r>
            <a:endParaRPr lang="en-GB" sz="600" dirty="0"/>
          </a:p>
        </p:txBody>
      </p:sp>
      <p:sp>
        <p:nvSpPr>
          <p:cNvPr id="248" name="TextBox 247"/>
          <p:cNvSpPr txBox="1"/>
          <p:nvPr/>
        </p:nvSpPr>
        <p:spPr>
          <a:xfrm>
            <a:off x="7524328" y="2709457"/>
            <a:ext cx="4315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extends</a:t>
            </a:r>
            <a:endParaRPr lang="en-GB" sz="600" dirty="0"/>
          </a:p>
        </p:txBody>
      </p:sp>
      <p:sp>
        <p:nvSpPr>
          <p:cNvPr id="249" name="TextBox 248"/>
          <p:cNvSpPr txBox="1"/>
          <p:nvPr/>
        </p:nvSpPr>
        <p:spPr>
          <a:xfrm>
            <a:off x="8323499" y="3927088"/>
            <a:ext cx="4315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extends</a:t>
            </a:r>
            <a:endParaRPr lang="en-GB" sz="600" dirty="0"/>
          </a:p>
        </p:txBody>
      </p:sp>
      <p:sp>
        <p:nvSpPr>
          <p:cNvPr id="250" name="TextBox 249"/>
          <p:cNvSpPr txBox="1"/>
          <p:nvPr/>
        </p:nvSpPr>
        <p:spPr>
          <a:xfrm>
            <a:off x="2830450" y="1755006"/>
            <a:ext cx="29206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has</a:t>
            </a:r>
            <a:endParaRPr lang="en-GB" sz="600" dirty="0"/>
          </a:p>
        </p:txBody>
      </p:sp>
      <p:sp>
        <p:nvSpPr>
          <p:cNvPr id="257" name="TextBox 256"/>
          <p:cNvSpPr txBox="1"/>
          <p:nvPr/>
        </p:nvSpPr>
        <p:spPr>
          <a:xfrm>
            <a:off x="4128309" y="559430"/>
            <a:ext cx="34977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owns</a:t>
            </a:r>
            <a:endParaRPr lang="en-GB" sz="600" dirty="0"/>
          </a:p>
        </p:txBody>
      </p:sp>
    </p:spTree>
    <p:extLst>
      <p:ext uri="{BB962C8B-B14F-4D97-AF65-F5344CB8AC3E}">
        <p14:creationId xmlns:p14="http://schemas.microsoft.com/office/powerpoint/2010/main" val="282232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123</Words>
  <Application>Microsoft Office PowerPoint</Application>
  <PresentationFormat>On-screen Show (4:3)</PresentationFormat>
  <Paragraphs>102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qubsys</dc:creator>
  <cp:lastModifiedBy>qubsys</cp:lastModifiedBy>
  <cp:revision>10</cp:revision>
  <dcterms:created xsi:type="dcterms:W3CDTF">2015-03-09T10:18:33Z</dcterms:created>
  <dcterms:modified xsi:type="dcterms:W3CDTF">2015-03-09T11:59:07Z</dcterms:modified>
</cp:coreProperties>
</file>