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BC9D-FF5A-4784-A4DA-EA2A6DAE8CA6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E3EF-B3A1-4EE7-9251-4965542A2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7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3E3EF-B3A1-4EE7-9251-4965542A28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8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9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5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6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0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5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4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4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4963-036A-4B07-877D-9B3A602D6ECF}" type="datetimeFigureOut">
              <a:rPr lang="en-GB" smtClean="0"/>
              <a:t>03/03/2015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F0B5-0D91-4D92-A85A-F5406277B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49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29987"/>
              </p:ext>
            </p:extLst>
          </p:nvPr>
        </p:nvGraphicFramePr>
        <p:xfrm>
          <a:off x="3550593" y="1412776"/>
          <a:ext cx="1152128" cy="10081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2128"/>
              </a:tblGrid>
              <a:tr h="479061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</a:rPr>
                        <a:t>Monopoly</a:t>
                      </a:r>
                      <a:r>
                        <a:rPr lang="en-GB" sz="1100" baseline="0" dirty="0" smtClean="0">
                          <a:effectLst/>
                          <a:latin typeface="+mn-lt"/>
                          <a:ea typeface="+mn-ea"/>
                        </a:rPr>
                        <a:t>Game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35146"/>
              </p:ext>
            </p:extLst>
          </p:nvPr>
        </p:nvGraphicFramePr>
        <p:xfrm>
          <a:off x="6444208" y="1424232"/>
          <a:ext cx="1152128" cy="872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2128"/>
              </a:tblGrid>
              <a:tr h="343429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</a:rPr>
                        <a:t>Board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7532"/>
              </p:ext>
            </p:extLst>
          </p:nvPr>
        </p:nvGraphicFramePr>
        <p:xfrm>
          <a:off x="6444208" y="3861048"/>
          <a:ext cx="1152128" cy="872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2128"/>
              </a:tblGrid>
              <a:tr h="343429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</a:rPr>
                        <a:t>Square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effectLst/>
                          <a:latin typeface="Calibri"/>
                          <a:ea typeface="Times New Roman"/>
                        </a:rPr>
                        <a:t>name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96488"/>
              </p:ext>
            </p:extLst>
          </p:nvPr>
        </p:nvGraphicFramePr>
        <p:xfrm>
          <a:off x="749579" y="3886049"/>
          <a:ext cx="1152128" cy="8890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2128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</a:rPr>
                        <a:t>Turn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99948"/>
              </p:ext>
            </p:extLst>
          </p:nvPr>
        </p:nvGraphicFramePr>
        <p:xfrm>
          <a:off x="2777797" y="3897925"/>
          <a:ext cx="1152128" cy="872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2128"/>
              </a:tblGrid>
              <a:tr h="343429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effectLst/>
                          <a:latin typeface="Calibri"/>
                          <a:ea typeface="Times New Roman"/>
                        </a:rPr>
                        <a:t>name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17711"/>
              </p:ext>
            </p:extLst>
          </p:nvPr>
        </p:nvGraphicFramePr>
        <p:xfrm>
          <a:off x="7100790" y="5517232"/>
          <a:ext cx="936104" cy="8890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610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</a:rPr>
                        <a:t>Buildings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14016"/>
              </p:ext>
            </p:extLst>
          </p:nvPr>
        </p:nvGraphicFramePr>
        <p:xfrm>
          <a:off x="8173997" y="5501208"/>
          <a:ext cx="731600" cy="8890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16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Calibri"/>
                          <a:ea typeface="Times New Roman"/>
                        </a:rPr>
                        <a:t>Chance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89672"/>
              </p:ext>
            </p:extLst>
          </p:nvPr>
        </p:nvGraphicFramePr>
        <p:xfrm>
          <a:off x="1331640" y="1454399"/>
          <a:ext cx="872490" cy="10479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249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Die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950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faceValue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691680" y="1058464"/>
            <a:ext cx="2412268" cy="365768"/>
            <a:chOff x="1619672" y="692696"/>
            <a:chExt cx="1656184" cy="365768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1619672" y="698424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275856" y="692696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19672" y="692696"/>
              <a:ext cx="16561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99992" y="1052736"/>
            <a:ext cx="2412268" cy="365768"/>
            <a:chOff x="1619672" y="692696"/>
            <a:chExt cx="1656184" cy="365768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1619672" y="698424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275856" y="692696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19672" y="692696"/>
              <a:ext cx="16561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7020272" y="2276872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0" idx="3"/>
          </p:cNvCxnSpPr>
          <p:nvPr/>
        </p:nvCxnSpPr>
        <p:spPr>
          <a:xfrm flipH="1">
            <a:off x="3929925" y="4334165"/>
            <a:ext cx="594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84566" y="4997152"/>
            <a:ext cx="3444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539797" y="499715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9" idx="3"/>
          </p:cNvCxnSpPr>
          <p:nvPr/>
        </p:nvCxnSpPr>
        <p:spPr>
          <a:xfrm flipH="1">
            <a:off x="1901707" y="4322289"/>
            <a:ext cx="870093" cy="8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81839" y="756415"/>
            <a:ext cx="1031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ysClr val="windowText" lastClr="000000"/>
                </a:solidFill>
              </a:rPr>
              <a:t>Played with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Isosceles Triangle 45"/>
          <p:cNvSpPr/>
          <p:nvPr/>
        </p:nvSpPr>
        <p:spPr>
          <a:xfrm rot="16200000">
            <a:off x="2226354" y="791735"/>
            <a:ext cx="144017" cy="1669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5190151" y="721324"/>
            <a:ext cx="895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Played on</a:t>
            </a:r>
            <a:endParaRPr lang="en-GB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63688" y="11770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791906" y="11164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ysClr val="windowText" lastClr="000000"/>
                </a:solidFill>
              </a:rPr>
              <a:t>1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12260" y="11027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188298" y="2915071"/>
            <a:ext cx="798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contains</a:t>
            </a:r>
            <a:endParaRPr lang="en-GB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035266" y="35410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40</a:t>
            </a:r>
            <a:endParaRPr lang="en-GB" sz="1400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3711"/>
              </p:ext>
            </p:extLst>
          </p:nvPr>
        </p:nvGraphicFramePr>
        <p:xfrm>
          <a:off x="4547415" y="3897925"/>
          <a:ext cx="1152128" cy="8724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2128"/>
              </a:tblGrid>
              <a:tr h="343429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+mn-lt"/>
                          <a:ea typeface="+mn-ea"/>
                        </a:rPr>
                        <a:t>Piece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effectLst/>
                          <a:latin typeface="Calibri"/>
                          <a:ea typeface="Times New Roman"/>
                        </a:rPr>
                        <a:t>name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7" name="Straight Connector 56"/>
          <p:cNvCxnSpPr>
            <a:endCxn id="8" idx="1"/>
          </p:cNvCxnSpPr>
          <p:nvPr/>
        </p:nvCxnSpPr>
        <p:spPr>
          <a:xfrm flipV="1">
            <a:off x="5706126" y="4297288"/>
            <a:ext cx="738082" cy="3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28461" y="397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Is-on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980252" y="3989511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owns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168170" y="44257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732922" y="442575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0-8</a:t>
            </a:r>
            <a:endParaRPr lang="en-GB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276102" y="43341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ysClr val="windowText" lastClr="000000"/>
                </a:solidFill>
              </a:rPr>
              <a:t>1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28177" y="24208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413788" y="355327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  <a:r>
              <a:rPr lang="en-GB" sz="1400" dirty="0" smtClean="0"/>
              <a:t>-8</a:t>
            </a:r>
            <a:endParaRPr lang="en-GB" sz="1400" dirty="0"/>
          </a:p>
        </p:txBody>
      </p:sp>
      <p:cxnSp>
        <p:nvCxnSpPr>
          <p:cNvPr id="69" name="Straight Connector 68"/>
          <p:cNvCxnSpPr>
            <a:stCxn id="10" idx="0"/>
            <a:endCxn id="6" idx="2"/>
          </p:cNvCxnSpPr>
          <p:nvPr/>
        </p:nvCxnSpPr>
        <p:spPr>
          <a:xfrm flipV="1">
            <a:off x="3353861" y="2420888"/>
            <a:ext cx="772796" cy="1477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 rot="16200000">
            <a:off x="2264744" y="3993594"/>
            <a:ext cx="144017" cy="1669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2495762" y="43423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901707" y="43423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</a:t>
            </a:r>
            <a:endParaRPr lang="en-GB" sz="1400" dirty="0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4154949" y="3814446"/>
            <a:ext cx="144017" cy="1669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/>
          <p:cNvSpPr/>
          <p:nvPr/>
        </p:nvSpPr>
        <p:spPr>
          <a:xfrm rot="5400000">
            <a:off x="6020458" y="3853414"/>
            <a:ext cx="144017" cy="1669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6172858" y="791733"/>
            <a:ext cx="144017" cy="16695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/>
          <p:cNvCxnSpPr/>
          <p:nvPr/>
        </p:nvCxnSpPr>
        <p:spPr>
          <a:xfrm>
            <a:off x="7418829" y="4989316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171709" y="499715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79584" y="4989316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55424"/>
              </p:ext>
            </p:extLst>
          </p:nvPr>
        </p:nvGraphicFramePr>
        <p:xfrm>
          <a:off x="5715859" y="5501208"/>
          <a:ext cx="936104" cy="8890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610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Calibri"/>
                          <a:ea typeface="Times New Roman"/>
                        </a:rPr>
                        <a:t>Community</a:t>
                      </a:r>
                      <a:r>
                        <a:rPr lang="en-GB" sz="1100" baseline="0" dirty="0" smtClean="0">
                          <a:effectLst/>
                          <a:latin typeface="Calibri"/>
                          <a:ea typeface="Times New Roman"/>
                        </a:rPr>
                        <a:t> Chest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97099"/>
              </p:ext>
            </p:extLst>
          </p:nvPr>
        </p:nvGraphicFramePr>
        <p:xfrm>
          <a:off x="4678986" y="5495500"/>
          <a:ext cx="936104" cy="88909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6104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>
                          <a:effectLst/>
                          <a:latin typeface="Calibri"/>
                          <a:ea typeface="Times New Roman"/>
                        </a:rPr>
                        <a:t>GO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9051">
                <a:tc>
                  <a:txBody>
                    <a:bodyPr/>
                    <a:lstStyle/>
                    <a:p>
                      <a:endParaRPr lang="en-GB" sz="1100" dirty="0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70" name="Straight Connector 69"/>
          <p:cNvCxnSpPr/>
          <p:nvPr/>
        </p:nvCxnSpPr>
        <p:spPr>
          <a:xfrm flipH="1">
            <a:off x="7020272" y="4745124"/>
            <a:ext cx="3183" cy="252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39726" y="4563176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take</a:t>
            </a:r>
            <a:r>
              <a:rPr lang="en-GB" sz="1400" dirty="0" smtClean="0"/>
              <a:t>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694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qubsys</dc:creator>
  <cp:lastModifiedBy>qubsys</cp:lastModifiedBy>
  <cp:revision>4</cp:revision>
  <dcterms:created xsi:type="dcterms:W3CDTF">2015-02-17T14:15:14Z</dcterms:created>
  <dcterms:modified xsi:type="dcterms:W3CDTF">2015-03-03T13:18:45Z</dcterms:modified>
</cp:coreProperties>
</file>