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16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98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1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D1BA-50E8-4D98-B26A-84FCF791C2F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939E04-D554-4E3F-AF3B-0B1075BC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pidapi.com/emir12/api/nomad-list-ci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D2C-F232-4ED2-91EA-1216D72BD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Nomad Destination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4AE88-72A5-C8F8-53B0-380F9FD68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430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5600" dirty="0"/>
              <a:t>    Mykolas Daugirdas</a:t>
            </a:r>
          </a:p>
          <a:p>
            <a:r>
              <a:rPr lang="en-US" sz="5600" dirty="0"/>
              <a:t>    Angel Conde</a:t>
            </a:r>
          </a:p>
          <a:p>
            <a:r>
              <a:rPr lang="en-US" sz="5600" dirty="0"/>
              <a:t>    Rebecca </a:t>
            </a:r>
            <a:r>
              <a:rPr lang="en-US" sz="5600" dirty="0" err="1"/>
              <a:t>Daaleman</a:t>
            </a:r>
            <a:endParaRPr lang="en-US" sz="5600" dirty="0"/>
          </a:p>
          <a:p>
            <a:r>
              <a:rPr lang="en-US" sz="5600" dirty="0"/>
              <a:t>    Patrick Moon</a:t>
            </a:r>
          </a:p>
          <a:p>
            <a:r>
              <a:rPr lang="en-US" sz="5600" dirty="0"/>
              <a:t>    Moises Contreras</a:t>
            </a:r>
          </a:p>
        </p:txBody>
      </p:sp>
    </p:spTree>
    <p:extLst>
      <p:ext uri="{BB962C8B-B14F-4D97-AF65-F5344CB8AC3E}">
        <p14:creationId xmlns:p14="http://schemas.microsoft.com/office/powerpoint/2010/main" val="4134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C2E-9FB3-FE7D-34E9-5B0F5871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List Website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BCAC-F1CA-E29A-5813-328D04C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2209"/>
            <a:ext cx="8911687" cy="48454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Digital Nomads</a:t>
            </a:r>
          </a:p>
          <a:p>
            <a:pPr lvl="1"/>
            <a:r>
              <a:rPr lang="en-US" dirty="0"/>
              <a:t>People utilizing the current trend toward remote work</a:t>
            </a:r>
          </a:p>
          <a:p>
            <a:pPr lvl="1"/>
            <a:r>
              <a:rPr lang="en-US" dirty="0"/>
              <a:t>They Travel freely while working remotely using technology and the internet. Such people generally have minimal material possessions and work remotely in temporary housing, hotels, cafes, public libraries, co-working spaces, or recreational vehicles, using Wi-Fi, smartphones or mobile hotspots to access the Internet.</a:t>
            </a:r>
          </a:p>
          <a:p>
            <a:r>
              <a:rPr lang="en-US" b="1" dirty="0"/>
              <a:t>Nomad List Website</a:t>
            </a:r>
          </a:p>
          <a:p>
            <a:pPr lvl="1"/>
            <a:r>
              <a:rPr lang="en-US" dirty="0"/>
              <a:t>Community of Nomads</a:t>
            </a:r>
          </a:p>
          <a:p>
            <a:pPr lvl="1"/>
            <a:r>
              <a:rPr lang="en-US" dirty="0"/>
              <a:t>Provide Reviews by Location:</a:t>
            </a:r>
          </a:p>
          <a:p>
            <a:pPr lvl="2"/>
            <a:r>
              <a:rPr lang="en-US" dirty="0"/>
              <a:t>Total Score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Internet Speed</a:t>
            </a:r>
          </a:p>
          <a:p>
            <a:pPr lvl="2"/>
            <a:r>
              <a:rPr lang="en-US" dirty="0"/>
              <a:t>Safety</a:t>
            </a:r>
          </a:p>
          <a:p>
            <a:pPr lvl="2"/>
            <a:r>
              <a:rPr lang="en-US" dirty="0"/>
              <a:t>Temperature</a:t>
            </a:r>
          </a:p>
          <a:p>
            <a:pPr lvl="2"/>
            <a:r>
              <a:rPr lang="en-US" dirty="0"/>
              <a:t>Humidity</a:t>
            </a:r>
          </a:p>
          <a:p>
            <a:pPr lvl="2"/>
            <a:r>
              <a:rPr lang="en-US" dirty="0"/>
              <a:t>Available Entertainment</a:t>
            </a:r>
          </a:p>
          <a:p>
            <a:pPr lvl="2"/>
            <a:r>
              <a:rPr lang="en-US" dirty="0"/>
              <a:t>(additional key metrics)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C8D66-1C39-5B95-D28D-B782BCB5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10" y="3862699"/>
            <a:ext cx="5174986" cy="28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C2E-9FB3-FE7D-34E9-5B0F5871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BCAC-F1CA-E29A-5813-328D04C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2748"/>
            <a:ext cx="8915400" cy="160928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https://rapidapi.com/emir12/api/nomad-list-cities</a:t>
            </a:r>
            <a:endParaRPr lang="en-US" dirty="0"/>
          </a:p>
          <a:p>
            <a:r>
              <a:rPr lang="en-US" dirty="0"/>
              <a:t>Cleaning Required:</a:t>
            </a:r>
          </a:p>
          <a:p>
            <a:pPr lvl="1"/>
            <a:r>
              <a:rPr lang="en-US" dirty="0"/>
              <a:t>Needed 7 separate pulls by continent – requiring a merge.</a:t>
            </a:r>
          </a:p>
          <a:p>
            <a:pPr lvl="1"/>
            <a:r>
              <a:rPr lang="en-US" dirty="0"/>
              <a:t>Extra Columns, Null Values, Emoji Columns, Combination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F07C4-17D8-A42C-73F3-1A0C1EED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10" y="4285522"/>
            <a:ext cx="9096687" cy="16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DEC4-FE31-EB22-45F3-3C14C579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B786-F4CB-F74F-8789-B6940293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What are the key characteristics of each destination?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countries have the fastest internet?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destinations are the more affordable?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destinations are the safest?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destinations are the highest rated by digital nomads?</a:t>
            </a:r>
          </a:p>
        </p:txBody>
      </p:sp>
    </p:spTree>
    <p:extLst>
      <p:ext uri="{BB962C8B-B14F-4D97-AF65-F5344CB8AC3E}">
        <p14:creationId xmlns:p14="http://schemas.microsoft.com/office/powerpoint/2010/main" val="4821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947F-A21B-596E-9AF0-18A8E9C4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14E4-D593-BF41-4DAE-16D98D39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Data Model</a:t>
            </a:r>
          </a:p>
          <a:p>
            <a:r>
              <a:rPr lang="en-US" dirty="0"/>
              <a:t>Presentation of Dashboard Visualizations</a:t>
            </a:r>
          </a:p>
          <a:p>
            <a:r>
              <a:rPr lang="en-US" dirty="0"/>
              <a:t>Presentation of Interactive Leaflet Map</a:t>
            </a:r>
          </a:p>
        </p:txBody>
      </p:sp>
    </p:spTree>
    <p:extLst>
      <p:ext uri="{BB962C8B-B14F-4D97-AF65-F5344CB8AC3E}">
        <p14:creationId xmlns:p14="http://schemas.microsoft.com/office/powerpoint/2010/main" val="1267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82</TotalTime>
  <Words>208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Digital Nomad Destination Analysis</vt:lpstr>
      <vt:lpstr>Nomad List Website API</vt:lpstr>
      <vt:lpstr>Data Source</vt:lpstr>
      <vt:lpstr>Questions to Answer:</vt:lpstr>
      <vt:lpstr>Demo Agenda: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Analysis</dc:title>
  <dc:creator>Mykolas Daugirdas</dc:creator>
  <cp:lastModifiedBy>Mykolas Daugirdas</cp:lastModifiedBy>
  <cp:revision>3</cp:revision>
  <dcterms:created xsi:type="dcterms:W3CDTF">2023-08-15T01:06:47Z</dcterms:created>
  <dcterms:modified xsi:type="dcterms:W3CDTF">2023-10-24T00:02:11Z</dcterms:modified>
</cp:coreProperties>
</file>