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Lustria" panose="020B0604020202020204" charset="0"/>
      <p:regular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IP3WAXxSu0sUpjbUbaJVHT+Yi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e196a4c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e196a4cb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6e196a4cb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e196a4cb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e196a4cb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6e196a4cb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d82dd20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d82dd201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8d82dd201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d82dd201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d82dd201a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8d82dd201a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d82dd201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d82dd201a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8d82dd201a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d82dd201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d82dd201a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8d82dd201a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d82dd20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d82dd201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8d82dd201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Behavioral Risk Factor Surveillance System is a collaborative project between all states in the U.S. and the CDC.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It is the nation’s premier system of health-related telephone surveys that collects data about U.S. residents regarding their health-related risk behaviors, chronic health conditions, and use of preventive services.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Established in 1984, the system completes more than 400,000 interviews of adults each year, making it the largest continuously conducted health survey system in the world.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results of the surveys are combined and made available to the public through the CDC’s website.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data has become a powerful tool to help the nation and individual states establish and track local health objectives, plan health programs, implement disease prevention and health promotion activities, and monitor trends.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Nearly two thirds of states use BRFSS data to support health-related legislative efforts.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Source: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-https://www.cdc.gov/brfss/about/index.htm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ddb992de4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ddb992de4_4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26ddb992de4_4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ddb992de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ddb992de4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6ddb992de4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ddb992de4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ddb992de4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6ddb992de4_4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ddb992de4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ddb992de4_4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6ddb992de4_4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bd269de7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bd269de7f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3bd269de7f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bd269de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bd269de7f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3bd269de7f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bd269de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bd269de7f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3bd269de7f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4228224" y="-1234462"/>
            <a:ext cx="3636088" cy="1069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 rot="5400000">
            <a:off x="7924366" y="2315931"/>
            <a:ext cx="4984956" cy="2349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 rot="5400000">
            <a:off x="2547783" y="-711610"/>
            <a:ext cx="4984956" cy="840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715383" y="2128684"/>
            <a:ext cx="5304417" cy="384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6172200" y="2128684"/>
            <a:ext cx="5219700" cy="384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715384" y="2505075"/>
            <a:ext cx="5282192" cy="342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42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688258" y="2315497"/>
            <a:ext cx="4093599" cy="355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>
            <a:spLocks noGrp="1"/>
          </p:cNvSpPr>
          <p:nvPr>
            <p:ph type="pic" idx="2"/>
          </p:nvPr>
        </p:nvSpPr>
        <p:spPr>
          <a:xfrm>
            <a:off x="5183188" y="1066800"/>
            <a:ext cx="6172200" cy="479425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683342" y="2552700"/>
            <a:ext cx="4103431" cy="331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sz="4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5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5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dc.gov/Nutrition-Physical-Activity-and-Obesity/Nutrition-Physical-Activity-and-Obesity-Behavioral/hn4x-zwk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91" name="Google Shape;91;p1" descr="Network connection abstract against a white background"/>
          <p:cNvPicPr preferRelativeResize="0"/>
          <p:nvPr/>
        </p:nvPicPr>
        <p:blipFill rotWithShape="1">
          <a:blip r:embed="rId3">
            <a:alphaModFix/>
          </a:blip>
          <a:srcRect l="2239" r="50294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>
            <a:off x="5723776" y="723900"/>
            <a:ext cx="5706224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"/>
          <p:cNvCxnSpPr/>
          <p:nvPr/>
        </p:nvCxnSpPr>
        <p:spPr>
          <a:xfrm>
            <a:off x="5723776" y="6134100"/>
            <a:ext cx="566812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5915881" y="3495806"/>
            <a:ext cx="5322013" cy="145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Behavioral Risk Factor Surveillance System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5" name="Google Shape;95;p1" descr="BRFSS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01372" y="2634564"/>
            <a:ext cx="2912932" cy="79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e196a4cbd_0_0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400" cy="13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g26e196a4cb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375" y="1466825"/>
            <a:ext cx="8336876" cy="46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e196a4cbd_0_7"/>
          <p:cNvSpPr txBox="1">
            <a:spLocks noGrp="1"/>
          </p:cNvSpPr>
          <p:nvPr>
            <p:ph type="title"/>
          </p:nvPr>
        </p:nvSpPr>
        <p:spPr>
          <a:xfrm>
            <a:off x="750310" y="726371"/>
            <a:ext cx="10691400" cy="13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" name="Google Shape;178;g26e196a4cb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600" y="1416075"/>
            <a:ext cx="8474624" cy="46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d82dd201a_0_0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400" cy="13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Gender</a:t>
            </a:r>
            <a:endParaRPr/>
          </a:p>
        </p:txBody>
      </p:sp>
      <p:pic>
        <p:nvPicPr>
          <p:cNvPr id="185" name="Google Shape;185;g28d82dd201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850" y="1678475"/>
            <a:ext cx="7261925" cy="43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d82dd201a_0_13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400" cy="13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Gender</a:t>
            </a:r>
            <a:endParaRPr/>
          </a:p>
        </p:txBody>
      </p:sp>
      <p:pic>
        <p:nvPicPr>
          <p:cNvPr id="192" name="Google Shape;192;g28d82dd201a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25" y="2141850"/>
            <a:ext cx="5300351" cy="352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8d82dd201a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1675" y="2141844"/>
            <a:ext cx="5300351" cy="352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d82dd201a_0_23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400" cy="13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Gender</a:t>
            </a:r>
            <a:endParaRPr/>
          </a:p>
        </p:txBody>
      </p:sp>
      <p:pic>
        <p:nvPicPr>
          <p:cNvPr id="200" name="Google Shape;200;g28d82dd201a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952" y="2293108"/>
            <a:ext cx="5323073" cy="3536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8d82dd201a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625" y="2293100"/>
            <a:ext cx="5323076" cy="35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d82dd201a_0_31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400" cy="13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208" name="Google Shape;208;g28d82dd201a_0_31"/>
          <p:cNvSpPr txBox="1"/>
          <p:nvPr/>
        </p:nvSpPr>
        <p:spPr>
          <a:xfrm>
            <a:off x="700625" y="2172725"/>
            <a:ext cx="10564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What policies are working? Which ones aren’t?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Which demographics need extra attention?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Predictive modeling: intervention and prevention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d82dd201a_1_0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400" cy="13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Citations</a:t>
            </a:r>
            <a:endParaRPr/>
          </a:p>
        </p:txBody>
      </p:sp>
      <p:sp>
        <p:nvSpPr>
          <p:cNvPr id="215" name="Google Shape;215;g28d82dd201a_1_0"/>
          <p:cNvSpPr txBox="1">
            <a:spLocks noGrp="1"/>
          </p:cNvSpPr>
          <p:nvPr>
            <p:ph type="body" idx="1"/>
          </p:nvPr>
        </p:nvSpPr>
        <p:spPr>
          <a:xfrm>
            <a:off x="700635" y="2293126"/>
            <a:ext cx="10691400" cy="363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Centers for Disease Control and Prevention (CDC). Behavioral Risk Factor Surveillance System Survey Questionnaire. Atlanta, Georgia: U.S. Department of Health and Human Services, Centers for Disease Control and Prevention, [2023].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Centers for Disease Control and Prevention (CDC). Behavioral Risk Factor Surveillance System Survey Data. Atlanta, Georgia: U.S. Department of Health and Human Services, Centers for Disease Control and Prevention, [2023].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US" sz="1200" i="1">
                <a:latin typeface="Open Sans"/>
                <a:ea typeface="Open Sans"/>
                <a:cs typeface="Open Sans"/>
                <a:sym typeface="Open Sans"/>
              </a:rPr>
              <a:t>Physical Activity Guidelines for Americans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. 2</a:t>
            </a:r>
            <a:r>
              <a:rPr lang="en-US" sz="1200" baseline="3000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 edition. U.S. Department of Health and Human Services, 2018.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</a:pPr>
            <a:r>
              <a:rPr lang="en-US" sz="1200" i="1">
                <a:latin typeface="Open Sans"/>
                <a:ea typeface="Open Sans"/>
                <a:cs typeface="Open Sans"/>
                <a:sym typeface="Open Sans"/>
              </a:rPr>
              <a:t>Invisible Women. 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Caroline Criado Perez. 2019.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700087" y="909638"/>
            <a:ext cx="10803485" cy="84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103" name="Google Shape;103;p3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4" name="Google Shape;104;p3" descr="ph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0351" y="2834945"/>
            <a:ext cx="1975609" cy="180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 descr="BRFSS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7402" y="1945269"/>
            <a:ext cx="3262148" cy="88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4776952" y="1941049"/>
            <a:ext cx="6726619" cy="270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9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Established in 1984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2190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Sponsored through the CDC and other federal agencies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2190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Collects data across the United States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2190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Char char="•"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Completes over 400,000 interviews each year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ddb992de4_4_27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400" cy="13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14" name="Google Shape;114;g26ddb992de4_4_27"/>
          <p:cNvSpPr txBox="1">
            <a:spLocks noGrp="1"/>
          </p:cNvSpPr>
          <p:nvPr>
            <p:ph type="body" idx="1"/>
          </p:nvPr>
        </p:nvSpPr>
        <p:spPr>
          <a:xfrm>
            <a:off x="700625" y="1912125"/>
            <a:ext cx="10691400" cy="346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percent of adults aged 18 years and older have obesity?</a:t>
            </a:r>
            <a:endParaRPr sz="1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percent of adults achieve at least </a:t>
            </a:r>
            <a:r>
              <a:rPr lang="en-US" sz="1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150 minutes a week </a:t>
            </a:r>
            <a:r>
              <a:rPr lang="en-US"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moderate exercise </a:t>
            </a:r>
            <a:r>
              <a:rPr lang="en-US" sz="1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 75 minutes a week </a:t>
            </a:r>
            <a:r>
              <a:rPr lang="en-US"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vigorous exercise?</a:t>
            </a:r>
            <a:endParaRPr sz="1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2 questions were analyzed by:</a:t>
            </a:r>
            <a:endParaRPr sz="1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Income</a:t>
            </a:r>
            <a:endParaRPr sz="1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Sex</a:t>
            </a:r>
            <a:endParaRPr sz="1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Geography</a:t>
            </a:r>
            <a:endParaRPr sz="1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entury Gothic"/>
              <a:buChar char="•"/>
            </a:pPr>
            <a:r>
              <a:rPr lang="en-US"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ddb992de4_4_0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400" cy="13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Dataset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26ddb992de4_4_0"/>
          <p:cNvSpPr txBox="1">
            <a:spLocks noGrp="1"/>
          </p:cNvSpPr>
          <p:nvPr>
            <p:ph type="body" idx="1"/>
          </p:nvPr>
        </p:nvSpPr>
        <p:spPr>
          <a:xfrm>
            <a:off x="700625" y="1881650"/>
            <a:ext cx="10691400" cy="27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entury Gothic"/>
              <a:buChar char="•"/>
            </a:pPr>
            <a:r>
              <a:rPr lang="en-US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https://data.cdc.gov/Nutrition-Physical-Activity-and-Obesity/Nutrition-Physical-Activity-and-Obesity-Behavioral/hn4x-zwk7</a:t>
            </a:r>
            <a:endParaRPr sz="1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•"/>
            </a:pPr>
            <a:r>
              <a:rPr lang="en-US" sz="18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Cleaning Required:</a:t>
            </a:r>
            <a:endParaRPr sz="1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•"/>
            </a:pPr>
            <a:r>
              <a:rPr lang="en-US" sz="1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Null Values, Error Values, Combination Columns (Geography, Stratification)</a:t>
            </a:r>
            <a:endParaRPr sz="1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" name="Google Shape;122;g26ddb992de4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13" y="3428967"/>
            <a:ext cx="10591774" cy="32781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ddb992de4_4_6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400" cy="13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Income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g26ddb992de4_4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925" y="1906525"/>
            <a:ext cx="9122151" cy="39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ddb992de4_4_17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400" cy="13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Income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6" name="Google Shape;136;g26ddb992de4_4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25" y="1870196"/>
            <a:ext cx="5680138" cy="4260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6ddb992de4_4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2813" y="1870196"/>
            <a:ext cx="5680138" cy="426010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6ddb992de4_4_17"/>
          <p:cNvSpPr txBox="1">
            <a:spLocks noGrp="1"/>
          </p:cNvSpPr>
          <p:nvPr>
            <p:ph type="body" idx="1"/>
          </p:nvPr>
        </p:nvSpPr>
        <p:spPr>
          <a:xfrm>
            <a:off x="4608563" y="2045596"/>
            <a:ext cx="1245300" cy="49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= -0.95</a:t>
            </a:r>
            <a:endParaRPr sz="1800" b="1" dirty="0">
              <a:solidFill>
                <a:srgbClr val="FF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g26ddb992de4_4_17"/>
          <p:cNvSpPr txBox="1">
            <a:spLocks noGrp="1"/>
          </p:cNvSpPr>
          <p:nvPr>
            <p:ph type="body" idx="1"/>
          </p:nvPr>
        </p:nvSpPr>
        <p:spPr>
          <a:xfrm>
            <a:off x="6873456" y="2045596"/>
            <a:ext cx="1245300" cy="49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= 0.99</a:t>
            </a:r>
            <a:endParaRPr sz="1800" b="1" dirty="0">
              <a:solidFill>
                <a:srgbClr val="FF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bd269de7f_0_3"/>
          <p:cNvSpPr txBox="1">
            <a:spLocks noGrp="1"/>
          </p:cNvSpPr>
          <p:nvPr>
            <p:ph type="title"/>
          </p:nvPr>
        </p:nvSpPr>
        <p:spPr>
          <a:xfrm>
            <a:off x="700625" y="922099"/>
            <a:ext cx="10691400" cy="90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U.S. Obesity Rate Over Time</a:t>
            </a:r>
            <a:endParaRPr/>
          </a:p>
        </p:txBody>
      </p:sp>
      <p:sp>
        <p:nvSpPr>
          <p:cNvPr id="146" name="Google Shape;146;g23bd269de7f_0_3"/>
          <p:cNvSpPr txBox="1"/>
          <p:nvPr/>
        </p:nvSpPr>
        <p:spPr>
          <a:xfrm>
            <a:off x="3580650" y="2107975"/>
            <a:ext cx="5030700" cy="3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47" name="Google Shape;147;g23bd269de7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875" y="2134825"/>
            <a:ext cx="928687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bd269de7f_0_31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400" cy="13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Physical Activity Over Time</a:t>
            </a:r>
            <a:endParaRPr/>
          </a:p>
        </p:txBody>
      </p:sp>
      <p:pic>
        <p:nvPicPr>
          <p:cNvPr id="154" name="Google Shape;154;g23bd269de7f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875" y="2371725"/>
            <a:ext cx="92868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bd269de7f_0_9"/>
          <p:cNvSpPr txBox="1">
            <a:spLocks noGrp="1"/>
          </p:cNvSpPr>
          <p:nvPr>
            <p:ph type="title"/>
          </p:nvPr>
        </p:nvSpPr>
        <p:spPr>
          <a:xfrm>
            <a:off x="700625" y="922100"/>
            <a:ext cx="10691400" cy="84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Year</a:t>
            </a:r>
            <a:endParaRPr/>
          </a:p>
        </p:txBody>
      </p:sp>
      <p:sp>
        <p:nvSpPr>
          <p:cNvPr id="161" name="Google Shape;161;g23bd269de7f_0_9"/>
          <p:cNvSpPr txBox="1">
            <a:spLocks noGrp="1"/>
          </p:cNvSpPr>
          <p:nvPr>
            <p:ph type="body" idx="1"/>
          </p:nvPr>
        </p:nvSpPr>
        <p:spPr>
          <a:xfrm>
            <a:off x="5905630" y="2293125"/>
            <a:ext cx="5486400" cy="363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3bd269de7f_0_9"/>
          <p:cNvSpPr txBox="1"/>
          <p:nvPr/>
        </p:nvSpPr>
        <p:spPr>
          <a:xfrm>
            <a:off x="700625" y="2092175"/>
            <a:ext cx="50307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63" name="Google Shape;163;g23bd269de7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75" y="1764188"/>
            <a:ext cx="5362575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3bd269de7f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625" y="1764200"/>
            <a:ext cx="5657850" cy="41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Widescreen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Open Sans</vt:lpstr>
      <vt:lpstr>Arial</vt:lpstr>
      <vt:lpstr>Calibri</vt:lpstr>
      <vt:lpstr>Century Gothic</vt:lpstr>
      <vt:lpstr>Lustria</vt:lpstr>
      <vt:lpstr>ChronicleVTI</vt:lpstr>
      <vt:lpstr>PowerPoint Presentation</vt:lpstr>
      <vt:lpstr> </vt:lpstr>
      <vt:lpstr>Questions</vt:lpstr>
      <vt:lpstr>Dataset</vt:lpstr>
      <vt:lpstr>Income</vt:lpstr>
      <vt:lpstr>Income</vt:lpstr>
      <vt:lpstr>U.S. Obesity Rate Over Time</vt:lpstr>
      <vt:lpstr>Physical Activity Over Time</vt:lpstr>
      <vt:lpstr>Year</vt:lpstr>
      <vt:lpstr>Location  </vt:lpstr>
      <vt:lpstr>Location  </vt:lpstr>
      <vt:lpstr>Gender</vt:lpstr>
      <vt:lpstr>Gender</vt:lpstr>
      <vt:lpstr>Gender</vt:lpstr>
      <vt:lpstr>Next Steps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Quinlan</dc:creator>
  <cp:lastModifiedBy>Mykolas Daugirdas</cp:lastModifiedBy>
  <cp:revision>1</cp:revision>
  <dcterms:created xsi:type="dcterms:W3CDTF">2023-08-13T22:01:32Z</dcterms:created>
  <dcterms:modified xsi:type="dcterms:W3CDTF">2023-08-17T03:59:40Z</dcterms:modified>
</cp:coreProperties>
</file>