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DDF6-1364-2A4F-B1C8-B99C2E142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2C25D-01CA-6C4F-B9F3-8B979F0BE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E8F0-EF17-444B-AE8C-645C899D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65EC-9422-2843-93EB-778D23AA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DC5E-FE8E-C742-94ED-590C772B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DD95-475C-1E41-A897-143666CA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03F1-0A45-1242-AAB7-31F00BD0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73C0-2C3E-504A-830B-48303570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F4DC-7129-F440-B5B0-599A6254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E726-EF9C-BC42-9A83-618CC3AD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0728C-67C0-7949-AE76-8DAC006A3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E97-4A57-D344-AA5A-1AF58B56C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D547-6888-D742-B0CB-C1867CB0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ED84-032D-BF4E-804A-C7FE4F7D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4934-1458-B747-894E-FBE31426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1347-A3FA-2646-9893-CAFD8845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E6B3-41F1-184E-AEEB-88E01F53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8614-63F5-E44C-BD2B-31835599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AE62A-BC30-6E43-8F5F-33BFFB9E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F5A8-AF9C-5D41-B3AC-BADC610D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03F1-6B09-8047-B8D7-4669810D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0366-5517-1545-BA4A-EFD23FC90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D8BC6-5A74-3D41-9613-4AC778AA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F30C-2A7C-B347-9267-07289218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1CFC-04B2-E14C-8E6E-10725A7F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840B-0159-E14D-9AA3-E4868381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4CAA-B83F-BC4D-A424-B3FF80F85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E6FA6-5DA7-AA43-A169-83DE7853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E75F-2E4E-2342-B7ED-C1774CBF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6D8A-D5F8-194D-B020-058F972E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F35A0-E613-A84B-BCF2-63D19BCF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C66D-E564-224A-B4AA-47273A1E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0E9F-2418-3E46-903C-25B451FA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D6547-25DF-D04C-AD1E-ACD8E834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6B94D-C86F-3B4B-A2AA-EAC15F7AF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9B62C-B87E-6E43-BA7F-75D6B2FE4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DC208-D478-5C43-86C0-8AABB742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4E2EA-7E08-2A44-8AFD-7890390B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94187-E317-6F4F-A93F-39ABC6F5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A933-7CD5-4742-904D-69BA4225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E8635-0BC5-794C-9AD1-E8033B8C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F82E3-D307-1B4A-9383-46431523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4915-E745-1342-90E3-BD7BDBE3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8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B1D54-15F8-5D48-A905-A5F4CE3D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42062-CFB1-7948-BD0B-E99322D0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70B8-83D6-E64A-8D3B-50C8E52C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EEFB-5813-5D4D-A71D-C399EF60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DF8D-BDAA-0F47-BC25-90E558F5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6EAA-78C9-884C-BEF1-F9083B45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DA38-349F-E546-A577-87BE91CB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25EF-468A-0A42-A5B7-03CCEE6D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12D2A-15CA-3B49-B6D5-AFF75030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060F-AA1E-BD40-A2C9-25964238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798BB-066B-4647-BFA3-68CF79D8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6B1A4-C40D-4C4F-AA98-2817E149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88A42-D562-364F-B09A-6388479B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B68F-21D0-5843-8FF5-772E8EFF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5388-807C-6B41-A6CA-9F1ADF0E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5628-6A3D-614B-BCDF-C1698F53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8B5C-C454-9449-8A44-8886C9C3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AA70-0EEC-F848-9988-E89E8FEE1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260E-9ACA-6240-96FD-7D5C244E23F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AC2D-EE61-AF4C-9D29-F1408B0AF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230F-1FE1-2E43-BEAA-1A9FD8CB8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A9DD-1FCA-6944-8B47-3D10F6A33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F7F1-58EC-F746-8443-FAF7B1000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4743-D5A6-F74F-AFA8-151BE5155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4B35-1665-4A4A-93A2-331A0F98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being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8E24-0902-A248-9B33-D0691010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Arial" panose="020B0604020202020204" pitchFamily="34" charset="0"/>
              </a:rPr>
              <a:t>Molecule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RNA-seq: transcripts produced by </a:t>
            </a:r>
            <a:r>
              <a:rPr lang="en-US" dirty="0" err="1">
                <a:latin typeface="Times" pitchFamily="2" charset="0"/>
                <a:cs typeface="Arial" panose="020B0604020202020204" pitchFamily="34" charset="0"/>
              </a:rPr>
              <a:t>PolII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cs typeface="Arial" panose="020B0604020202020204" pitchFamily="34" charset="0"/>
              </a:rPr>
              <a:t>ChIP</a:t>
            </a:r>
            <a:r>
              <a:rPr lang="en-US" dirty="0">
                <a:cs typeface="Arial" panose="020B0604020202020204" pitchFamily="34" charset="0"/>
              </a:rPr>
              <a:t>-seq: genomic DNA fragments enriched by antibody to TF</a:t>
            </a:r>
          </a:p>
          <a:p>
            <a:r>
              <a:rPr lang="en-US" dirty="0">
                <a:cs typeface="Arial" panose="020B0604020202020204" pitchFamily="34" charset="0"/>
              </a:rPr>
              <a:t>Abundance: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RNA-seq: number of transcripts</a:t>
            </a:r>
          </a:p>
          <a:p>
            <a:pPr lvl="1"/>
            <a:r>
              <a:rPr lang="en-US" dirty="0" err="1">
                <a:cs typeface="Arial" panose="020B0604020202020204" pitchFamily="34" charset="0"/>
              </a:rPr>
              <a:t>ChIP</a:t>
            </a:r>
            <a:r>
              <a:rPr lang="en-US" dirty="0">
                <a:cs typeface="Arial" panose="020B0604020202020204" pitchFamily="34" charset="0"/>
              </a:rPr>
              <a:t>-seq: number of genomic DNA fragments from sample</a:t>
            </a:r>
          </a:p>
          <a:p>
            <a:r>
              <a:rPr lang="en-US" dirty="0">
                <a:cs typeface="Arial" panose="020B0604020202020204" pitchFamily="34" charset="0"/>
              </a:rPr>
              <a:t>Measurement is proportional to: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RNA-seq: transcriptional level of gene</a:t>
            </a:r>
          </a:p>
          <a:p>
            <a:pPr lvl="1"/>
            <a:r>
              <a:rPr lang="en-US" dirty="0" err="1">
                <a:cs typeface="Arial" panose="020B0604020202020204" pitchFamily="34" charset="0"/>
              </a:rPr>
              <a:t>ChIP</a:t>
            </a:r>
            <a:r>
              <a:rPr lang="en-US" dirty="0">
                <a:cs typeface="Arial" panose="020B0604020202020204" pitchFamily="34" charset="0"/>
              </a:rPr>
              <a:t>-seq: ...?</a:t>
            </a:r>
          </a:p>
          <a:p>
            <a:pPr lvl="2"/>
            <a:r>
              <a:rPr lang="en-US" dirty="0"/>
              <a:t>∝ </a:t>
            </a:r>
            <a:r>
              <a:rPr lang="en-US" dirty="0">
                <a:cs typeface="Arial" panose="020B0604020202020204" pitchFamily="34" charset="0"/>
              </a:rPr>
              <a:t>"probability of capturing TF at its binding site?"</a:t>
            </a:r>
          </a:p>
          <a:p>
            <a:pPr lvl="2"/>
            <a:r>
              <a:rPr lang="en-US" dirty="0"/>
              <a:t>∝ </a:t>
            </a:r>
            <a:r>
              <a:rPr lang="en-US" dirty="0">
                <a:cs typeface="Arial" panose="020B0604020202020204" pitchFamily="34" charset="0"/>
              </a:rPr>
              <a:t>residency time?</a:t>
            </a:r>
          </a:p>
          <a:p>
            <a:pPr lvl="2"/>
            <a:r>
              <a:rPr lang="en-US" dirty="0"/>
              <a:t>∝ </a:t>
            </a:r>
            <a:r>
              <a:rPr lang="en-US" dirty="0">
                <a:cs typeface="Arial" panose="020B0604020202020204" pitchFamily="34" charset="0"/>
              </a:rPr>
              <a:t>binding energy?</a:t>
            </a:r>
          </a:p>
          <a:p>
            <a:pPr lvl="2"/>
            <a:r>
              <a:rPr lang="en-US" dirty="0">
                <a:cs typeface="Arial" panose="020B0604020202020204" pitchFamily="34" charset="0"/>
              </a:rPr>
              <a:t>Cold Spring Harbor Systems Biology Meeting 2018: "</a:t>
            </a:r>
            <a:r>
              <a:rPr lang="en-US" dirty="0" err="1">
                <a:cs typeface="Arial" panose="020B0604020202020204" pitchFamily="34" charset="0"/>
              </a:rPr>
              <a:t>ChIP</a:t>
            </a:r>
            <a:r>
              <a:rPr lang="en-US" dirty="0">
                <a:cs typeface="Arial" panose="020B0604020202020204" pitchFamily="34" charset="0"/>
              </a:rPr>
              <a:t>-seq is under genetic control"</a:t>
            </a:r>
          </a:p>
          <a:p>
            <a:pPr lvl="2"/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94A9-6FFF-B145-9FD8-8A904AB9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comparison between </a:t>
            </a:r>
            <a:r>
              <a:rPr lang="en-US" dirty="0" err="1"/>
              <a:t>ChIP</a:t>
            </a:r>
            <a:r>
              <a:rPr lang="en-US" dirty="0"/>
              <a:t>-seq and RNA-seq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72F1-D8A8-7F49-B087-1395CC09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Correlation: Increase in </a:t>
            </a:r>
            <a:r>
              <a:rPr lang="en-US" dirty="0" err="1"/>
              <a:t>ChIP</a:t>
            </a:r>
            <a:r>
              <a:rPr lang="en-US" dirty="0"/>
              <a:t>-seq signal corresponds to increase in RNA-seq level. (Pearson's rho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)/Var(x)Var(y)). -1 .. 1</a:t>
            </a:r>
          </a:p>
          <a:p>
            <a:r>
              <a:rPr lang="en-US" dirty="0"/>
              <a:t>Variance explained: R</a:t>
            </a:r>
            <a:r>
              <a:rPr lang="en-US" baseline="30000" dirty="0"/>
              <a:t>2</a:t>
            </a:r>
            <a:r>
              <a:rPr lang="en-US" dirty="0"/>
              <a:t>. Increase in </a:t>
            </a:r>
            <a:r>
              <a:rPr lang="en-US" dirty="0" err="1"/>
              <a:t>ChIP</a:t>
            </a:r>
            <a:r>
              <a:rPr lang="en-US" dirty="0"/>
              <a:t>-seq signal corresponds to % increase in RNA-seq level. 0 .. 1</a:t>
            </a:r>
          </a:p>
          <a:p>
            <a:r>
              <a:rPr lang="en-US" dirty="0"/>
              <a:t>Regression coefficients: height, slope of line</a:t>
            </a:r>
          </a:p>
          <a:p>
            <a:r>
              <a:rPr lang="en-US" dirty="0"/>
              <a:t>Regression with categorical variables:</a:t>
            </a:r>
          </a:p>
          <a:p>
            <a:pPr lvl="1"/>
            <a:r>
              <a:rPr lang="en-US" dirty="0"/>
              <a:t>ELT-2 bound or not</a:t>
            </a:r>
          </a:p>
          <a:p>
            <a:pPr lvl="1"/>
            <a:r>
              <a:rPr lang="en-US" dirty="0"/>
              <a:t>Intestine enriched: equal, depleted, none</a:t>
            </a:r>
          </a:p>
          <a:p>
            <a:pPr lvl="1"/>
            <a:r>
              <a:rPr lang="en-US" dirty="0"/>
              <a:t>ELT-2 dependence in L1: up, down, not dependent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3A0B-0C2F-1946-8587-590D88CD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Quantative</a:t>
            </a:r>
            <a:r>
              <a:rPr lang="en-US" dirty="0"/>
              <a:t>-Quantitative: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E549-9C2B-D84B-AC16-629F346B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 of expression explained by </a:t>
            </a:r>
            <a:r>
              <a:rPr lang="en-US" dirty="0" err="1"/>
              <a:t>ChIP</a:t>
            </a:r>
            <a:r>
              <a:rPr lang="en-US" dirty="0"/>
              <a:t> signal in promoter.</a:t>
            </a:r>
          </a:p>
          <a:p>
            <a:r>
              <a:rPr lang="en-US" dirty="0"/>
              <a:t>ELT-2 binding explains a small amount.</a:t>
            </a:r>
          </a:p>
          <a:p>
            <a:r>
              <a:rPr lang="en-US" dirty="0"/>
              <a:t>Somewhat redundant with intestinal enrichment (already explained)</a:t>
            </a:r>
          </a:p>
        </p:txBody>
      </p:sp>
    </p:spTree>
    <p:extLst>
      <p:ext uri="{BB962C8B-B14F-4D97-AF65-F5344CB8AC3E}">
        <p14:creationId xmlns:p14="http://schemas.microsoft.com/office/powerpoint/2010/main" val="149626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9113-780B-6D44-8445-6B6405B7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categories/groups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7213-6927-8E44-9C71-F6922042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Groups:</a:t>
            </a:r>
          </a:p>
          <a:p>
            <a:pPr lvl="1"/>
            <a:r>
              <a:rPr lang="en-US" dirty="0"/>
              <a:t>ELT-2 bound or not</a:t>
            </a:r>
          </a:p>
          <a:p>
            <a:pPr lvl="1"/>
            <a:r>
              <a:rPr lang="en-US" dirty="0"/>
              <a:t>Intestine enriched: equal, depleted, none</a:t>
            </a:r>
          </a:p>
          <a:p>
            <a:pPr lvl="1"/>
            <a:r>
              <a:rPr lang="en-US" dirty="0"/>
              <a:t>ELT-2 dependence in L1: up, down, not dependent</a:t>
            </a:r>
          </a:p>
          <a:p>
            <a:r>
              <a:rPr lang="en-US" dirty="0"/>
              <a:t>Do different groups have different expression levels?</a:t>
            </a:r>
          </a:p>
          <a:p>
            <a:r>
              <a:rPr lang="en-US" dirty="0"/>
              <a:t>ANOVA (difference in means), Tukey post-hoc test for multiple comparison correction.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6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4F8F-4DB2-0543-95BB-FC330DB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differences between groups: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353-B65A-2146-ABEC-A47D7FB0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270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PowerPoint Presentation</vt:lpstr>
      <vt:lpstr>What's being measured?</vt:lpstr>
      <vt:lpstr>Quantitative comparison between ChIP-seq and RNA-seq</vt:lpstr>
      <vt:lpstr>Quantative-Quantitative: Take away</vt:lpstr>
      <vt:lpstr>Differences between categories/groups</vt:lpstr>
      <vt:lpstr>Quantitative differences between groups: 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King,David</dc:creator>
  <cp:lastModifiedBy>King,David</cp:lastModifiedBy>
  <cp:revision>8</cp:revision>
  <dcterms:created xsi:type="dcterms:W3CDTF">2022-04-27T22:50:20Z</dcterms:created>
  <dcterms:modified xsi:type="dcterms:W3CDTF">2022-04-27T23:23:27Z</dcterms:modified>
</cp:coreProperties>
</file>