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51212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Software Engineering Project</a:t>
            </a:r>
            <a:br>
              <a:rPr lang="en-US" sz="3600" dirty="0" smtClean="0">
                <a:latin typeface="Calibri"/>
                <a:cs typeface="Calibri"/>
              </a:rPr>
            </a:br>
            <a:r>
              <a:rPr lang="en-US" sz="4000" dirty="0" smtClean="0">
                <a:latin typeface="Calibri"/>
                <a:cs typeface="Calibri"/>
              </a:rPr>
              <a:t>Game</a:t>
            </a:r>
            <a:r>
              <a:rPr lang="en-US" sz="3600" dirty="0" smtClean="0">
                <a:latin typeface="Calibri"/>
                <a:cs typeface="Calibri"/>
              </a:rPr>
              <a:t> Hub</a:t>
            </a:r>
            <a:br>
              <a:rPr lang="en-US" sz="3600" dirty="0" smtClean="0">
                <a:latin typeface="Calibri"/>
                <a:cs typeface="Calibri"/>
              </a:rPr>
            </a:b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5429" y="3204706"/>
            <a:ext cx="3189001" cy="1077008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 smtClean="0">
                <a:latin typeface="Calibri"/>
                <a:cs typeface="Calibri"/>
              </a:rPr>
              <a:t>Michael Tan Liao</a:t>
            </a:r>
          </a:p>
          <a:p>
            <a:pPr marL="342900" indent="-342900" algn="l">
              <a:buFontTx/>
              <a:buChar char="-"/>
            </a:pPr>
            <a:r>
              <a:rPr lang="en-US" sz="2800" dirty="0" smtClean="0">
                <a:latin typeface="Calibri"/>
                <a:cs typeface="Calibri"/>
              </a:rPr>
              <a:t>Sonam Sinha 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6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0285"/>
            <a:ext cx="7691719" cy="743857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Module: Game Catalog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070427"/>
            <a:ext cx="8708571" cy="544285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Game catalog module allow users both customer and administrator to view game and its details. </a:t>
            </a:r>
          </a:p>
          <a:p>
            <a:r>
              <a:rPr lang="en-US" sz="2000" dirty="0" smtClean="0">
                <a:latin typeface="Calibri"/>
                <a:cs typeface="Calibri"/>
              </a:rPr>
              <a:t>Users can filter games based on genre and platform.</a:t>
            </a:r>
          </a:p>
          <a:p>
            <a:r>
              <a:rPr lang="en-US" sz="2000" dirty="0" smtClean="0">
                <a:latin typeface="Calibri"/>
                <a:cs typeface="Calibri"/>
              </a:rPr>
              <a:t>Administrator can add games to the game catalog.</a:t>
            </a:r>
          </a:p>
          <a:p>
            <a:r>
              <a:rPr lang="en-US" sz="2000" dirty="0" smtClean="0">
                <a:latin typeface="Calibri"/>
                <a:cs typeface="Calibri"/>
              </a:rPr>
              <a:t>Challenges faced in this module: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Implementation of filters.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Combining PHP and HTML code to get desired UI design.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Things that were easy to implement: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Displaying game and game details.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Adding game to the game catalog page</a:t>
            </a:r>
            <a:r>
              <a:rPr lang="en-US" sz="2000" dirty="0" smtClean="0">
                <a:latin typeface="Calibri"/>
                <a:cs typeface="Calibri"/>
              </a:rPr>
              <a:t>.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Edit and delete games.</a:t>
            </a:r>
            <a:endParaRPr lang="en-US" sz="2000" dirty="0" smtClean="0">
              <a:latin typeface="Calibri"/>
              <a:cs typeface="Calibri"/>
            </a:endParaRPr>
          </a:p>
          <a:p>
            <a:pPr lvl="1"/>
            <a:endParaRPr lang="en-US" sz="20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37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53999"/>
            <a:ext cx="7691719" cy="725715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Module: Reviews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979713"/>
            <a:ext cx="7691719" cy="5696857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Calibri"/>
                <a:cs typeface="Calibri"/>
              </a:rPr>
              <a:t>Reviews module allow customers to know, which games are good based on the reviews .</a:t>
            </a:r>
          </a:p>
          <a:p>
            <a:r>
              <a:rPr lang="en-US" sz="1900" dirty="0">
                <a:latin typeface="Calibri"/>
                <a:cs typeface="Calibri"/>
              </a:rPr>
              <a:t>Reviews module allow customers to post reviews</a:t>
            </a:r>
            <a:r>
              <a:rPr lang="en-US" sz="1900" dirty="0" smtClean="0">
                <a:latin typeface="Calibri"/>
                <a:cs typeface="Calibri"/>
              </a:rPr>
              <a:t>.</a:t>
            </a:r>
          </a:p>
          <a:p>
            <a:r>
              <a:rPr lang="en-US" sz="1900" dirty="0" smtClean="0">
                <a:latin typeface="Calibri"/>
                <a:cs typeface="Calibri"/>
              </a:rPr>
              <a:t>Administrator can approve and reject the reviews.</a:t>
            </a:r>
          </a:p>
          <a:p>
            <a:r>
              <a:rPr lang="en-US" sz="1900" dirty="0">
                <a:latin typeface="Calibri"/>
                <a:cs typeface="Calibri"/>
              </a:rPr>
              <a:t>Challenges faced in this module</a:t>
            </a:r>
            <a:r>
              <a:rPr lang="en-US" sz="1900" dirty="0" smtClean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900" dirty="0" smtClean="0">
                <a:latin typeface="Calibri"/>
                <a:cs typeface="Calibri"/>
              </a:rPr>
              <a:t>Retrieving, storing and inserting foreign keys into the table.</a:t>
            </a:r>
          </a:p>
          <a:p>
            <a:pPr lvl="1"/>
            <a:r>
              <a:rPr lang="en-US" sz="1900" dirty="0" smtClean="0">
                <a:latin typeface="Calibri"/>
                <a:cs typeface="Calibri"/>
              </a:rPr>
              <a:t>Relationship</a:t>
            </a:r>
            <a:r>
              <a:rPr lang="en-US" sz="1900" dirty="0">
                <a:latin typeface="Calibri"/>
                <a:cs typeface="Calibri"/>
              </a:rPr>
              <a:t>: table relationship (adding new foreign keys</a:t>
            </a:r>
            <a:r>
              <a:rPr lang="en-US" sz="1900" dirty="0" smtClean="0">
                <a:latin typeface="Calibri"/>
                <a:cs typeface="Calibri"/>
              </a:rPr>
              <a:t>)</a:t>
            </a:r>
          </a:p>
          <a:p>
            <a:pPr lvl="1"/>
            <a:r>
              <a:rPr lang="en-US" sz="1900" dirty="0" smtClean="0">
                <a:latin typeface="Calibri"/>
                <a:cs typeface="Calibri"/>
              </a:rPr>
              <a:t>Rating System: Style- Couldn’t get stars to display for rating</a:t>
            </a:r>
            <a:endParaRPr lang="en-US" sz="1900" dirty="0" smtClean="0">
              <a:latin typeface="Calibri"/>
              <a:cs typeface="Calibri"/>
            </a:endParaRPr>
          </a:p>
          <a:p>
            <a:r>
              <a:rPr lang="en-US" sz="1900" dirty="0" smtClean="0">
                <a:latin typeface="Calibri"/>
                <a:cs typeface="Calibri"/>
              </a:rPr>
              <a:t>Things </a:t>
            </a:r>
            <a:r>
              <a:rPr lang="en-US" sz="1900" dirty="0">
                <a:latin typeface="Calibri"/>
                <a:cs typeface="Calibri"/>
              </a:rPr>
              <a:t>that were easy to implement</a:t>
            </a:r>
            <a:r>
              <a:rPr lang="en-US" sz="1900" dirty="0" smtClean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700" dirty="0" smtClean="0">
                <a:latin typeface="Calibri"/>
                <a:cs typeface="Calibri"/>
              </a:rPr>
              <a:t>Reviews UI design and functionality.</a:t>
            </a:r>
          </a:p>
          <a:p>
            <a:pPr lvl="1"/>
            <a:r>
              <a:rPr lang="en-US" sz="1700" dirty="0" smtClean="0">
                <a:latin typeface="Calibri"/>
                <a:cs typeface="Calibri"/>
              </a:rPr>
              <a:t>Approve and reject reviews by administrator.</a:t>
            </a:r>
            <a:endParaRPr lang="en-US" sz="1700" dirty="0" smtClean="0">
              <a:latin typeface="Calibri"/>
              <a:cs typeface="Calibri"/>
            </a:endParaRPr>
          </a:p>
          <a:p>
            <a:pPr lvl="1"/>
            <a:endParaRPr lang="en-US" sz="1800" dirty="0">
              <a:latin typeface="Calibri"/>
              <a:cs typeface="Calibri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42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417285"/>
            <a:ext cx="7691719" cy="1124857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improve project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741714"/>
            <a:ext cx="8599714" cy="48804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Properly understand the requirements.</a:t>
            </a:r>
          </a:p>
          <a:p>
            <a:r>
              <a:rPr lang="en-US" dirty="0" smtClean="0">
                <a:latin typeface="Calibri"/>
                <a:cs typeface="Calibri"/>
              </a:rPr>
              <a:t>Go through the ADD to understand the final requirements and tools to be used in the project.</a:t>
            </a:r>
          </a:p>
          <a:p>
            <a:r>
              <a:rPr lang="en-US" dirty="0" smtClean="0">
                <a:latin typeface="Calibri"/>
                <a:cs typeface="Calibri"/>
              </a:rPr>
              <a:t>Learn and understand PHP language and MySQL.</a:t>
            </a:r>
          </a:p>
          <a:p>
            <a:r>
              <a:rPr lang="en-US" dirty="0" smtClean="0">
                <a:latin typeface="Calibri"/>
                <a:cs typeface="Calibri"/>
              </a:rPr>
              <a:t>Learn to coordinate with team members to avoid confusion and problems.</a:t>
            </a:r>
            <a:endParaRPr lang="en-US" dirty="0">
              <a:latin typeface="Calibri"/>
              <a:cs typeface="Calibri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366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143" y="3574142"/>
            <a:ext cx="3628571" cy="740245"/>
          </a:xfrm>
        </p:spPr>
        <p:txBody>
          <a:bodyPr/>
          <a:lstStyle/>
          <a:p>
            <a:r>
              <a:rPr lang="en-US" sz="4800" dirty="0" smtClean="0">
                <a:latin typeface="Calibri"/>
                <a:cs typeface="Calibri"/>
              </a:rPr>
              <a:t>Thank You</a:t>
            </a:r>
            <a:endParaRPr lang="en-US" sz="4800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09569" y="1146610"/>
            <a:ext cx="5724862" cy="18469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Calibri"/>
              <a:cs typeface="Calibri"/>
            </a:endParaRPr>
          </a:p>
        </p:txBody>
      </p:sp>
      <p:pic>
        <p:nvPicPr>
          <p:cNvPr id="5" name="Picture 4" descr="smil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077648"/>
            <a:ext cx="2979057" cy="22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4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65</TotalTime>
  <Words>237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Venture</vt:lpstr>
      <vt:lpstr>Software Engineering Project Game Hub </vt:lpstr>
      <vt:lpstr>Module: Game Catalog </vt:lpstr>
      <vt:lpstr>Module: Reviews </vt:lpstr>
      <vt:lpstr>How to improve project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 Game Hub </dc:title>
  <dc:creator>Sonam</dc:creator>
  <cp:lastModifiedBy>Sonam</cp:lastModifiedBy>
  <cp:revision>9</cp:revision>
  <dcterms:created xsi:type="dcterms:W3CDTF">2016-05-01T15:57:04Z</dcterms:created>
  <dcterms:modified xsi:type="dcterms:W3CDTF">2016-05-02T03:32:47Z</dcterms:modified>
</cp:coreProperties>
</file>