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5D4F-C5FE-2EB9-BF82-D8F6BB492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20CF9-2D36-07A5-25F7-DD465FAA8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9C6F-D1F3-6947-B200-6FCAB21D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0D37-AAE9-4A9C-925D-73DE1FD5413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1E04-F5B7-3A32-FAC9-05685041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4EB1-E630-DABE-6CA6-A77D1FB0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1D3F-59A4-4960-AE02-B01E2A94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3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D519-4A81-05DE-C91D-BA935697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8FAC4-D3C5-6AC5-2A35-5B7C85429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B07B-A18B-4CF9-C3F8-6935900A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0D37-AAE9-4A9C-925D-73DE1FD5413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8075-B929-EF38-86EB-C0C95460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6FC5-6071-05F7-7B8C-7801506D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1D3F-59A4-4960-AE02-B01E2A94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DE1D4-8593-4993-0402-617F0142D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4F5B9-DFDD-3B52-2636-60A554B31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B28E-BD7A-1C42-2C91-0E0670F2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0D37-AAE9-4A9C-925D-73DE1FD5413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CCC9C-D93F-8E8C-F859-A795B5D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59A61-4AB1-E813-53B2-4E1899F8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1D3F-59A4-4960-AE02-B01E2A94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B1E9-F233-B1DC-023D-125F766B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61C3-822F-229B-F055-3F587070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6C75-3D4A-F5EF-2A6F-1BEAA3B2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0D37-AAE9-4A9C-925D-73DE1FD5413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870E-E6D3-BC29-335C-3EAE6ACF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93146-F027-AEB7-1CB1-79A03B83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1D3F-59A4-4960-AE02-B01E2A94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F54E-5D28-DD93-C546-17053D85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C4F54-B240-0B35-DFC8-911638D5A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32CD-B5F8-CFA8-1E4D-0DC2C5C0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0D37-AAE9-4A9C-925D-73DE1FD5413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99B2-998F-FD66-B716-F0A9687F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6A40-BD49-9104-34D4-6EB6C0BB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1D3F-59A4-4960-AE02-B01E2A94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3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09C5-050B-D0EE-4524-84A7E4C2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C8F1-C1BE-163E-96D3-ECAA8CB99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F7A94-F9EC-19B0-A2F5-CEACC0F34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9A8A3-977B-4F01-FF6F-C2452FB4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0D37-AAE9-4A9C-925D-73DE1FD5413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65C65-D4E4-6326-4F9A-CBF3CD2C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F9695-F705-D2D3-0981-5D54147C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1D3F-59A4-4960-AE02-B01E2A94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20ED-C3CE-1BED-F042-9AA38494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99B0-10EB-EB77-FCBB-43CA4585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E153B-84E4-556A-E1E1-52096A2FB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FCFA6-61AC-C0D7-9B98-2AC04AD29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0ECB2-9334-43E9-82A4-024D2D840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174D8-2F76-35B7-3907-1E4205CB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0D37-AAE9-4A9C-925D-73DE1FD5413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BDC1-5496-335B-6927-9426E82E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573CA-1A31-E9F9-78CF-5C2ACB22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1D3F-59A4-4960-AE02-B01E2A94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B2A1-CBF4-E677-4954-667F056C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FAF6-68EB-E392-760B-C9D17713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0D37-AAE9-4A9C-925D-73DE1FD5413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D8E2D-1E0D-4723-AEF3-C4583314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40382-7D9C-2D9D-4761-AAB56C5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1D3F-59A4-4960-AE02-B01E2A94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E488C-0340-888E-3238-1703ACC8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0D37-AAE9-4A9C-925D-73DE1FD5413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ABCB9-71BD-0F3F-4F52-7BE8A3AC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2A599-C866-45AD-336F-9BA98C7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1D3F-59A4-4960-AE02-B01E2A94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0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452C-14E4-01F8-74E5-1297B1F8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2B5A-1EA6-FB5E-C97D-314FFDB1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B7FE5-D326-3E80-7FF1-804DE4F56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B4BA0-B753-2ACC-B1FD-F6B3C525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0D37-AAE9-4A9C-925D-73DE1FD5413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47DCF-31CB-C1B8-8FCE-2657AECB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A510C-88A2-5C13-6D51-5FC97618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1D3F-59A4-4960-AE02-B01E2A94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6804-98FD-F9C4-861C-6A828D3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274EA-417E-CFA0-294F-356C2E77F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2593E-3EE7-8437-67A5-58F98A3B5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EFC5D-3315-B302-BE78-085F9C84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0D37-AAE9-4A9C-925D-73DE1FD5413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64963-3BC9-740F-9858-C1EA9E71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6EECE-8B4C-2969-F258-BA5DD80F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D1D3F-59A4-4960-AE02-B01E2A94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2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CA94D-A584-8288-D419-1C9D654D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48D3-46E8-8F95-64DD-0A17E849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9BAD-609D-B273-5DB7-441EC5722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0D37-AAE9-4A9C-925D-73DE1FD5413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A9AD-6623-36E1-2C3A-A240EDF7B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41F7-4F8F-9D56-32FA-53AE458B8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D1D3F-59A4-4960-AE02-B01E2A94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8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5598AA-E496-3F10-49E0-99C8906F8A04}"/>
              </a:ext>
            </a:extLst>
          </p:cNvPr>
          <p:cNvSpPr/>
          <p:nvPr/>
        </p:nvSpPr>
        <p:spPr>
          <a:xfrm>
            <a:off x="1688592" y="1636776"/>
            <a:ext cx="8138160" cy="497433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DB6D6-EAF0-3AED-4A09-174DB5F7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464" y="661878"/>
            <a:ext cx="1274064" cy="395541"/>
          </a:xfrm>
        </p:spPr>
        <p:txBody>
          <a:bodyPr>
            <a:normAutofit/>
          </a:bodyPr>
          <a:lstStyle/>
          <a:p>
            <a:r>
              <a:rPr lang="en-US" sz="2000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2018F-57EF-5B25-2F1A-0E84F22E1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192" y="1796446"/>
            <a:ext cx="5096256" cy="1943449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1600" dirty="0"/>
              <a:t>Project1 title</a:t>
            </a:r>
          </a:p>
          <a:p>
            <a:r>
              <a:rPr lang="en-US" sz="1600" dirty="0"/>
              <a:t>Link to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9B2C71-87D9-E731-B789-2A65FA779BED}"/>
              </a:ext>
            </a:extLst>
          </p:cNvPr>
          <p:cNvSpPr txBox="1">
            <a:spLocks/>
          </p:cNvSpPr>
          <p:nvPr/>
        </p:nvSpPr>
        <p:spPr>
          <a:xfrm>
            <a:off x="5870448" y="1149328"/>
            <a:ext cx="2987040" cy="39554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Navigation bar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1BB14E-B6B8-3FF2-CF51-1AAB282A6D6A}"/>
              </a:ext>
            </a:extLst>
          </p:cNvPr>
          <p:cNvSpPr txBox="1">
            <a:spLocks/>
          </p:cNvSpPr>
          <p:nvPr/>
        </p:nvSpPr>
        <p:spPr>
          <a:xfrm>
            <a:off x="2100072" y="1123300"/>
            <a:ext cx="2090928" cy="39554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Profile paragraph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988B2F3-CFEE-47EC-38A2-F7DFCB8374FE}"/>
              </a:ext>
            </a:extLst>
          </p:cNvPr>
          <p:cNvSpPr txBox="1">
            <a:spLocks/>
          </p:cNvSpPr>
          <p:nvPr/>
        </p:nvSpPr>
        <p:spPr>
          <a:xfrm>
            <a:off x="1917192" y="3899565"/>
            <a:ext cx="2194560" cy="11570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Project2 title</a:t>
            </a:r>
          </a:p>
          <a:p>
            <a:r>
              <a:rPr lang="en-US" sz="1600" dirty="0"/>
              <a:t>Link to project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2DAFE61-6303-3784-5AFC-C68E1A09CF64}"/>
              </a:ext>
            </a:extLst>
          </p:cNvPr>
          <p:cNvSpPr txBox="1">
            <a:spLocks/>
          </p:cNvSpPr>
          <p:nvPr/>
        </p:nvSpPr>
        <p:spPr>
          <a:xfrm>
            <a:off x="4340352" y="3899564"/>
            <a:ext cx="2194560" cy="11570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Project3 title</a:t>
            </a:r>
          </a:p>
          <a:p>
            <a:r>
              <a:rPr lang="en-US" sz="1600" dirty="0"/>
              <a:t>Link to project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1A0BB6-4936-395E-4855-F1A3EBA7B164}"/>
              </a:ext>
            </a:extLst>
          </p:cNvPr>
          <p:cNvSpPr txBox="1">
            <a:spLocks/>
          </p:cNvSpPr>
          <p:nvPr/>
        </p:nvSpPr>
        <p:spPr>
          <a:xfrm>
            <a:off x="1917192" y="5216302"/>
            <a:ext cx="2194560" cy="11570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Project4 title</a:t>
            </a:r>
          </a:p>
          <a:p>
            <a:r>
              <a:rPr lang="en-US" sz="1600" dirty="0"/>
              <a:t>Link to project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2C0FA4-46F4-D4BA-8D6E-3965297A4F60}"/>
              </a:ext>
            </a:extLst>
          </p:cNvPr>
          <p:cNvSpPr txBox="1">
            <a:spLocks/>
          </p:cNvSpPr>
          <p:nvPr/>
        </p:nvSpPr>
        <p:spPr>
          <a:xfrm>
            <a:off x="4340352" y="5216300"/>
            <a:ext cx="2194560" cy="11570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Project5 title</a:t>
            </a:r>
          </a:p>
          <a:p>
            <a:r>
              <a:rPr lang="en-US" sz="1600" dirty="0"/>
              <a:t>Link to project</a:t>
            </a:r>
          </a:p>
        </p:txBody>
      </p:sp>
    </p:spTree>
    <p:extLst>
      <p:ext uri="{BB962C8B-B14F-4D97-AF65-F5344CB8AC3E}">
        <p14:creationId xmlns:p14="http://schemas.microsoft.com/office/powerpoint/2010/main" val="349562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mizutani keiji</dc:creator>
  <cp:lastModifiedBy>mizutani keiji</cp:lastModifiedBy>
  <cp:revision>1</cp:revision>
  <dcterms:created xsi:type="dcterms:W3CDTF">2023-04-09T07:39:43Z</dcterms:created>
  <dcterms:modified xsi:type="dcterms:W3CDTF">2023-04-09T08:13:23Z</dcterms:modified>
</cp:coreProperties>
</file>