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1AB16-8BDF-496F-96C6-42E89A5F9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C6C55-6F94-4FB1-AAF1-432C32952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0F2D-2F6D-49E2-B54E-EF59DD75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51E58-FEA2-44B3-AA27-959D0C50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CA00E-B815-4692-94BD-2F37C38A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65947-6652-474A-88C3-CE5D2E5A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98B67-DE8D-4A09-B2E2-41D1CEE0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51DF8-821A-4E72-9986-5A616359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59782-B902-47D4-9F61-8F99FD55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F30DF-9FEB-4C13-AABA-0CB6EB3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DF996C-B205-499F-8EF7-B91C9F2B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2A87CE-8DBC-4B40-87EF-4EFBA98BB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C6B60-2386-4CF7-BE52-E0537B19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58C08-3FD1-4D25-B4A5-BC113DF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B69E-6C71-45BA-A34C-2D40179D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99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27E4B-74DE-4A32-A5BC-5CF7B29C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92CEF-18F2-4502-835C-DD8D376C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F19A4-D716-438A-9023-B993A2F5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5E94E-0F99-4D55-A67A-4090A766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4E0D51-93A1-41DF-9A80-84F7C28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4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B8A0B-517D-4713-82C7-4C9731BB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2584C0-D5F4-4CC8-87E1-E2578BC6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F26E8-D379-402F-92C6-2D01ED8A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AC50D-BB54-4D29-BCFB-C202B1DE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5BE71-CD3E-4E6A-A65B-C24EB48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6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66AB-AC47-4A78-8881-A87777A3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E51B6-E724-4DAB-9EB8-F6E34531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116C96-B8E4-43B9-8A34-EF9966EB4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4E523B-8EAB-4BC4-937F-76DBE4DA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7FEE0-5B06-45EC-AFAB-CA98F16F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E530E7-6AEB-46B2-85C8-8FF8203E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968DE-0612-40E3-B739-45EB533E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52F724-AED2-45E6-B907-A5B9A6F4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8DA4E0-1AC4-4B0D-80B1-C40D27349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A56856-A51B-45E3-9457-C0A30A2D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6B4954-1141-4681-88AC-FC7D5B410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3D90C4-2274-4D39-A8C6-DD3A063A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4326E8-D99F-480E-BBE7-1A0B1E51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362AD8-2EE2-4071-B477-71CC2400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D270-5EC9-462A-9387-902A390E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D9F3B3-9049-4BE4-B46C-1DFD93EE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3E7089-63AE-4382-A625-EAB05EDD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AA02EB-BF4D-42BD-BD48-4DBA6A05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8D11E6-C1A9-4AE4-81E9-A85E27C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B17A48-5B39-4B0E-A81E-BC523A13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31A204-244F-4458-9C02-AC670323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CF45-5A3F-4DB3-8033-112962D0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C93F2-FD30-4EEC-8F07-BD662C1A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4E2D9-FCB8-456D-BAB6-307062A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328E9-EAB2-4133-93D6-993F58F2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60230-7657-4C40-A40E-17FDB35B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125BC1-AF21-48E2-AC05-842A943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ADB5-5E85-439D-90B2-2D5623DE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42F2BC-9A8A-4B86-B815-9E8214CE6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2E6918-7A48-4688-84F1-2FAF9588E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A50657-73B7-4B00-AD90-6B517D8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E442B-0422-4961-85D8-EC7FA327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4D806-E948-4721-9C92-E9C016E3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9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A4F93-27EC-4F15-A3C8-170ECE9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53168E-F570-40C9-90B5-680C37B4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D6D59-6C12-4D3E-A905-25014B66E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687F-2B7E-41D6-9B60-60E445C82C1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01657-E719-4EC6-A2D9-654E2A70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C597C-CC07-4432-A805-1AF4F795E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E71C-7D96-481F-9774-5B1F687DE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25DC5-5470-403A-8CB0-B40F80A13F64}"/>
              </a:ext>
            </a:extLst>
          </p:cNvPr>
          <p:cNvSpPr txBox="1"/>
          <p:nvPr/>
        </p:nvSpPr>
        <p:spPr>
          <a:xfrm>
            <a:off x="8637973" y="6480245"/>
            <a:ext cx="35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Отчет сделала: Велибекова М. 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ADEC46-04E9-4E50-94C7-A07CDFFF7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3" t="12297" r="13568" b="11068"/>
          <a:stretch/>
        </p:blipFill>
        <p:spPr>
          <a:xfrm>
            <a:off x="334766" y="8423"/>
            <a:ext cx="11522468" cy="64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B4042C-B780-424D-9BBE-CAB458D15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7" t="11417" r="13641" b="6800"/>
          <a:stretch/>
        </p:blipFill>
        <p:spPr>
          <a:xfrm>
            <a:off x="224901" y="66365"/>
            <a:ext cx="11742198" cy="67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2DA535-DD75-4950-B7F9-DCB707A84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" t="12169" r="13568" b="10809"/>
          <a:stretch/>
        </p:blipFill>
        <p:spPr>
          <a:xfrm>
            <a:off x="177265" y="90945"/>
            <a:ext cx="11837470" cy="66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EF8060-C06E-47F3-B204-2D1CB961B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7" t="12910" r="13786" b="6599"/>
          <a:stretch/>
        </p:blipFill>
        <p:spPr>
          <a:xfrm>
            <a:off x="184670" y="90506"/>
            <a:ext cx="11822659" cy="66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238AC6-886E-4CF6-B2B5-A214ECC6A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12381" r="13811" b="11122"/>
          <a:stretch/>
        </p:blipFill>
        <p:spPr>
          <a:xfrm>
            <a:off x="145549" y="85099"/>
            <a:ext cx="11900902" cy="66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3D9619-90FE-4303-9535-4A4937921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7" t="12422" r="13729" b="11202"/>
          <a:stretch/>
        </p:blipFill>
        <p:spPr>
          <a:xfrm>
            <a:off x="144009" y="90996"/>
            <a:ext cx="11903981" cy="6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11FD0E-79CE-4F83-B822-B9B769A0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1" t="13411" r="13716" b="6821"/>
          <a:stretch/>
        </p:blipFill>
        <p:spPr>
          <a:xfrm>
            <a:off x="208901" y="128725"/>
            <a:ext cx="11774198" cy="66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0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gubyleon@gmail.com</dc:creator>
  <cp:lastModifiedBy>gubyleon@gmail.com</cp:lastModifiedBy>
  <cp:revision>5</cp:revision>
  <dcterms:created xsi:type="dcterms:W3CDTF">2024-04-14T00:17:07Z</dcterms:created>
  <dcterms:modified xsi:type="dcterms:W3CDTF">2024-04-14T01:31:48Z</dcterms:modified>
</cp:coreProperties>
</file>