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89" r:id="rId3"/>
    <p:sldId id="290" r:id="rId4"/>
    <p:sldId id="300" r:id="rId5"/>
    <p:sldId id="301" r:id="rId6"/>
    <p:sldId id="302" r:id="rId7"/>
    <p:sldId id="303" r:id="rId8"/>
    <p:sldId id="28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69885" autoAdjust="0"/>
  </p:normalViewPr>
  <p:slideViewPr>
    <p:cSldViewPr snapToGrid="0" snapToObjects="1">
      <p:cViewPr>
        <p:scale>
          <a:sx n="60" d="100"/>
          <a:sy n="60" d="100"/>
        </p:scale>
        <p:origin x="-146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1D617-4908-5E44-88C5-FDF4F673F2D2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FAC9B-7253-CA4D-9053-57F63E44535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7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Bonjour, aujourd’hui on vous présente notre mini projet qu’on a réalisé en</a:t>
            </a:r>
            <a:r>
              <a:rPr lang="fr-CH" baseline="0" dirty="0" smtClean="0"/>
              <a:t> utilisant un </a:t>
            </a:r>
            <a:r>
              <a:rPr lang="fr-CH" baseline="0" dirty="0" err="1" smtClean="0"/>
              <a:t>sserveur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OpenAffect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15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but de notre</a:t>
            </a:r>
            <a:r>
              <a:rPr lang="fr-FR" baseline="0" dirty="0" smtClean="0"/>
              <a:t> projet était de développer un plugin pour Eclipse qui demande au développeur son état émotionnel qui est ensuite envoyé au serveur </a:t>
            </a:r>
            <a:r>
              <a:rPr lang="fr-FR" baseline="0" dirty="0" err="1" smtClean="0"/>
              <a:t>openafftect</a:t>
            </a:r>
            <a:r>
              <a:rPr lang="fr-FR" baseline="0" dirty="0" smtClean="0"/>
              <a:t>. Donc, on a aussi configuré un serveur </a:t>
            </a:r>
            <a:r>
              <a:rPr lang="fr-FR" baseline="0" dirty="0" err="1" smtClean="0"/>
              <a:t>Openaffect</a:t>
            </a:r>
            <a:r>
              <a:rPr lang="fr-FR" baseline="0" dirty="0" smtClean="0"/>
              <a:t> qui recueille les émotions. Ensuite, nous avons utilisé Jenkins pour faire une pipeline pour ce plugin.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9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</a:t>
            </a:r>
            <a:r>
              <a:rPr lang="fr-FR" baseline="0" dirty="0" smtClean="0"/>
              <a:t> plugin est une simple interface graphique, comme on peut voir dans l’image, développé en Java. Le développeur est questionné par le </a:t>
            </a:r>
            <a:r>
              <a:rPr lang="fr-FR" baseline="0" dirty="0" err="1" smtClean="0"/>
              <a:t>popup</a:t>
            </a:r>
            <a:r>
              <a:rPr lang="fr-FR" baseline="0" dirty="0" smtClean="0"/>
              <a:t> qui contient 3 choix avec les états émotionnel à choisir : </a:t>
            </a:r>
            <a:r>
              <a:rPr lang="fr-FR" baseline="0" dirty="0" err="1" smtClean="0"/>
              <a:t>heureus</a:t>
            </a:r>
            <a:r>
              <a:rPr lang="fr-FR" baseline="0" dirty="0" smtClean="0"/>
              <a:t>, indifférent et triste. Une fois que le développeur a choisi son état émotionnel, il envoie grâce au bouton l’émotion au serveur </a:t>
            </a:r>
            <a:r>
              <a:rPr lang="fr-FR" baseline="0" dirty="0" err="1" smtClean="0"/>
              <a:t>openaffect</a:t>
            </a:r>
            <a:r>
              <a:rPr lang="fr-FR" baseline="0" dirty="0" smtClean="0"/>
              <a:t> qui le sauvegarde. Pour l’envoyer, on fait une </a:t>
            </a:r>
            <a:r>
              <a:rPr lang="fr-FR" baseline="0" dirty="0" err="1" smtClean="0"/>
              <a:t>requêt</a:t>
            </a:r>
            <a:r>
              <a:rPr lang="fr-FR" baseline="0" dirty="0" smtClean="0"/>
              <a:t> HTTP post sur le serveur </a:t>
            </a:r>
            <a:r>
              <a:rPr lang="fr-FR" baseline="0" dirty="0" err="1" smtClean="0"/>
              <a:t>Openaffect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57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9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0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2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01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AC9B-7253-CA4D-9053-57F63E4453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5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F58A-AFD1-489B-85D2-8937E592EBBF}" type="datetime1">
              <a:rPr lang="fr-FR" smtClean="0"/>
              <a:t>08/06/2017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5780-1E4C-4F4E-ADDA-04A89578D578}" type="datetime1">
              <a:rPr lang="fr-FR" smtClean="0"/>
              <a:t>08/06/2017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DC50-1CB0-47A2-A3AD-6457361A2159}" type="datetime1">
              <a:rPr lang="fr-FR" smtClean="0"/>
              <a:t>08/06/2017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93CA-1039-4B54-AF27-47D6A5DF68C4}" type="datetime1">
              <a:rPr lang="fr-FR" smtClean="0"/>
              <a:t>08/06/2017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229-D55D-4645-96C0-2C461B9EBC71}" type="datetime1">
              <a:rPr lang="fr-FR" smtClean="0"/>
              <a:t>08/06/2017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3BB3-C2F5-4317-99A8-7D79CDCE9027}" type="datetime1">
              <a:rPr lang="fr-FR" smtClean="0"/>
              <a:t>08/06/2017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59D9-75CC-4628-9AA2-5522485D8B1D}" type="datetime1">
              <a:rPr lang="fr-FR" smtClean="0"/>
              <a:t>08/06/2017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1AE3-CA70-4D86-9CA9-6010B1DF666D}" type="datetime1">
              <a:rPr lang="fr-FR" smtClean="0"/>
              <a:t>08/06/2017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A46B-CCAA-4996-9052-8EEB89D588DE}" type="datetime1">
              <a:rPr lang="fr-FR" smtClean="0"/>
              <a:t>08/06/2017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6EDD-2D7C-4794-84FF-E2A5F35ACB67}" type="datetime1">
              <a:rPr lang="fr-FR" smtClean="0"/>
              <a:t>08/06/2017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DEE-D94A-4483-A694-AF9C36A74EA0}" type="datetime1">
              <a:rPr lang="fr-FR" smtClean="0"/>
              <a:t>08/06/2017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MAGHY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A23D-5826-4550-900C-DC6EF6EE379D}" type="datetime1">
              <a:rPr lang="fr-FR" smtClean="0"/>
              <a:t>08/06/2017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MAGHY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9C6E-80A9-644C-B775-DC0AE152BA86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3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431842"/>
            <a:ext cx="7772400" cy="1265203"/>
          </a:xfrm>
        </p:spPr>
        <p:txBody>
          <a:bodyPr>
            <a:normAutofit/>
          </a:bodyPr>
          <a:lstStyle/>
          <a:p>
            <a:r>
              <a:rPr lang="fr-CH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Mini-Projet avec </a:t>
            </a:r>
            <a:r>
              <a:rPr lang="fr-CH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OpenAffect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57656" y="1835609"/>
            <a:ext cx="7305294" cy="1001966"/>
          </a:xfrm>
        </p:spPr>
        <p:txBody>
          <a:bodyPr>
            <a:normAutofit fontScale="62500" lnSpcReduction="20000"/>
          </a:bodyPr>
          <a:lstStyle/>
          <a:p>
            <a:r>
              <a:rPr lang="fr-CH" sz="7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SoftwEng</a:t>
            </a:r>
            <a:endParaRPr lang="fr-CH" sz="7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Semestre </a:t>
            </a:r>
            <a:r>
              <a:rPr lang="fr-CH" sz="3400" dirty="0">
                <a:latin typeface="Arial" panose="020B0604020202020204" pitchFamily="34" charset="0"/>
                <a:cs typeface="Arial" panose="020B0604020202020204" pitchFamily="34" charset="0"/>
              </a:rPr>
              <a:t>2016 - 2017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" y="0"/>
            <a:ext cx="2953036" cy="61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66" y="63945"/>
            <a:ext cx="1834134" cy="9185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451104" y="5762084"/>
            <a:ext cx="8007096" cy="615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Etudiants: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Nannini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Elisa,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Cattaneo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Misha, </a:t>
            </a:r>
            <a:r>
              <a:rPr lang="fr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Bassang Loïc</a:t>
            </a:r>
          </a:p>
          <a:p>
            <a:pPr algn="l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Professeurs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lang="fr-CH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Messieurs O. Liechti et O. </a:t>
            </a:r>
            <a:r>
              <a:rPr lang="fr-CH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Biberstein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SoftwEng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SoftwEng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28650" y="500062"/>
            <a:ext cx="78867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But du projet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28650" y="218757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Créer un plugin Eclipse pour pouvoir envoyer les émotions actuelle du développeur</a:t>
            </a:r>
            <a:endParaRPr lang="fr-CH" dirty="0" smtClean="0"/>
          </a:p>
          <a:p>
            <a:r>
              <a:rPr lang="fr-CH" dirty="0" smtClean="0"/>
              <a:t>Créer un serveur </a:t>
            </a:r>
            <a:r>
              <a:rPr lang="fr-CH" dirty="0" err="1" smtClean="0"/>
              <a:t>OpenAffect</a:t>
            </a:r>
            <a:r>
              <a:rPr lang="fr-CH" dirty="0" smtClean="0"/>
              <a:t> pour recueillir les émotions</a:t>
            </a:r>
            <a:endParaRPr lang="fr-CH" dirty="0" smtClean="0"/>
          </a:p>
          <a:p>
            <a:r>
              <a:rPr lang="fr-CH" dirty="0" smtClean="0"/>
              <a:t>Utiliser Jenkins pour faire un pipeline pour ce plugin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52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Code Java</a:t>
            </a:r>
          </a:p>
          <a:p>
            <a:endParaRPr lang="fr-FR" dirty="0" smtClean="0"/>
          </a:p>
          <a:p>
            <a:r>
              <a:rPr lang="fr-FR" dirty="0" smtClean="0"/>
              <a:t>GUI simple</a:t>
            </a:r>
          </a:p>
          <a:p>
            <a:endParaRPr lang="fr-FR" dirty="0" smtClean="0"/>
          </a:p>
          <a:p>
            <a:r>
              <a:rPr lang="fr-FR" dirty="0" smtClean="0"/>
              <a:t>Requête HTTP POST sur le serveur </a:t>
            </a:r>
            <a:r>
              <a:rPr lang="fr-FR" dirty="0" err="1" smtClean="0"/>
              <a:t>OpenAffect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SoftwEng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3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28650" y="500062"/>
            <a:ext cx="78867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Plugin</a:t>
            </a:r>
            <a:endParaRPr lang="fr-CH" dirty="0"/>
          </a:p>
        </p:txBody>
      </p:sp>
      <p:pic>
        <p:nvPicPr>
          <p:cNvPr id="7" name="Immagine 6" descr="BasicVie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14" y="1825625"/>
            <a:ext cx="2747536" cy="2423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Statistiques des émotions</a:t>
            </a:r>
          </a:p>
          <a:p>
            <a:endParaRPr lang="fr-FR" dirty="0"/>
          </a:p>
          <a:p>
            <a:r>
              <a:rPr lang="fr-FR" dirty="0" smtClean="0"/>
              <a:t>Qualité du travail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SoftwEng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4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28650" y="500062"/>
            <a:ext cx="78867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Open Affect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260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Jenkins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SoftwEng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28650" y="500062"/>
            <a:ext cx="78867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Continuous</a:t>
            </a:r>
            <a:r>
              <a:rPr lang="fr-FR" dirty="0" smtClean="0"/>
              <a:t> Delivery Pipeline</a:t>
            </a:r>
            <a:endParaRPr lang="fr-CH" dirty="0"/>
          </a:p>
        </p:txBody>
      </p:sp>
      <p:pic>
        <p:nvPicPr>
          <p:cNvPr id="8" name="Picture 8" descr="\\Mac\Home\Desktop\2017-05-24 07.18.10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35854" r="36625" b="4606"/>
          <a:stretch/>
        </p:blipFill>
        <p:spPr bwMode="auto">
          <a:xfrm>
            <a:off x="2254650" y="2179637"/>
            <a:ext cx="4634700" cy="39973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47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Vérification de la connectivité avec le </a:t>
            </a:r>
            <a:r>
              <a:rPr lang="fr-FR" dirty="0" smtClean="0"/>
              <a:t>serveur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Faire apparaitre le </a:t>
            </a:r>
            <a:r>
              <a:rPr lang="fr-FR" dirty="0" err="1" smtClean="0"/>
              <a:t>popup</a:t>
            </a:r>
            <a:r>
              <a:rPr lang="fr-FR" dirty="0" smtClean="0"/>
              <a:t> 3 fois pendant la journée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SoftwEng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28650" y="500062"/>
            <a:ext cx="78867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Améliorations possibles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06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SoftwEng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7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28650" y="500062"/>
            <a:ext cx="78867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Fonctionnement</a:t>
            </a:r>
            <a:endParaRPr lang="fr-CH" dirty="0"/>
          </a:p>
        </p:txBody>
      </p:sp>
      <p:pic>
        <p:nvPicPr>
          <p:cNvPr id="7" name="Immagine 6" descr="BasicVie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9" y="2664372"/>
            <a:ext cx="3328692" cy="3187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Connettore 2 7"/>
          <p:cNvCxnSpPr/>
          <p:nvPr/>
        </p:nvCxnSpPr>
        <p:spPr>
          <a:xfrm flipV="1">
            <a:off x="3168869" y="4430110"/>
            <a:ext cx="3176751" cy="77251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 rot="20770704">
            <a:off x="4136151" y="4699115"/>
            <a:ext cx="19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Requête HTTP Post</a:t>
            </a:r>
            <a:endParaRPr lang="it-CH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45620" y="3844190"/>
            <a:ext cx="14879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CH" dirty="0" smtClean="0"/>
          </a:p>
          <a:p>
            <a:r>
              <a:rPr lang="fr-CH" dirty="0" smtClean="0"/>
              <a:t>Serveur  </a:t>
            </a:r>
            <a:r>
              <a:rPr lang="fr-CH" dirty="0" err="1" smtClean="0"/>
              <a:t>OpenAffect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 </a:t>
            </a:r>
            <a:endParaRPr lang="it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4" t="26620" r="25000" b="26667"/>
          <a:stretch/>
        </p:blipFill>
        <p:spPr bwMode="auto">
          <a:xfrm>
            <a:off x="628650" y="1612790"/>
            <a:ext cx="7886700" cy="452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43" y="1825625"/>
            <a:ext cx="4363914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SoftwEng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C6E-80A9-644C-B775-DC0AE152BA86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28650" y="500062"/>
            <a:ext cx="78867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Questions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13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279</Words>
  <Application>Microsoft Office PowerPoint</Application>
  <PresentationFormat>Presentazione su schermo (4:3)</PresentationFormat>
  <Paragraphs>62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Thème Office</vt:lpstr>
      <vt:lpstr>Mini-Projet avec OpenAffect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Badoud Rémi Walter Louis</dc:creator>
  <cp:lastModifiedBy>meelime</cp:lastModifiedBy>
  <cp:revision>92</cp:revision>
  <dcterms:created xsi:type="dcterms:W3CDTF">2016-11-08T14:03:13Z</dcterms:created>
  <dcterms:modified xsi:type="dcterms:W3CDTF">2017-06-08T10:38:25Z</dcterms:modified>
</cp:coreProperties>
</file>