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7" r:id="rId4"/>
    <p:sldId id="265" r:id="rId5"/>
    <p:sldId id="258" r:id="rId6"/>
    <p:sldId id="264" r:id="rId7"/>
    <p:sldId id="261" r:id="rId8"/>
    <p:sldId id="260" r:id="rId9"/>
    <p:sldId id="259" r:id="rId10"/>
    <p:sldId id="262" r:id="rId11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>
        <p:scale>
          <a:sx n="111" d="100"/>
          <a:sy n="111" d="100"/>
        </p:scale>
        <p:origin x="632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1270-E732-5147-83B8-E5556E97F908}" type="datetimeFigureOut">
              <a:rPr lang="es-ES_tradnl" smtClean="0"/>
              <a:t>9/11/15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F47B-ED7E-E54B-9A18-6F0EC036A47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1270-E732-5147-83B8-E5556E97F908}" type="datetimeFigureOut">
              <a:rPr lang="es-ES_tradnl" smtClean="0"/>
              <a:t>9/11/15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F47B-ED7E-E54B-9A18-6F0EC036A47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55636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1270-E732-5147-83B8-E5556E97F908}" type="datetimeFigureOut">
              <a:rPr lang="es-ES_tradnl" smtClean="0"/>
              <a:t>9/11/15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F47B-ED7E-E54B-9A18-6F0EC036A47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49698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1270-E732-5147-83B8-E5556E97F908}" type="datetimeFigureOut">
              <a:rPr lang="es-ES_tradnl" smtClean="0"/>
              <a:t>9/11/15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F47B-ED7E-E54B-9A18-6F0EC036A47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52392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1270-E732-5147-83B8-E5556E97F908}" type="datetimeFigureOut">
              <a:rPr lang="es-ES_tradnl" smtClean="0"/>
              <a:t>9/11/15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F47B-ED7E-E54B-9A18-6F0EC036A47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74612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1270-E732-5147-83B8-E5556E97F908}" type="datetimeFigureOut">
              <a:rPr lang="es-ES_tradnl" smtClean="0"/>
              <a:t>9/11/15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F47B-ED7E-E54B-9A18-6F0EC036A47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53999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1270-E732-5147-83B8-E5556E97F908}" type="datetimeFigureOut">
              <a:rPr lang="es-ES_tradnl" smtClean="0"/>
              <a:t>9/11/15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F47B-ED7E-E54B-9A18-6F0EC036A47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64095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1270-E732-5147-83B8-E5556E97F908}" type="datetimeFigureOut">
              <a:rPr lang="es-ES_tradnl" smtClean="0"/>
              <a:t>9/11/15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F47B-ED7E-E54B-9A18-6F0EC036A47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11549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1270-E732-5147-83B8-E5556E97F908}" type="datetimeFigureOut">
              <a:rPr lang="es-ES_tradnl" smtClean="0"/>
              <a:t>9/11/15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F47B-ED7E-E54B-9A18-6F0EC036A47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1270-E732-5147-83B8-E5556E97F908}" type="datetimeFigureOut">
              <a:rPr lang="es-ES_tradnl" smtClean="0"/>
              <a:t>9/11/15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F47B-ED7E-E54B-9A18-6F0EC036A47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43947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1270-E732-5147-83B8-E5556E97F908}" type="datetimeFigureOut">
              <a:rPr lang="es-ES_tradnl" smtClean="0"/>
              <a:t>9/11/15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F47B-ED7E-E54B-9A18-6F0EC036A47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8421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E1270-E732-5147-83B8-E5556E97F908}" type="datetimeFigureOut">
              <a:rPr lang="es-ES_tradnl" smtClean="0"/>
              <a:t>9/11/15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0F47B-ED7E-E54B-9A18-6F0EC036A47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apecio 3"/>
          <p:cNvSpPr/>
          <p:nvPr/>
        </p:nvSpPr>
        <p:spPr>
          <a:xfrm>
            <a:off x="5454127" y="0"/>
            <a:ext cx="6737873" cy="6858000"/>
          </a:xfrm>
          <a:prstGeom prst="trapezoi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Triángulo rectángulo 4"/>
          <p:cNvSpPr/>
          <p:nvPr/>
        </p:nvSpPr>
        <p:spPr>
          <a:xfrm rot="10800000">
            <a:off x="10499464" y="0"/>
            <a:ext cx="1692536" cy="6858000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871" y="5153809"/>
            <a:ext cx="3468145" cy="133468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782877" y="1330409"/>
            <a:ext cx="84662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000" b="1" dirty="0" smtClean="0">
                <a:latin typeface="Avenir Next Ultra Light" charset="0"/>
                <a:ea typeface="Avenir Next Ultra Light" charset="0"/>
                <a:cs typeface="Avenir Next Ultra Light" charset="0"/>
              </a:rPr>
              <a:t>Protocolos de Comunicaci</a:t>
            </a:r>
            <a:r>
              <a:rPr lang="es-ES_tradnl" sz="4000" b="1" dirty="0" smtClean="0">
                <a:latin typeface="Avenir Next Ultra Light" charset="0"/>
                <a:ea typeface="Avenir Next Ultra Light" charset="0"/>
                <a:cs typeface="Avenir Next Ultra Light" charset="0"/>
              </a:rPr>
              <a:t>ón</a:t>
            </a:r>
            <a:endParaRPr lang="es-ES_tradnl" sz="4000" b="1" dirty="0">
              <a:latin typeface="Avenir Next Ultra Light" charset="0"/>
              <a:ea typeface="Avenir Next Ultra Light" charset="0"/>
              <a:cs typeface="Avenir Next Ultra Light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782877" y="458075"/>
            <a:ext cx="6658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5400" dirty="0" smtClean="0">
                <a:latin typeface="Avenir Next" charset="0"/>
                <a:ea typeface="Avenir Next" charset="0"/>
                <a:cs typeface="Avenir Next" charset="0"/>
              </a:rPr>
              <a:t>Proxy Http</a:t>
            </a:r>
            <a:endParaRPr lang="es-ES_tradnl" sz="5400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718603" y="2395960"/>
            <a:ext cx="672325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dirty="0" smtClean="0">
                <a:solidFill>
                  <a:schemeClr val="accent6">
                    <a:lumMod val="75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Integrantes </a:t>
            </a:r>
          </a:p>
          <a:p>
            <a:endParaRPr lang="es-ES_tradnl" sz="32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s-ES_tradnl" sz="3200" dirty="0" smtClean="0">
                <a:latin typeface="Avenir Next Ultra Light" charset="0"/>
                <a:ea typeface="Avenir Next Ultra Light" charset="0"/>
                <a:cs typeface="Avenir Next Ultra Light" charset="0"/>
              </a:rPr>
              <a:t>Golmar, Agust</a:t>
            </a:r>
            <a:r>
              <a:rPr lang="es-ES_tradnl" sz="3200" dirty="0" smtClean="0">
                <a:latin typeface="Avenir Next Ultra Light" charset="0"/>
                <a:ea typeface="Avenir Next Ultra Light" charset="0"/>
                <a:cs typeface="Avenir Next Ultra Light" charset="0"/>
              </a:rPr>
              <a:t>ín (53396)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3200" dirty="0" smtClean="0">
                <a:latin typeface="Avenir Next Ultra Light" charset="0"/>
                <a:ea typeface="Avenir Next Ultra Light" charset="0"/>
                <a:cs typeface="Avenir Next Ultra Light" charset="0"/>
              </a:rPr>
              <a:t>Mounier, Agustín (54037)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3200" dirty="0" smtClean="0">
                <a:latin typeface="Avenir Next Ultra Light" charset="0"/>
                <a:ea typeface="Avenir Next Ultra Light" charset="0"/>
                <a:cs typeface="Avenir Next Ultra Light" charset="0"/>
              </a:rPr>
              <a:t>Rossi, Melisa Anabella (54265)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3200" dirty="0" smtClean="0">
                <a:latin typeface="Avenir Next Ultra Light" charset="0"/>
                <a:ea typeface="Avenir Next Ultra Light" charset="0"/>
                <a:cs typeface="Avenir Next Ultra Light" charset="0"/>
              </a:rPr>
              <a:t>Zannini, Franco Michel (54080)</a:t>
            </a:r>
            <a:endParaRPr lang="es-ES_tradnl" sz="3200" dirty="0">
              <a:latin typeface="Avenir Next Ultra Light" charset="0"/>
              <a:ea typeface="Avenir Next Ultra Light" charset="0"/>
              <a:cs typeface="Avenir Next Ultra Light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b="0" dirty="0" smtClean="0">
                <a:effectLst/>
              </a:rPr>
              <a:t> </a:t>
            </a:r>
            <a:endParaRPr lang="es-ES_tradnl" dirty="0"/>
          </a:p>
        </p:txBody>
      </p:sp>
      <p:sp>
        <p:nvSpPr>
          <p:cNvPr id="13" name="Rectángulo 12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b="0" smtClean="0">
                <a:effectLst/>
              </a:rPr>
              <a:t> 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717423" y="476423"/>
            <a:ext cx="6614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b="1" dirty="0" smtClean="0">
                <a:solidFill>
                  <a:schemeClr val="accent6">
                    <a:lumMod val="75000"/>
                  </a:schemeClr>
                </a:solidFill>
                <a:latin typeface="Avenir Next Ultra Light" charset="0"/>
                <a:ea typeface="Avenir Next Ultra Light" charset="0"/>
                <a:cs typeface="Avenir Next Ultra Light" charset="0"/>
              </a:rPr>
              <a:t>L33t Tr4nsf0rm4t10n</a:t>
            </a:r>
            <a:endParaRPr lang="es-ES_tradnl" sz="3600" b="1" dirty="0">
              <a:latin typeface="Avenir Next Ultra Light" charset="0"/>
              <a:ea typeface="Avenir Next Ultra Light" charset="0"/>
              <a:cs typeface="Avenir Next Ultra Light" charset="0"/>
            </a:endParaRPr>
          </a:p>
        </p:txBody>
      </p:sp>
      <p:cxnSp>
        <p:nvCxnSpPr>
          <p:cNvPr id="6" name="Conector recto 5"/>
          <p:cNvCxnSpPr/>
          <p:nvPr/>
        </p:nvCxnSpPr>
        <p:spPr>
          <a:xfrm>
            <a:off x="12192000" y="0"/>
            <a:ext cx="0" cy="685800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12082039" y="0"/>
            <a:ext cx="0" cy="685800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dondear rectángulo de esquina diagonal 8"/>
          <p:cNvSpPr/>
          <p:nvPr/>
        </p:nvSpPr>
        <p:spPr>
          <a:xfrm>
            <a:off x="975958" y="2409006"/>
            <a:ext cx="2449286" cy="2461824"/>
          </a:xfrm>
          <a:prstGeom prst="round2Diag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CuadroTexto 9"/>
          <p:cNvSpPr txBox="1"/>
          <p:nvPr/>
        </p:nvSpPr>
        <p:spPr>
          <a:xfrm>
            <a:off x="1272075" y="3116698"/>
            <a:ext cx="1911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 smtClean="0">
                <a:latin typeface="Avenir Next" charset="0"/>
                <a:ea typeface="Avenir Next" charset="0"/>
                <a:cs typeface="Avenir Next" charset="0"/>
              </a:rPr>
              <a:t>ByteBuffer</a:t>
            </a:r>
            <a:endParaRPr lang="es-ES_tradnl" sz="2800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672125" y="3639918"/>
            <a:ext cx="111137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500" b="1" dirty="0" smtClean="0">
                <a:latin typeface="Avenir Next Ultra Light" charset="0"/>
                <a:ea typeface="Avenir Next Ultra Light" charset="0"/>
                <a:cs typeface="Avenir Next Ultra Light" charset="0"/>
              </a:rPr>
              <a:t>BODY</a:t>
            </a:r>
            <a:endParaRPr lang="es-ES_tradnl" sz="2500" b="1" dirty="0">
              <a:latin typeface="Avenir Next Ultra Light" charset="0"/>
              <a:ea typeface="Avenir Next Ultra Light" charset="0"/>
              <a:cs typeface="Avenir Next Ultra Light" charset="0"/>
            </a:endParaRPr>
          </a:p>
        </p:txBody>
      </p:sp>
      <p:cxnSp>
        <p:nvCxnSpPr>
          <p:cNvPr id="13" name="Conector recto de flecha 12"/>
          <p:cNvCxnSpPr>
            <a:stCxn id="9" idx="0"/>
          </p:cNvCxnSpPr>
          <p:nvPr/>
        </p:nvCxnSpPr>
        <p:spPr>
          <a:xfrm>
            <a:off x="3425244" y="3639918"/>
            <a:ext cx="1584423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3416595" y="3186884"/>
            <a:ext cx="1837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a</a:t>
            </a:r>
            <a:r>
              <a:rPr lang="es-ES_tradnl" dirty="0" smtClean="0"/>
              <a:t>pply() - Charset</a:t>
            </a:r>
            <a:endParaRPr lang="es-ES_tradnl" dirty="0"/>
          </a:p>
        </p:txBody>
      </p:sp>
      <p:sp>
        <p:nvSpPr>
          <p:cNvPr id="16" name="Explosión 1 15"/>
          <p:cNvSpPr/>
          <p:nvPr/>
        </p:nvSpPr>
        <p:spPr>
          <a:xfrm>
            <a:off x="4861345" y="1884920"/>
            <a:ext cx="2892296" cy="3088159"/>
          </a:xfrm>
          <a:prstGeom prst="irregularSeal1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17" name="Conector recto de flecha 16"/>
          <p:cNvCxnSpPr/>
          <p:nvPr/>
        </p:nvCxnSpPr>
        <p:spPr>
          <a:xfrm flipV="1">
            <a:off x="7774930" y="3639918"/>
            <a:ext cx="1150287" cy="5444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5009667" y="3325383"/>
            <a:ext cx="2820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 dirty="0" smtClean="0">
                <a:latin typeface="Avenir Next Ultra Light" charset="0"/>
                <a:ea typeface="Avenir Next Ultra Light" charset="0"/>
                <a:cs typeface="Avenir Next Ultra Light" charset="0"/>
              </a:rPr>
              <a:t>LeetTransformation</a:t>
            </a:r>
            <a:endParaRPr lang="es-ES_tradnl" sz="2400" b="1" dirty="0">
              <a:latin typeface="Avenir Next Ultra Light" charset="0"/>
              <a:ea typeface="Avenir Next Ultra Light" charset="0"/>
              <a:cs typeface="Avenir Next Ultra Light" charset="0"/>
            </a:endParaRPr>
          </a:p>
        </p:txBody>
      </p:sp>
      <p:sp>
        <p:nvSpPr>
          <p:cNvPr id="24" name="Anillo 23"/>
          <p:cNvSpPr/>
          <p:nvPr/>
        </p:nvSpPr>
        <p:spPr>
          <a:xfrm>
            <a:off x="8946506" y="2306757"/>
            <a:ext cx="2627796" cy="2564073"/>
          </a:xfrm>
          <a:prstGeom prst="donut">
            <a:avLst>
              <a:gd name="adj" fmla="val 3985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9379275" y="3184825"/>
            <a:ext cx="1911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 smtClean="0">
                <a:latin typeface="Avenir Next" charset="0"/>
                <a:ea typeface="Avenir Next" charset="0"/>
                <a:cs typeface="Avenir Next" charset="0"/>
              </a:rPr>
              <a:t>ByteBuffer</a:t>
            </a:r>
            <a:endParaRPr lang="es-ES_tradnl" sz="2800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9704714" y="3646338"/>
            <a:ext cx="111137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500" b="1" smtClean="0">
                <a:latin typeface="Avenir Next Ultra Light" charset="0"/>
                <a:ea typeface="Avenir Next Ultra Light" charset="0"/>
                <a:cs typeface="Avenir Next Ultra Light" charset="0"/>
              </a:rPr>
              <a:t>BODY</a:t>
            </a:r>
            <a:endParaRPr lang="es-ES_tradnl" sz="2500" b="1" dirty="0">
              <a:latin typeface="Avenir Next Ultra Light" charset="0"/>
              <a:ea typeface="Avenir Next Ultra Light" charset="0"/>
              <a:cs typeface="Avenir Next Ultr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32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439838" y="231494"/>
            <a:ext cx="5451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b="1" dirty="0" smtClean="0">
                <a:solidFill>
                  <a:schemeClr val="accent6">
                    <a:lumMod val="75000"/>
                  </a:schemeClr>
                </a:solidFill>
                <a:latin typeface="Avenir Next Ultra Light" charset="0"/>
                <a:ea typeface="Avenir Next Ultra Light" charset="0"/>
                <a:cs typeface="Avenir Next Ultra Light" charset="0"/>
              </a:rPr>
              <a:t>Estructura</a:t>
            </a:r>
            <a:r>
              <a:rPr lang="es-ES_tradnl" sz="3600" b="1" dirty="0" smtClean="0">
                <a:latin typeface="Avenir Next Ultra Light" charset="0"/>
                <a:ea typeface="Avenir Next Ultra Light" charset="0"/>
                <a:cs typeface="Avenir Next Ultra Light" charset="0"/>
              </a:rPr>
              <a:t> - </a:t>
            </a:r>
            <a:r>
              <a:rPr lang="es-ES_tradnl" sz="3600" b="1" dirty="0" smtClean="0">
                <a:latin typeface="Avenir Next Ultra Light" charset="0"/>
                <a:ea typeface="Avenir Next Ultra Light" charset="0"/>
                <a:cs typeface="Avenir Next Ultra Light" charset="0"/>
              </a:rPr>
              <a:t>Proxy Parser </a:t>
            </a:r>
            <a:endParaRPr lang="es-ES_tradnl" sz="3600" b="1" dirty="0">
              <a:latin typeface="Avenir Next Ultra Light" charset="0"/>
              <a:ea typeface="Avenir Next Ultra Light" charset="0"/>
              <a:cs typeface="Avenir Next Ultra Light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8"/>
          <a:stretch/>
        </p:blipFill>
        <p:spPr>
          <a:xfrm>
            <a:off x="1033763" y="1834243"/>
            <a:ext cx="9892047" cy="3848100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3414531" y="2534856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Client read</a:t>
            </a:r>
            <a:endParaRPr lang="es-ES_tradnl" dirty="0"/>
          </a:p>
        </p:txBody>
      </p:sp>
      <p:sp>
        <p:nvSpPr>
          <p:cNvPr id="15" name="CuadroTexto 14"/>
          <p:cNvSpPr txBox="1"/>
          <p:nvPr/>
        </p:nvSpPr>
        <p:spPr>
          <a:xfrm>
            <a:off x="7502323" y="2511421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Server write</a:t>
            </a:r>
            <a:endParaRPr lang="es-ES_tradnl" dirty="0"/>
          </a:p>
        </p:txBody>
      </p:sp>
      <p:sp>
        <p:nvSpPr>
          <p:cNvPr id="16" name="CuadroTexto 15"/>
          <p:cNvSpPr txBox="1"/>
          <p:nvPr/>
        </p:nvSpPr>
        <p:spPr>
          <a:xfrm>
            <a:off x="7365356" y="4296595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Server read</a:t>
            </a:r>
            <a:endParaRPr lang="es-ES_tradnl" dirty="0"/>
          </a:p>
        </p:txBody>
      </p:sp>
      <p:sp>
        <p:nvSpPr>
          <p:cNvPr id="17" name="CuadroTexto 16"/>
          <p:cNvSpPr txBox="1"/>
          <p:nvPr/>
        </p:nvSpPr>
        <p:spPr>
          <a:xfrm>
            <a:off x="3566930" y="4296595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Client write</a:t>
            </a:r>
            <a:endParaRPr lang="es-ES_tradnl" dirty="0"/>
          </a:p>
        </p:txBody>
      </p:sp>
      <p:cxnSp>
        <p:nvCxnSpPr>
          <p:cNvPr id="18" name="Conector recto 17"/>
          <p:cNvCxnSpPr/>
          <p:nvPr/>
        </p:nvCxnSpPr>
        <p:spPr>
          <a:xfrm>
            <a:off x="12192000" y="0"/>
            <a:ext cx="0" cy="685800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12082039" y="0"/>
            <a:ext cx="0" cy="685800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71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4.googleusercontent.com/PpDNZKqZpfh_CLvOteu8WbbBtYfiWXSpA5JP_5zy5BX4GhfHVrj9T_HWc-j9lXIISY8vXR3maEpk3BW1xOVAmt8CrnfF3xc3vWnMDzelL8j4VNlXJBTmHR21EiIMf75YSz-7CN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006" y="1188355"/>
            <a:ext cx="7176304" cy="521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439838" y="231494"/>
            <a:ext cx="5451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b="1" dirty="0" smtClean="0">
                <a:solidFill>
                  <a:schemeClr val="accent6">
                    <a:lumMod val="75000"/>
                  </a:schemeClr>
                </a:solidFill>
                <a:latin typeface="Avenir Next Ultra Light" charset="0"/>
                <a:ea typeface="Avenir Next Ultra Light" charset="0"/>
                <a:cs typeface="Avenir Next Ultra Light" charset="0"/>
              </a:rPr>
              <a:t>Estructura</a:t>
            </a:r>
            <a:r>
              <a:rPr lang="es-ES_tradnl" sz="3600" b="1" dirty="0" smtClean="0">
                <a:latin typeface="Avenir Next Ultra Light" charset="0"/>
                <a:ea typeface="Avenir Next Ultra Light" charset="0"/>
                <a:cs typeface="Avenir Next Ultra Light" charset="0"/>
              </a:rPr>
              <a:t> - </a:t>
            </a:r>
            <a:r>
              <a:rPr lang="es-ES_tradnl" sz="3600" b="1" dirty="0" smtClean="0">
                <a:latin typeface="Avenir Next Ultra Light" charset="0"/>
                <a:ea typeface="Avenir Next Ultra Light" charset="0"/>
                <a:cs typeface="Avenir Next Ultra Light" charset="0"/>
              </a:rPr>
              <a:t>Proxy Parser </a:t>
            </a:r>
            <a:endParaRPr lang="es-ES_tradnl" sz="3600" b="1" dirty="0">
              <a:latin typeface="Avenir Next Ultra Light" charset="0"/>
              <a:ea typeface="Avenir Next Ultra Light" charset="0"/>
              <a:cs typeface="Avenir Next Ultra Light" charset="0"/>
            </a:endParaRPr>
          </a:p>
        </p:txBody>
      </p:sp>
      <p:cxnSp>
        <p:nvCxnSpPr>
          <p:cNvPr id="8" name="Conector recto 7"/>
          <p:cNvCxnSpPr/>
          <p:nvPr/>
        </p:nvCxnSpPr>
        <p:spPr>
          <a:xfrm>
            <a:off x="12192000" y="0"/>
            <a:ext cx="0" cy="685800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12082039" y="0"/>
            <a:ext cx="0" cy="685800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07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4742" y="214654"/>
            <a:ext cx="10515600" cy="1325563"/>
          </a:xfrm>
        </p:spPr>
        <p:txBody>
          <a:bodyPr/>
          <a:lstStyle/>
          <a:p>
            <a:r>
              <a:rPr lang="es-ES_tradnl" b="1" dirty="0" smtClean="0">
                <a:solidFill>
                  <a:schemeClr val="accent6">
                    <a:lumMod val="75000"/>
                  </a:schemeClr>
                </a:solidFill>
                <a:latin typeface="Avenir Next Ultra Light" charset="0"/>
                <a:ea typeface="Avenir Next Ultra Light" charset="0"/>
                <a:cs typeface="Avenir Next Ultra Light" charset="0"/>
              </a:rPr>
              <a:t>Estructura</a:t>
            </a:r>
            <a:r>
              <a:rPr lang="es-ES_tradnl" b="1" dirty="0" smtClean="0">
                <a:latin typeface="Avenir Next Ultra Light" charset="0"/>
                <a:ea typeface="Avenir Next Ultra Light" charset="0"/>
                <a:cs typeface="Avenir Next Ultra Light" charset="0"/>
              </a:rPr>
              <a:t> - Proxy Parser – Http </a:t>
            </a:r>
            <a:r>
              <a:rPr lang="es-ES_tradnl" b="1" dirty="0" err="1" smtClean="0">
                <a:latin typeface="Avenir Next Ultra Light" charset="0"/>
                <a:ea typeface="Avenir Next Ultra Light" charset="0"/>
                <a:cs typeface="Avenir Next Ultra Light" charset="0"/>
              </a:rPr>
              <a:t>Skeleton</a:t>
            </a:r>
            <a:r>
              <a:rPr lang="es-ES_tradnl" b="1" dirty="0" smtClean="0">
                <a:latin typeface="Avenir Next Ultra Light" charset="0"/>
                <a:ea typeface="Avenir Next Ultra Light" charset="0"/>
                <a:cs typeface="Avenir Next Ultra Light" charset="0"/>
              </a:rPr>
              <a:t/>
            </a:r>
            <a:br>
              <a:rPr lang="es-ES_tradnl" b="1" dirty="0" smtClean="0">
                <a:latin typeface="Avenir Next Ultra Light" charset="0"/>
                <a:ea typeface="Avenir Next Ultra Light" charset="0"/>
                <a:cs typeface="Avenir Next Ultra Light" charset="0"/>
              </a:rPr>
            </a:b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37200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s-ES_tradnl" sz="2400" dirty="0" smtClean="0">
                <a:latin typeface="Avenir Next" charset="0"/>
                <a:ea typeface="Avenir Next" charset="0"/>
                <a:cs typeface="Avenir Next" charset="0"/>
              </a:rPr>
              <a:t>onContinue </a:t>
            </a:r>
          </a:p>
          <a:p>
            <a:pPr>
              <a:lnSpc>
                <a:spcPct val="150000"/>
              </a:lnSpc>
            </a:pPr>
            <a:r>
              <a:rPr lang="es-ES_tradnl" sz="2400" dirty="0" smtClean="0">
                <a:latin typeface="Avenir Next" charset="0"/>
                <a:ea typeface="Avenir Next" charset="0"/>
                <a:cs typeface="Avenir Next" charset="0"/>
              </a:rPr>
              <a:t>onTransition</a:t>
            </a:r>
          </a:p>
          <a:p>
            <a:pPr>
              <a:lnSpc>
                <a:spcPct val="150000"/>
              </a:lnSpc>
            </a:pPr>
            <a:r>
              <a:rPr lang="es-ES_tradnl" sz="2400" dirty="0" smtClean="0">
                <a:latin typeface="Avenir Next" charset="0"/>
                <a:ea typeface="Avenir Next" charset="0"/>
                <a:cs typeface="Avenir Next" charset="0"/>
              </a:rPr>
              <a:t>onAcceptance</a:t>
            </a:r>
            <a:endParaRPr lang="es-ES_tradnl" sz="24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>
              <a:lnSpc>
                <a:spcPct val="150000"/>
              </a:lnSpc>
            </a:pPr>
            <a:r>
              <a:rPr lang="es-ES_tradnl" sz="2400" dirty="0" smtClean="0">
                <a:latin typeface="Avenir Next" charset="0"/>
                <a:ea typeface="Avenir Next" charset="0"/>
                <a:cs typeface="Avenir Next" charset="0"/>
              </a:rPr>
              <a:t>onComplete</a:t>
            </a:r>
          </a:p>
          <a:p>
            <a:pPr>
              <a:lnSpc>
                <a:spcPct val="150000"/>
              </a:lnSpc>
            </a:pPr>
            <a:r>
              <a:rPr lang="es-ES_tradnl" sz="2400" dirty="0" smtClean="0">
                <a:latin typeface="Avenir Next" charset="0"/>
                <a:ea typeface="Avenir Next" charset="0"/>
                <a:cs typeface="Avenir Next" charset="0"/>
              </a:rPr>
              <a:t>onRestart</a:t>
            </a:r>
          </a:p>
          <a:p>
            <a:pPr>
              <a:lnSpc>
                <a:spcPct val="150000"/>
              </a:lnSpc>
            </a:pPr>
            <a:r>
              <a:rPr lang="es-ES_tradnl" sz="2400" dirty="0" smtClean="0">
                <a:latin typeface="Avenir Next" charset="0"/>
                <a:ea typeface="Avenir Next" charset="0"/>
                <a:cs typeface="Avenir Next" charset="0"/>
              </a:rPr>
              <a:t>onError</a:t>
            </a:r>
          </a:p>
          <a:p>
            <a:pPr>
              <a:lnSpc>
                <a:spcPct val="150000"/>
              </a:lnSpc>
            </a:pPr>
            <a:r>
              <a:rPr lang="es-ES_tradnl" sz="2400" dirty="0" smtClean="0">
                <a:latin typeface="Avenir Next" charset="0"/>
                <a:ea typeface="Avenir Next" charset="0"/>
                <a:cs typeface="Avenir Next" charset="0"/>
              </a:rPr>
              <a:t>onStuck </a:t>
            </a:r>
          </a:p>
          <a:p>
            <a:pPr>
              <a:lnSpc>
                <a:spcPct val="150000"/>
              </a:lnSpc>
            </a:pPr>
            <a:r>
              <a:rPr lang="es-ES_tradnl" sz="2400" dirty="0" smtClean="0">
                <a:latin typeface="Avenir Next" charset="0"/>
                <a:ea typeface="Avenir Next" charset="0"/>
                <a:cs typeface="Avenir Next" charset="0"/>
              </a:rPr>
              <a:t>onUnexpected</a:t>
            </a:r>
          </a:p>
          <a:p>
            <a:pPr>
              <a:lnSpc>
                <a:spcPct val="150000"/>
              </a:lnSpc>
            </a:pPr>
            <a:endParaRPr lang="es-ES_tradnl" sz="2400" dirty="0">
              <a:latin typeface="Avenir Next" charset="0"/>
              <a:ea typeface="Avenir Next" charset="0"/>
              <a:cs typeface="Avenir Nex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966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39838" y="231494"/>
            <a:ext cx="5451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b="1" dirty="0" smtClean="0">
                <a:solidFill>
                  <a:schemeClr val="accent6">
                    <a:lumMod val="75000"/>
                  </a:schemeClr>
                </a:solidFill>
                <a:latin typeface="Avenir Next Ultra Light" charset="0"/>
                <a:ea typeface="Avenir Next Ultra Light" charset="0"/>
                <a:cs typeface="Avenir Next Ultra Light" charset="0"/>
              </a:rPr>
              <a:t>Estructura</a:t>
            </a:r>
            <a:r>
              <a:rPr lang="es-ES_tradnl" sz="3600" b="1" dirty="0" smtClean="0">
                <a:latin typeface="Avenir Next Ultra Light" charset="0"/>
                <a:ea typeface="Avenir Next Ultra Light" charset="0"/>
                <a:cs typeface="Avenir Next Ultra Light" charset="0"/>
              </a:rPr>
              <a:t> - </a:t>
            </a:r>
            <a:r>
              <a:rPr lang="es-ES_tradnl" sz="3600" b="1" dirty="0" smtClean="0">
                <a:latin typeface="Avenir Next Ultra Light" charset="0"/>
                <a:ea typeface="Avenir Next Ultra Light" charset="0"/>
                <a:cs typeface="Avenir Next Ultra Light" charset="0"/>
              </a:rPr>
              <a:t>Configurador</a:t>
            </a:r>
            <a:endParaRPr lang="es-ES_tradnl" sz="3600" b="1" dirty="0">
              <a:latin typeface="Avenir Next Ultra Light" charset="0"/>
              <a:ea typeface="Avenir Next Ultra Light" charset="0"/>
              <a:cs typeface="Avenir Next Ultra Light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421" y="1340201"/>
            <a:ext cx="8126520" cy="4950638"/>
          </a:xfrm>
          <a:prstGeom prst="rect">
            <a:avLst/>
          </a:prstGeom>
        </p:spPr>
      </p:pic>
      <p:cxnSp>
        <p:nvCxnSpPr>
          <p:cNvPr id="10" name="Conector recto 9"/>
          <p:cNvCxnSpPr/>
          <p:nvPr/>
        </p:nvCxnSpPr>
        <p:spPr>
          <a:xfrm>
            <a:off x="12192000" y="0"/>
            <a:ext cx="0" cy="685800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12082039" y="0"/>
            <a:ext cx="0" cy="685800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27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439838" y="231494"/>
            <a:ext cx="5451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b="1" dirty="0" smtClean="0">
                <a:solidFill>
                  <a:schemeClr val="accent6">
                    <a:lumMod val="75000"/>
                  </a:schemeClr>
                </a:solidFill>
                <a:latin typeface="Avenir Next Ultra Light" charset="0"/>
                <a:ea typeface="Avenir Next Ultra Light" charset="0"/>
                <a:cs typeface="Avenir Next Ultra Light" charset="0"/>
              </a:rPr>
              <a:t>Estructura</a:t>
            </a:r>
            <a:r>
              <a:rPr lang="es-ES_tradnl" sz="3600" b="1" dirty="0" smtClean="0">
                <a:latin typeface="Avenir Next Ultra Light" charset="0"/>
                <a:ea typeface="Avenir Next Ultra Light" charset="0"/>
                <a:cs typeface="Avenir Next Ultra Light" charset="0"/>
              </a:rPr>
              <a:t> - </a:t>
            </a:r>
            <a:r>
              <a:rPr lang="es-ES_tradnl" sz="3600" b="1" dirty="0" smtClean="0">
                <a:latin typeface="Avenir Next Ultra Light" charset="0"/>
                <a:ea typeface="Avenir Next Ultra Light" charset="0"/>
                <a:cs typeface="Avenir Next Ultra Light" charset="0"/>
              </a:rPr>
              <a:t>Métricas</a:t>
            </a:r>
            <a:endParaRPr lang="es-ES_tradnl" sz="3600" b="1" dirty="0">
              <a:latin typeface="Avenir Next Ultra Light" charset="0"/>
              <a:ea typeface="Avenir Next Ultra Light" charset="0"/>
              <a:cs typeface="Avenir Next Ultra Light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67" y="877825"/>
            <a:ext cx="11752162" cy="5650989"/>
          </a:xfrm>
          <a:prstGeom prst="rect">
            <a:avLst/>
          </a:prstGeom>
        </p:spPr>
      </p:pic>
      <p:cxnSp>
        <p:nvCxnSpPr>
          <p:cNvPr id="7" name="Conector recto 6"/>
          <p:cNvCxnSpPr/>
          <p:nvPr/>
        </p:nvCxnSpPr>
        <p:spPr>
          <a:xfrm>
            <a:off x="12192000" y="0"/>
            <a:ext cx="0" cy="685800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12082039" y="0"/>
            <a:ext cx="0" cy="685800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36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17423" y="476423"/>
            <a:ext cx="6614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b="1" dirty="0" smtClean="0">
                <a:solidFill>
                  <a:schemeClr val="accent6">
                    <a:lumMod val="75000"/>
                  </a:schemeClr>
                </a:solidFill>
                <a:latin typeface="Avenir Next Ultra Light" charset="0"/>
                <a:ea typeface="Avenir Next Ultra Light" charset="0"/>
                <a:cs typeface="Avenir Next Ultra Light" charset="0"/>
              </a:rPr>
              <a:t>Protocolo – </a:t>
            </a:r>
            <a:r>
              <a:rPr lang="es-ES_tradnl" sz="3600" b="1" dirty="0" smtClean="0">
                <a:latin typeface="Avenir Next Ultra Light" charset="0"/>
                <a:ea typeface="Avenir Next Ultra Light" charset="0"/>
                <a:cs typeface="Avenir Next Ultra Light" charset="0"/>
              </a:rPr>
              <a:t>Caracter</a:t>
            </a:r>
            <a:r>
              <a:rPr lang="es-ES_tradnl" sz="3600" b="1" dirty="0" smtClean="0">
                <a:latin typeface="Avenir Next Ultra Light" charset="0"/>
                <a:ea typeface="Avenir Next Ultra Light" charset="0"/>
                <a:cs typeface="Avenir Next Ultra Light" charset="0"/>
              </a:rPr>
              <a:t>ísticas</a:t>
            </a:r>
            <a:endParaRPr lang="es-ES_tradnl" sz="3600" b="1" dirty="0">
              <a:latin typeface="Avenir Next Ultra Light" charset="0"/>
              <a:ea typeface="Avenir Next Ultra Light" charset="0"/>
              <a:cs typeface="Avenir Next Ultra Light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717423" y="1518557"/>
            <a:ext cx="104666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charset="0"/>
              <a:buChar char="•"/>
            </a:pPr>
            <a:r>
              <a:rPr lang="es-ES_tradnl" sz="2400" b="1" dirty="0" smtClean="0">
                <a:latin typeface="Avenir Next Ultra Light" charset="0"/>
                <a:ea typeface="Avenir Next Ultra Light" charset="0"/>
                <a:cs typeface="Avenir Next Ultra Light" charset="0"/>
              </a:rPr>
              <a:t>Tipo request / response</a:t>
            </a:r>
          </a:p>
          <a:p>
            <a:pPr marL="285750" indent="-285750">
              <a:lnSpc>
                <a:spcPct val="250000"/>
              </a:lnSpc>
              <a:buFont typeface="Arial" charset="0"/>
              <a:buChar char="•"/>
            </a:pPr>
            <a:r>
              <a:rPr lang="es-ES_tradnl" sz="2400" b="1" dirty="0" smtClean="0">
                <a:latin typeface="Avenir Next Ultra Light" charset="0"/>
                <a:ea typeface="Avenir Next Ultra Light" charset="0"/>
                <a:cs typeface="Avenir Next Ultra Light" charset="0"/>
              </a:rPr>
              <a:t>Considera ‘\n’ o ‘\r\n’ como fin de comando.</a:t>
            </a:r>
          </a:p>
          <a:p>
            <a:pPr marL="285750" indent="-285750">
              <a:lnSpc>
                <a:spcPct val="250000"/>
              </a:lnSpc>
              <a:buFont typeface="Arial" charset="0"/>
              <a:buChar char="•"/>
            </a:pPr>
            <a:r>
              <a:rPr lang="es-ES_tradnl" sz="2400" b="1" dirty="0" smtClean="0">
                <a:latin typeface="Avenir Next Ultra Light" charset="0"/>
                <a:ea typeface="Avenir Next Ultra Light" charset="0"/>
                <a:cs typeface="Avenir Next Ultra Light" charset="0"/>
              </a:rPr>
              <a:t>Case </a:t>
            </a:r>
            <a:r>
              <a:rPr lang="es-ES_tradnl" sz="2400" b="1" dirty="0">
                <a:latin typeface="Avenir Next Ultra Light" charset="0"/>
                <a:ea typeface="Avenir Next Ultra Light" charset="0"/>
                <a:cs typeface="Avenir Next Ultra Light" charset="0"/>
              </a:rPr>
              <a:t>insensitive</a:t>
            </a:r>
            <a:endParaRPr lang="es-ES_tradnl" sz="2400" b="1" dirty="0" smtClean="0">
              <a:latin typeface="Avenir Next Ultra Light" charset="0"/>
              <a:ea typeface="Avenir Next Ultra Light" charset="0"/>
              <a:cs typeface="Avenir Next Ultra Light" charset="0"/>
            </a:endParaRPr>
          </a:p>
        </p:txBody>
      </p:sp>
      <p:cxnSp>
        <p:nvCxnSpPr>
          <p:cNvPr id="7" name="Conector recto 6"/>
          <p:cNvCxnSpPr/>
          <p:nvPr/>
        </p:nvCxnSpPr>
        <p:spPr>
          <a:xfrm>
            <a:off x="12192000" y="0"/>
            <a:ext cx="0" cy="685800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12082039" y="0"/>
            <a:ext cx="0" cy="685800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00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717423" y="476423"/>
            <a:ext cx="6614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b="1" dirty="0" smtClean="0">
                <a:solidFill>
                  <a:schemeClr val="accent6">
                    <a:lumMod val="75000"/>
                  </a:schemeClr>
                </a:solidFill>
                <a:latin typeface="Avenir Next Ultra Light" charset="0"/>
                <a:ea typeface="Avenir Next Ultra Light" charset="0"/>
                <a:cs typeface="Avenir Next Ultra Light" charset="0"/>
              </a:rPr>
              <a:t>Protocolo – </a:t>
            </a:r>
            <a:r>
              <a:rPr lang="es-ES_tradnl" sz="3600" b="1" dirty="0" smtClean="0">
                <a:latin typeface="Avenir Next Ultra Light" charset="0"/>
                <a:ea typeface="Avenir Next Ultra Light" charset="0"/>
                <a:cs typeface="Avenir Next Ultra Light" charset="0"/>
              </a:rPr>
              <a:t>Request / Response</a:t>
            </a:r>
            <a:endParaRPr lang="es-ES_tradnl" sz="3600" b="1" dirty="0">
              <a:latin typeface="Avenir Next Ultra Light" charset="0"/>
              <a:ea typeface="Avenir Next Ultra Light" charset="0"/>
              <a:cs typeface="Avenir Next Ultra Light" charset="0"/>
            </a:endParaRPr>
          </a:p>
        </p:txBody>
      </p:sp>
      <p:sp>
        <p:nvSpPr>
          <p:cNvPr id="8" name="Redondear rectángulo de esquina del mismo lado 7"/>
          <p:cNvSpPr/>
          <p:nvPr/>
        </p:nvSpPr>
        <p:spPr>
          <a:xfrm flipV="1">
            <a:off x="724553" y="2351307"/>
            <a:ext cx="4794504" cy="3233058"/>
          </a:xfrm>
          <a:prstGeom prst="round2Same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Redondear rectángulo de esquina del mismo lado 8"/>
          <p:cNvSpPr/>
          <p:nvPr/>
        </p:nvSpPr>
        <p:spPr>
          <a:xfrm>
            <a:off x="717425" y="1583865"/>
            <a:ext cx="4799784" cy="751114"/>
          </a:xfrm>
          <a:prstGeom prst="round2Same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11" name="Conector recto 10"/>
          <p:cNvCxnSpPr/>
          <p:nvPr/>
        </p:nvCxnSpPr>
        <p:spPr>
          <a:xfrm>
            <a:off x="717424" y="3151407"/>
            <a:ext cx="4799783" cy="0"/>
          </a:xfrm>
          <a:prstGeom prst="line">
            <a:avLst/>
          </a:prstGeom>
          <a:ln w="539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dondear rectángulo de esquina del mismo lado 16"/>
          <p:cNvSpPr/>
          <p:nvPr/>
        </p:nvSpPr>
        <p:spPr>
          <a:xfrm flipV="1">
            <a:off x="6885867" y="2351307"/>
            <a:ext cx="4794504" cy="3233058"/>
          </a:xfrm>
          <a:prstGeom prst="round2Same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8" name="Redondear rectángulo de esquina del mismo lado 17"/>
          <p:cNvSpPr/>
          <p:nvPr/>
        </p:nvSpPr>
        <p:spPr>
          <a:xfrm>
            <a:off x="6878739" y="1583865"/>
            <a:ext cx="4799784" cy="751114"/>
          </a:xfrm>
          <a:prstGeom prst="round2Same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9" name="Conector recto 18"/>
          <p:cNvCxnSpPr/>
          <p:nvPr/>
        </p:nvCxnSpPr>
        <p:spPr>
          <a:xfrm>
            <a:off x="6878738" y="3151407"/>
            <a:ext cx="4799783" cy="0"/>
          </a:xfrm>
          <a:prstGeom prst="line">
            <a:avLst/>
          </a:prstGeom>
          <a:ln w="539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2208602" y="1795430"/>
            <a:ext cx="1808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REQUEST</a:t>
            </a:r>
            <a:endParaRPr lang="es-ES_tradnl" sz="2800"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8341857" y="1779101"/>
            <a:ext cx="2239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RESPONSE</a:t>
            </a:r>
            <a:endParaRPr lang="es-ES_tradnl" sz="2800"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1010521" y="2546544"/>
            <a:ext cx="45066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500" b="1" dirty="0">
                <a:latin typeface="Avenir Next Ultra Light" charset="0"/>
                <a:ea typeface="Avenir Next Ultra Light" charset="0"/>
                <a:cs typeface="Avenir Next Ultra Light" charset="0"/>
              </a:rPr>
              <a:t>req = command( LF| CRLF)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7086600" y="2504666"/>
            <a:ext cx="462812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500" b="1" dirty="0">
                <a:latin typeface="Avenir Next Ultra Light" charset="0"/>
                <a:ea typeface="Avenir Next Ultra Light" charset="0"/>
                <a:cs typeface="Avenir Next Ultra Light" charset="0"/>
              </a:rPr>
              <a:t>resp = </a:t>
            </a:r>
            <a:r>
              <a:rPr lang="es-ES_tradnl" sz="2500" b="1" dirty="0" smtClean="0">
                <a:latin typeface="Avenir Next Ultra Light" charset="0"/>
                <a:ea typeface="Avenir Next Ultra Light" charset="0"/>
                <a:cs typeface="Avenir Next Ultra Light" charset="0"/>
              </a:rPr>
              <a:t>status-line LFLF (</a:t>
            </a:r>
            <a:r>
              <a:rPr lang="es-ES_tradnl" sz="2500" b="1" dirty="0">
                <a:latin typeface="Avenir Next Ultra Light" charset="0"/>
                <a:ea typeface="Avenir Next Ultra Light" charset="0"/>
                <a:cs typeface="Avenir Next Ultra Light" charset="0"/>
              </a:rPr>
              <a:t>body)? </a:t>
            </a:r>
            <a:r>
              <a:rPr lang="es-ES_tradnl" sz="2800" dirty="0" smtClean="0"/>
              <a:t/>
            </a:r>
            <a:br>
              <a:rPr lang="es-ES_tradnl" sz="2800" dirty="0" smtClean="0"/>
            </a:br>
            <a:endParaRPr lang="es-ES_tradnl" sz="2500" b="1" dirty="0">
              <a:latin typeface="Avenir Next Ultra Light" charset="0"/>
              <a:ea typeface="Avenir Next Ultra Light" charset="0"/>
              <a:cs typeface="Avenir Next Ultra Light" charset="0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1010520" y="3366440"/>
            <a:ext cx="867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dirty="0" smtClean="0">
                <a:latin typeface="Avenir Book" charset="0"/>
                <a:ea typeface="Avenir Book" charset="0"/>
                <a:cs typeface="Avenir Book" charset="0"/>
              </a:rPr>
              <a:t>L33T</a:t>
            </a:r>
            <a:endParaRPr lang="es-ES_tradnl" sz="20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984474" y="3886066"/>
            <a:ext cx="212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>
                <a:latin typeface="Avenir Book" charset="0"/>
                <a:ea typeface="Avenir Book" charset="0"/>
                <a:cs typeface="Avenir Book" charset="0"/>
              </a:rPr>
              <a:t>CONNECTIONS</a:t>
            </a:r>
            <a:endParaRPr lang="es-ES_tradnl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2272033" y="3367669"/>
            <a:ext cx="867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dirty="0" smtClean="0">
                <a:latin typeface="Avenir Book" charset="0"/>
                <a:ea typeface="Avenir Book" charset="0"/>
                <a:cs typeface="Avenir Book" charset="0"/>
              </a:rPr>
              <a:t>LOG</a:t>
            </a:r>
            <a:endParaRPr lang="es-ES_tradnl" sz="20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3172584" y="3865179"/>
            <a:ext cx="122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>
                <a:latin typeface="Avenir Book" charset="0"/>
                <a:ea typeface="Avenir Book" charset="0"/>
                <a:cs typeface="Avenir Book" charset="0"/>
              </a:rPr>
              <a:t>METRICS</a:t>
            </a:r>
            <a:endParaRPr lang="es-ES_tradnl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1770940" y="4451455"/>
            <a:ext cx="266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>
                <a:latin typeface="Avenir Book" charset="0"/>
                <a:ea typeface="Avenir Book" charset="0"/>
                <a:cs typeface="Avenir Book" charset="0"/>
              </a:rPr>
              <a:t>TRANSFORMATIONS</a:t>
            </a:r>
            <a:endParaRPr lang="es-ES_tradnl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3358294" y="3393217"/>
            <a:ext cx="2406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>
                <a:latin typeface="Avenir Book" charset="0"/>
                <a:ea typeface="Avenir Book" charset="0"/>
                <a:cs typeface="Avenir Book" charset="0"/>
              </a:rPr>
              <a:t>CONFIGURATION</a:t>
            </a:r>
            <a:endParaRPr lang="es-ES_tradnl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943327" y="4907039"/>
            <a:ext cx="1058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smtClean="0">
                <a:latin typeface="Avenir Book" charset="0"/>
                <a:ea typeface="Avenir Book" charset="0"/>
                <a:cs typeface="Avenir Book" charset="0"/>
              </a:rPr>
              <a:t>BYTES</a:t>
            </a:r>
            <a:endParaRPr lang="es-ES_tradnl" sz="20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4127708" y="4852196"/>
            <a:ext cx="867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dirty="0" smtClean="0">
                <a:latin typeface="Avenir Book" charset="0"/>
                <a:ea typeface="Avenir Book" charset="0"/>
                <a:cs typeface="Avenir Book" charset="0"/>
              </a:rPr>
              <a:t>HELP</a:t>
            </a:r>
            <a:endParaRPr lang="es-ES_tradnl" sz="20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7458607" y="3336424"/>
            <a:ext cx="421991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2000" dirty="0">
                <a:latin typeface="Avenir Next" charset="0"/>
                <a:ea typeface="Avenir Next" charset="0"/>
                <a:cs typeface="Avenir Next" charset="0"/>
              </a:rPr>
              <a:t>10 </a:t>
            </a:r>
            <a:r>
              <a:rPr lang="es-ES_tradnl" sz="2000" dirty="0" smtClean="0">
                <a:latin typeface="Avenir Next" charset="0"/>
                <a:ea typeface="Avenir Next" charset="0"/>
                <a:cs typeface="Avenir Next" charset="0"/>
              </a:rPr>
              <a:t>: </a:t>
            </a:r>
            <a:r>
              <a:rPr lang="es-ES_tradnl" sz="2000" dirty="0">
                <a:latin typeface="Avenir Next" charset="0"/>
                <a:ea typeface="Avenir Next" charset="0"/>
                <a:cs typeface="Avenir Next" charset="0"/>
              </a:rPr>
              <a:t>OK</a:t>
            </a:r>
            <a:endParaRPr lang="es-ES_tradnl" sz="2000" b="0" dirty="0" smtClean="0">
              <a:effectLst/>
              <a:latin typeface="Avenir Next" charset="0"/>
              <a:ea typeface="Avenir Next" charset="0"/>
              <a:cs typeface="Avenir Next" charset="0"/>
            </a:endParaRPr>
          </a:p>
          <a:p>
            <a:pPr>
              <a:lnSpc>
                <a:spcPct val="150000"/>
              </a:lnSpc>
            </a:pPr>
            <a:r>
              <a:rPr lang="es-ES_tradnl" sz="2000" dirty="0" smtClean="0">
                <a:latin typeface="Avenir Next" charset="0"/>
                <a:ea typeface="Avenir Next" charset="0"/>
                <a:cs typeface="Avenir Next" charset="0"/>
              </a:rPr>
              <a:t>20 : </a:t>
            </a:r>
            <a:r>
              <a:rPr lang="es-ES_tradnl" sz="2000" dirty="0">
                <a:latin typeface="Avenir Next" charset="0"/>
                <a:ea typeface="Avenir Next" charset="0"/>
                <a:cs typeface="Avenir Next" charset="0"/>
              </a:rPr>
              <a:t>Cambios aplicados.</a:t>
            </a:r>
            <a:endParaRPr lang="es-ES_tradnl" sz="2000" b="0" dirty="0" smtClean="0">
              <a:effectLst/>
              <a:latin typeface="Avenir Next" charset="0"/>
              <a:ea typeface="Avenir Next" charset="0"/>
              <a:cs typeface="Avenir Next" charset="0"/>
            </a:endParaRPr>
          </a:p>
          <a:p>
            <a:pPr>
              <a:lnSpc>
                <a:spcPct val="150000"/>
              </a:lnSpc>
            </a:pPr>
            <a:r>
              <a:rPr lang="es-ES_tradnl" sz="2000" dirty="0" smtClean="0">
                <a:latin typeface="Avenir Next" charset="0"/>
                <a:ea typeface="Avenir Next" charset="0"/>
                <a:cs typeface="Avenir Next" charset="0"/>
              </a:rPr>
              <a:t>30 : </a:t>
            </a:r>
            <a:r>
              <a:rPr lang="es-ES_tradnl" sz="2000" dirty="0">
                <a:latin typeface="Avenir Next" charset="0"/>
                <a:ea typeface="Avenir Next" charset="0"/>
                <a:cs typeface="Avenir Next" charset="0"/>
              </a:rPr>
              <a:t>Método ingresado inválido. </a:t>
            </a:r>
            <a:endParaRPr lang="es-ES_tradnl" sz="2000" b="0" dirty="0" smtClean="0">
              <a:effectLst/>
              <a:latin typeface="Avenir Next" charset="0"/>
              <a:ea typeface="Avenir Next" charset="0"/>
              <a:cs typeface="Avenir Next" charset="0"/>
            </a:endParaRPr>
          </a:p>
          <a:p>
            <a:pPr>
              <a:lnSpc>
                <a:spcPct val="150000"/>
              </a:lnSpc>
            </a:pPr>
            <a:r>
              <a:rPr lang="es-ES_tradnl" sz="2000" dirty="0" smtClean="0">
                <a:latin typeface="Avenir Next" charset="0"/>
                <a:ea typeface="Avenir Next" charset="0"/>
                <a:cs typeface="Avenir Next" charset="0"/>
              </a:rPr>
              <a:t>50 : </a:t>
            </a:r>
            <a:r>
              <a:rPr lang="es-ES_tradnl" sz="2000" dirty="0">
                <a:latin typeface="Avenir Next" charset="0"/>
                <a:ea typeface="Avenir Next" charset="0"/>
                <a:cs typeface="Avenir Next" charset="0"/>
              </a:rPr>
              <a:t>Error </a:t>
            </a:r>
            <a:endParaRPr lang="es-ES_tradnl" sz="2000" b="0" dirty="0" smtClean="0">
              <a:effectLst/>
              <a:latin typeface="Avenir Next" charset="0"/>
              <a:ea typeface="Avenir Next" charset="0"/>
              <a:cs typeface="Avenir Next" charset="0"/>
            </a:endParaRPr>
          </a:p>
          <a:p>
            <a:r>
              <a:rPr lang="es-ES_tradnl" dirty="0" smtClean="0"/>
              <a:t/>
            </a:r>
            <a:br>
              <a:rPr lang="es-ES_tradnl" dirty="0" smtClean="0"/>
            </a:br>
            <a:endParaRPr lang="es-ES_tradnl" dirty="0"/>
          </a:p>
        </p:txBody>
      </p:sp>
      <p:cxnSp>
        <p:nvCxnSpPr>
          <p:cNvPr id="34" name="Conector recto 33"/>
          <p:cNvCxnSpPr/>
          <p:nvPr/>
        </p:nvCxnSpPr>
        <p:spPr>
          <a:xfrm>
            <a:off x="12192000" y="0"/>
            <a:ext cx="0" cy="685800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/>
          <p:cNvCxnSpPr/>
          <p:nvPr/>
        </p:nvCxnSpPr>
        <p:spPr>
          <a:xfrm>
            <a:off x="12082039" y="0"/>
            <a:ext cx="0" cy="685800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71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39838" y="231494"/>
            <a:ext cx="2569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b="1" smtClean="0">
                <a:solidFill>
                  <a:schemeClr val="accent6">
                    <a:lumMod val="75000"/>
                  </a:schemeClr>
                </a:solidFill>
                <a:latin typeface="Avenir Next Ultra Light" charset="0"/>
                <a:ea typeface="Avenir Next Ultra Light" charset="0"/>
                <a:cs typeface="Avenir Next Ultra Light" charset="0"/>
              </a:rPr>
              <a:t>Logueo</a:t>
            </a:r>
            <a:endParaRPr lang="es-ES_tradnl" sz="3600" b="1" dirty="0">
              <a:latin typeface="Avenir Next Ultra Light" charset="0"/>
              <a:ea typeface="Avenir Next Ultra Light" charset="0"/>
              <a:cs typeface="Avenir Next Ultra Light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630" y="877825"/>
            <a:ext cx="4716135" cy="335127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937549" y="1331088"/>
            <a:ext cx="66438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>
                  <a:lumMod val="50000"/>
                </a:schemeClr>
              </a:buClr>
              <a:buFont typeface="Arial" charset="0"/>
              <a:buChar char="•"/>
            </a:pPr>
            <a:r>
              <a:rPr lang="es-ES_tradnl" sz="2800" dirty="0" smtClean="0">
                <a:latin typeface="Avenir Next" charset="0"/>
                <a:ea typeface="Avenir Next" charset="0"/>
                <a:cs typeface="Avenir Next" charset="0"/>
              </a:rPr>
              <a:t>Log4j</a:t>
            </a:r>
          </a:p>
          <a:p>
            <a:pPr>
              <a:buClr>
                <a:schemeClr val="accent6">
                  <a:lumMod val="50000"/>
                </a:schemeClr>
              </a:buClr>
            </a:pPr>
            <a:endParaRPr lang="es-ES_tradnl" sz="2800" dirty="0">
              <a:latin typeface="Avenir Next" charset="0"/>
              <a:ea typeface="Avenir Next" charset="0"/>
              <a:cs typeface="Avenir Next" charset="0"/>
            </a:endParaRPr>
          </a:p>
          <a:p>
            <a:pPr>
              <a:buClr>
                <a:schemeClr val="accent6">
                  <a:lumMod val="50000"/>
                </a:schemeClr>
              </a:buClr>
            </a:pPr>
            <a:endParaRPr lang="es-ES_tradnl" sz="28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marL="285750" indent="-285750">
              <a:buClr>
                <a:schemeClr val="accent6">
                  <a:lumMod val="50000"/>
                </a:schemeClr>
              </a:buClr>
              <a:buFont typeface="Arial" charset="0"/>
              <a:buChar char="•"/>
            </a:pPr>
            <a:r>
              <a:rPr lang="es-ES_tradnl" sz="2800" dirty="0" smtClean="0">
                <a:latin typeface="Avenir Next" charset="0"/>
                <a:ea typeface="Avenir Next" charset="0"/>
                <a:cs typeface="Avenir Next" charset="0"/>
              </a:rPr>
              <a:t>3 archivos : proxy.log , metrics.log, configuration.log</a:t>
            </a:r>
            <a:endParaRPr lang="es-ES_tradnl" sz="2800" dirty="0">
              <a:latin typeface="Avenir Next" charset="0"/>
              <a:ea typeface="Avenir Next" charset="0"/>
              <a:cs typeface="Avenir Next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78" y="4445965"/>
            <a:ext cx="10513741" cy="1415992"/>
          </a:xfrm>
          <a:prstGeom prst="rect">
            <a:avLst/>
          </a:prstGeom>
        </p:spPr>
      </p:pic>
      <p:cxnSp>
        <p:nvCxnSpPr>
          <p:cNvPr id="8" name="Conector recto 7"/>
          <p:cNvCxnSpPr/>
          <p:nvPr/>
        </p:nvCxnSpPr>
        <p:spPr>
          <a:xfrm>
            <a:off x="12192000" y="0"/>
            <a:ext cx="0" cy="685800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12082039" y="0"/>
            <a:ext cx="0" cy="685800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61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159</Words>
  <Application>Microsoft Macintosh PowerPoint</Application>
  <PresentationFormat>Panorámica</PresentationFormat>
  <Paragraphs>61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Avenir Book</vt:lpstr>
      <vt:lpstr>Avenir Next</vt:lpstr>
      <vt:lpstr>Avenir Next Ultra Light</vt:lpstr>
      <vt:lpstr>Calibri</vt:lpstr>
      <vt:lpstr>Calibri Light</vt:lpstr>
      <vt:lpstr>Arial</vt:lpstr>
      <vt:lpstr>Tema de Office</vt:lpstr>
      <vt:lpstr>Presentación de PowerPoint</vt:lpstr>
      <vt:lpstr>Presentación de PowerPoint</vt:lpstr>
      <vt:lpstr>Presentación de PowerPoint</vt:lpstr>
      <vt:lpstr>Estructura - Proxy Parser – Http Skeleton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Meli Rossi</dc:creator>
  <cp:lastModifiedBy>Meli Rossi</cp:lastModifiedBy>
  <cp:revision>23</cp:revision>
  <dcterms:created xsi:type="dcterms:W3CDTF">2015-11-09T19:13:30Z</dcterms:created>
  <dcterms:modified xsi:type="dcterms:W3CDTF">2015-11-09T21:48:52Z</dcterms:modified>
</cp:coreProperties>
</file>