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2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CB5D-744B-45C5-8729-E4202B6F47CC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E35C-E605-41B4-9A85-9DB07312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56409"/>
              </p:ext>
            </p:extLst>
          </p:nvPr>
        </p:nvGraphicFramePr>
        <p:xfrm>
          <a:off x="108046" y="564426"/>
          <a:ext cx="749910" cy="8432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955"/>
                <a:gridCol w="374955"/>
              </a:tblGrid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GUN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  <a:tr h="14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WHO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0" marR="2110" marT="211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80700"/>
              </p:ext>
            </p:extLst>
          </p:nvPr>
        </p:nvGraphicFramePr>
        <p:xfrm>
          <a:off x="1950685" y="587905"/>
          <a:ext cx="675178" cy="783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589"/>
                <a:gridCol w="337589"/>
              </a:tblGrid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SKY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SKY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SKY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SKY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SKY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SKY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TUB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77841"/>
              </p:ext>
            </p:extLst>
          </p:nvPr>
        </p:nvGraphicFramePr>
        <p:xfrm>
          <a:off x="4090283" y="531460"/>
          <a:ext cx="618914" cy="851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457"/>
                <a:gridCol w="309457"/>
              </a:tblGrid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  <a:tr h="967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TAX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5" marR="4835" marT="483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11831"/>
              </p:ext>
            </p:extLst>
          </p:nvPr>
        </p:nvGraphicFramePr>
        <p:xfrm>
          <a:off x="5796139" y="542749"/>
          <a:ext cx="773642" cy="687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821"/>
                <a:gridCol w="386821"/>
              </a:tblGrid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GYM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  <a:tr h="12088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ZIG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311" y="191912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1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62667" y="191912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2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158045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3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34756" y="169334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6424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6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18953"/>
            <a:ext cx="6858000" cy="83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7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73200"/>
            <a:ext cx="6858000" cy="7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9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8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624090" y="1661909"/>
            <a:ext cx="8106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5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9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097627" y="1543973"/>
            <a:ext cx="8697654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1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10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409964" y="1884777"/>
            <a:ext cx="8669186" cy="58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11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489420" y="1921438"/>
            <a:ext cx="8711981" cy="57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2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12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68637" y="1647608"/>
            <a:ext cx="8665029" cy="632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13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31491"/>
            <a:ext cx="6858000" cy="65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4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14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38763"/>
            <a:ext cx="6858000" cy="7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9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35676"/>
              </p:ext>
            </p:extLst>
          </p:nvPr>
        </p:nvGraphicFramePr>
        <p:xfrm>
          <a:off x="171979" y="994305"/>
          <a:ext cx="687682" cy="7696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841"/>
                <a:gridCol w="343841"/>
              </a:tblGrid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  <a:tr h="1074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SHY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77454"/>
              </p:ext>
            </p:extLst>
          </p:nvPr>
        </p:nvGraphicFramePr>
        <p:xfrm>
          <a:off x="1871663" y="1062038"/>
          <a:ext cx="675178" cy="783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589"/>
                <a:gridCol w="337589"/>
              </a:tblGrid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ZZZ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ZZZ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ZZZ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ZZZ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  <a:tr h="10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ZZZ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5" marR="5275" marT="527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54974"/>
              </p:ext>
            </p:extLst>
          </p:nvPr>
        </p:nvGraphicFramePr>
        <p:xfrm>
          <a:off x="3813880" y="1005594"/>
          <a:ext cx="742696" cy="714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348"/>
                <a:gridCol w="371348"/>
              </a:tblGrid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EYE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EYE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EYE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IVY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EYE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EYE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  <a:tr h="1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2" marR="5802" marT="5802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48926"/>
              </p:ext>
            </p:extLst>
          </p:nvPr>
        </p:nvGraphicFramePr>
        <p:xfrm>
          <a:off x="5646561" y="1039461"/>
          <a:ext cx="825218" cy="6462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09"/>
                <a:gridCol w="412609"/>
              </a:tblGrid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WHY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  <a:tr h="12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7" marR="6447" marT="6447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21867" y="451556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8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47911" y="451556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7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49778" y="451556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6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2889" y="451556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85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1370"/>
              </p:ext>
            </p:extLst>
          </p:nvPr>
        </p:nvGraphicFramePr>
        <p:xfrm>
          <a:off x="249944" y="1344261"/>
          <a:ext cx="757852" cy="7010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926"/>
                <a:gridCol w="378926"/>
              </a:tblGrid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  <a:tr h="1184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1" marR="5921" marT="5921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15372"/>
              </p:ext>
            </p:extLst>
          </p:nvPr>
        </p:nvGraphicFramePr>
        <p:xfrm>
          <a:off x="2298347" y="91193"/>
          <a:ext cx="589442" cy="8931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721"/>
                <a:gridCol w="294721"/>
              </a:tblGrid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  <a:tr h="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5" marR="4605" marT="460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56640"/>
              </p:ext>
            </p:extLst>
          </p:nvPr>
        </p:nvGraphicFramePr>
        <p:xfrm>
          <a:off x="3812646" y="1366838"/>
          <a:ext cx="790102" cy="6736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51"/>
                <a:gridCol w="395051"/>
              </a:tblGrid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  <a:tr h="1234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ZOO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3" marR="6173" marT="6173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91823"/>
              </p:ext>
            </p:extLst>
          </p:nvPr>
        </p:nvGraphicFramePr>
        <p:xfrm>
          <a:off x="5650794" y="1479727"/>
          <a:ext cx="952174" cy="5802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087"/>
                <a:gridCol w="476087"/>
              </a:tblGrid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  <a:tr h="148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5778" y="835379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9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56268" y="553157"/>
            <a:ext cx="89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10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59200" y="936979"/>
            <a:ext cx="1038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11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20267" y="1038579"/>
            <a:ext cx="107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Module 12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2098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64344"/>
              </p:ext>
            </p:extLst>
          </p:nvPr>
        </p:nvGraphicFramePr>
        <p:xfrm>
          <a:off x="222955" y="1961444"/>
          <a:ext cx="747890" cy="533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945"/>
                <a:gridCol w="37394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ZAP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99372"/>
              </p:ext>
            </p:extLst>
          </p:nvPr>
        </p:nvGraphicFramePr>
        <p:xfrm>
          <a:off x="2119489" y="2202039"/>
          <a:ext cx="668868" cy="476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434"/>
                <a:gridCol w="33443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GIG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TAU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023" y="1524001"/>
            <a:ext cx="107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13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5556" y="1806223"/>
            <a:ext cx="107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Module 14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2252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0411"/>
            <a:ext cx="6858000" cy="8743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12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742824" y="1543176"/>
            <a:ext cx="8343649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5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760492" y="1525509"/>
            <a:ext cx="837898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821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122745"/>
            <a:ext cx="6858000" cy="80212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147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43368"/>
            <a:ext cx="6858000" cy="84006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98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Module 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71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1408</Words>
  <Application>Microsoft Office PowerPoint</Application>
  <PresentationFormat>Letter Paper (8.5x11 in)</PresentationFormat>
  <Paragraphs>1380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Christie</dc:creator>
  <cp:lastModifiedBy>Nicholas Christie</cp:lastModifiedBy>
  <cp:revision>5</cp:revision>
  <dcterms:created xsi:type="dcterms:W3CDTF">2015-01-15T22:49:34Z</dcterms:created>
  <dcterms:modified xsi:type="dcterms:W3CDTF">2015-01-15T23:24:50Z</dcterms:modified>
</cp:coreProperties>
</file>