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autoCompressPictures="0">
  <p:sldMasterIdLst>
    <p:sldMasterId id="2147483756" r:id="rId1"/>
  </p:sldMasterIdLst>
  <p:notesMasterIdLst>
    <p:notesMasterId r:id="rId2"/>
  </p:notesMasterIdLst>
  <p:handoutMasterIdLst>
    <p:handoutMasterId r:id="rId3"/>
  </p:handoutMasterIdLst>
  <p:sldIdLst>
    <p:sldId id="548" r:id="rId4"/>
    <p:sldId id="546" r:id="rId5"/>
    <p:sldId id="547" r:id="rId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tx1"/>
        </a:solidFill>
        <a:latin typeface="Arial Narrow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tx1"/>
        </a:solidFill>
        <a:latin typeface="Arial Narrow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tx1"/>
        </a:solidFill>
        <a:latin typeface="Arial Narrow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tx1"/>
        </a:solidFill>
        <a:latin typeface="Arial Narrow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298" autoAdjust="0"/>
    <p:restoredTop sz="96362" autoAdjust="0"/>
  </p:normalViewPr>
  <p:slideViewPr>
    <p:cSldViewPr>
      <p:cViewPr varScale="1">
        <p:scale>
          <a:sx n="100" d="100"/>
          <a:sy n="100" d="100"/>
        </p:scale>
        <p:origin x="60" y="66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fld id="{60575D62-F6A1-474B-8961-F62E5CBAC5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1" sz="1200" b="0">
                <a:latin typeface="굴림"/>
                <a:ea typeface="굴림"/>
              </a:defRPr>
            </a:lvl1pPr>
          </a:lstStyle>
          <a:p>
            <a:pPr>
              <a:defRPr/>
            </a:pPr>
            <a:fld id="{8FE6AE9B-D0FA-4364-B52F-916DECA6C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A25D8E-B310-4632-9D85-2FADE548DE4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42BEA-CCD4-4898-83FB-7B2DFC679244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9B5408F-ACFF-4994-80E8-B4E2E26583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36838"/>
            <a:ext cx="7524750" cy="144462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 Narrow" charset="0"/>
              <a:ea typeface="굴림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2065337"/>
          </a:xfrm>
        </p:spPr>
        <p:txBody>
          <a:bodyPr/>
          <a:lstStyle>
            <a:lvl1pPr marL="0" indent="0" algn="ctr">
              <a:buFontTx/>
              <a:buNone/>
              <a:defRPr>
                <a:latin typeface="휴먼옛체" charset="0"/>
                <a:ea typeface="휴먼옛체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F34D12E-50B1-4A7A-B20C-CD3604A63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276600" y="2924175"/>
            <a:ext cx="2133600" cy="476250"/>
          </a:xfrm>
        </p:spPr>
        <p:txBody>
          <a:bodyPr/>
          <a:lstStyle>
            <a:lvl1pPr>
              <a:defRPr b="0">
                <a:effectLst/>
                <a:latin typeface="+mn-ea"/>
              </a:defRPr>
            </a:lvl1pPr>
          </a:lstStyle>
          <a:p>
            <a:pPr>
              <a:defRPr/>
            </a:pPr>
            <a:fld id="{58CF64E1-6B78-4751-8E60-9457E57D5FD4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2C32D6-1FB9-4F9C-B041-2700A1E4F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BE4DA3-B863-4495-9A6B-2830F0002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 b="0">
                <a:effectLst/>
                <a:latin typeface="+mn-ea"/>
              </a:defRPr>
            </a:lvl1pPr>
          </a:lstStyle>
          <a:p>
            <a:pPr>
              <a:defRPr/>
            </a:pPr>
            <a:fld id="{868A9203-7558-47EF-868F-005270F54F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9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2AF4FB-04B8-40D9-9E26-37A9D3E7D5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F56D-5220-45D0-9B9A-B7BDFA8F66A5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354617-E014-47C4-9D9E-325B33E90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A0838-5FD4-4CD6-82F6-50DA14034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4A328-E741-4031-8BE5-14D19B5F55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4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1F0E17-2A90-47A1-BB0A-B6E78BA5E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ED2B-05C4-4BC1-95A1-57D52D5290BA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D560E7-A6AA-4445-AFA8-DF76BDD11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0327D6-C513-4880-83E4-0367CF4DB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14E6-67DF-4E2C-9202-17CC2718CA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36CDEA-9023-4353-86F0-9710B24E1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54AD2-0782-4360-B498-79FE18F7A0F9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B9E16-1C68-4554-B1E6-4D91F0E2A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D3180-DA83-4605-9D2F-05A554886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CA26C-E63A-44AB-948C-CD695BD359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3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5D3636-B4BB-42D2-8718-0CF821B26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92A7-DBB1-4B20-AFC8-D6041D14894D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22E8A3-CA54-4F57-BB2E-72870C8F9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FD67C-760B-45C6-BFE0-CF046A5FB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8263-7E88-424C-B998-CA0E514F06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09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EDD25-6BBC-4811-AADA-1B06E3606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7192-C4AB-4CEB-8989-F168C487F094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E7E0-BF4C-466E-A353-3A800B472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24BF0-0CB7-497D-91AD-4B5068B1E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1980-8692-4E8A-BAD9-34EECF62AB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1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2D2955-41B8-47E3-9966-DF826ECFE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7887-BFAB-4606-BDB4-BDFFD78D3FF5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4FC6B3-E79B-4B68-BCDD-EA68DE413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9DB2D9-D054-4A37-B959-84418274C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84B3-51FC-46F7-9161-010414402A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2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36E88D-0AEE-49AD-A87A-EA613253F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692D-AE11-4AFB-8371-960AE59AB57F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F28CA9-3B22-4568-A28B-C02507FA1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013F83-7BC8-4283-8065-52015E63D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3462D-F417-4157-805C-AF802EA121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3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6FAAC5-8E31-412C-83E3-2889138A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57C00-0A07-4932-B6DD-D772D441E5FC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336D9F-62CF-47C5-B07A-04E8A5CDD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DDE47E-E7FF-4E97-AF3D-6464D8BD0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17D4-F5C0-4AE0-AEA5-D9E50D3BB3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0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3AE0A-5436-4493-B30E-E6642D34D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CC637-39FC-4257-9D9D-F080413B886B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453DB-596C-41F4-B01F-F42AAF056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50651-D81C-485B-8E3D-E21A2E7E1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F9E1F-BE5B-4D2E-9852-BA753017AF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4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C3475-331A-413F-AD87-2903058ED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8E6E-AFF3-45C9-BECD-AEF9417D1A91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2285-57CB-4F5B-A012-A83FB7428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EDFCB-537E-4CF4-BB97-7E92550D8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E6F4-7551-4884-8A37-A1046C5BC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7765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1545F-B07A-4342-A96C-99B18A454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D5C164-82D9-FD4C-89D9-F90C105DD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969868-3876-634A-9982-DD6DA4F79E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2658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0"/>
              </a:defRPr>
            </a:lvl1pPr>
          </a:lstStyle>
          <a:p>
            <a:pPr>
              <a:defRPr/>
            </a:pPr>
            <a:fld id="{85DC59A7-EAAE-44FA-BE29-36D22B0EE5D1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64E0BF-0514-4A4F-8B25-381F1D3536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23728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kumimoji="1" sz="1400" b="0">
                <a:latin typeface="+mn-ea"/>
                <a:ea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8BC215-F66C-5A48-BE14-D08F7F6FD4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kumimoji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0"/>
              </a:defRPr>
            </a:lvl1pPr>
          </a:lstStyle>
          <a:p>
            <a:pPr>
              <a:defRPr/>
            </a:pPr>
            <a:fld id="{5D427544-D8D8-4AD1-A6EB-612963226D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0FCCA01-1EF1-A544-9311-25A663FC14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52513"/>
            <a:ext cx="7524750" cy="1444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 Narrow" charset="0"/>
              <a:ea typeface="굴림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7E2FAEC-B719-1147-BCC0-050E3F2672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484313"/>
            <a:ext cx="8785225" cy="4637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 Narrow" charset="0"/>
              <a:ea typeface="굴림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HY헤드라인M" charset="0"/>
          <a:ea typeface="HY헤드라인M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B9A97A-C5E6-6749-B114-2B20B358ECEC}" type="datetime1">
              <a:rPr lang="en-US" altLang="ko-KR"/>
              <a:pPr>
                <a:defRPr/>
              </a:pPr>
              <a:t>4/14/2021</a:t>
            </a:fld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065B1-19B5-461A-AECE-C506ADB1073A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22531" name="그림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87900" y="3419475"/>
            <a:ext cx="504825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직사각형 4"/>
          <p:cNvSpPr>
            <a:spLocks noChangeArrowheads="1"/>
          </p:cNvSpPr>
          <p:nvPr/>
        </p:nvSpPr>
        <p:spPr>
          <a:xfrm>
            <a:off x="900113" y="4005263"/>
            <a:ext cx="7416800" cy="576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22533" name="그림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0113" y="3409950"/>
            <a:ext cx="4476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34" name="TextBox 7"/>
          <p:cNvSpPr txBox="1">
            <a:spLocks noChangeArrowheads="1"/>
          </p:cNvSpPr>
          <p:nvPr/>
        </p:nvSpPr>
        <p:spPr>
          <a:xfrm>
            <a:off x="1046163" y="4673600"/>
            <a:ext cx="7634287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en-US" altLang="ko-KR"/>
              <a:t>0        1           2          3          4          5          6           7           8          9       ……       15                  20 </a:t>
            </a:r>
            <a:endParaRPr kumimoji="1" lang="ko-KR" altLang="en-US"/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>
          <a:xfrm>
            <a:off x="7956550" y="2381250"/>
            <a:ext cx="800100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/>
              <a:t>목적지</a:t>
            </a:r>
            <a:endParaRPr kumimoji="1" lang="ko-KR" altLang="en-US"/>
          </a:p>
        </p:txBody>
      </p:sp>
      <p:sp>
        <p:nvSpPr>
          <p:cNvPr id="22536" name="아래쪽 화살표[D] 9"/>
          <p:cNvSpPr>
            <a:spLocks noChangeArrowheads="1"/>
          </p:cNvSpPr>
          <p:nvPr/>
        </p:nvSpPr>
        <p:spPr>
          <a:xfrm>
            <a:off x="8123238" y="3030538"/>
            <a:ext cx="466725" cy="709612"/>
          </a:xfrm>
          <a:prstGeom prst="downArrow">
            <a:avLst>
              <a:gd name="adj1" fmla="val 50000"/>
              <a:gd name="adj2" fmla="val 49976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37" name="직사각형 12"/>
          <p:cNvSpPr>
            <a:spLocks noChangeArrowheads="1"/>
          </p:cNvSpPr>
          <p:nvPr/>
        </p:nvSpPr>
        <p:spPr>
          <a:xfrm>
            <a:off x="900113" y="4005263"/>
            <a:ext cx="455612" cy="576262"/>
          </a:xfrm>
          <a:prstGeom prst="rect">
            <a:avLst/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38" name="직사각형 14"/>
          <p:cNvSpPr>
            <a:spLocks noChangeArrowheads="1"/>
          </p:cNvSpPr>
          <p:nvPr/>
        </p:nvSpPr>
        <p:spPr>
          <a:xfrm>
            <a:off x="1419225" y="4010025"/>
            <a:ext cx="457200" cy="576263"/>
          </a:xfrm>
          <a:prstGeom prst="rect">
            <a:avLst/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39" name="직사각형 15"/>
          <p:cNvSpPr>
            <a:spLocks noChangeArrowheads="1"/>
          </p:cNvSpPr>
          <p:nvPr/>
        </p:nvSpPr>
        <p:spPr>
          <a:xfrm>
            <a:off x="1939925" y="4019550"/>
            <a:ext cx="455613" cy="576263"/>
          </a:xfrm>
          <a:prstGeom prst="rect">
            <a:avLst/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0" name="아래로 구부러진 화살표[C] 20"/>
          <p:cNvSpPr>
            <a:spLocks noChangeArrowheads="1"/>
          </p:cNvSpPr>
          <p:nvPr/>
        </p:nvSpPr>
        <p:spPr>
          <a:xfrm>
            <a:off x="1187450" y="2852738"/>
            <a:ext cx="1439863" cy="504825"/>
          </a:xfrm>
          <a:prstGeom prst="curvedDownArrow">
            <a:avLst>
              <a:gd name="adj1" fmla="val 24957"/>
              <a:gd name="adj2" fmla="val 49914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1" name="오른쪽 화살표[R] 21"/>
          <p:cNvSpPr>
            <a:spLocks noChangeArrowheads="1"/>
          </p:cNvSpPr>
          <p:nvPr/>
        </p:nvSpPr>
        <p:spPr>
          <a:xfrm>
            <a:off x="1471613" y="3565525"/>
            <a:ext cx="433387" cy="325438"/>
          </a:xfrm>
          <a:prstGeom prst="rightArrow">
            <a:avLst>
              <a:gd name="adj1" fmla="val 50000"/>
              <a:gd name="adj2" fmla="val 50161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2" name="오른쪽 화살표[R] 22"/>
          <p:cNvSpPr>
            <a:spLocks noChangeArrowheads="1"/>
          </p:cNvSpPr>
          <p:nvPr/>
        </p:nvSpPr>
        <p:spPr>
          <a:xfrm rot="10800000">
            <a:off x="374650" y="3576638"/>
            <a:ext cx="433388" cy="325437"/>
          </a:xfrm>
          <a:prstGeom prst="rightArrow">
            <a:avLst>
              <a:gd name="adj1" fmla="val 50000"/>
              <a:gd name="adj2" fmla="val 50161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3" name="TextBox 23"/>
          <p:cNvSpPr txBox="1">
            <a:spLocks noChangeArrowheads="1"/>
          </p:cNvSpPr>
          <p:nvPr/>
        </p:nvSpPr>
        <p:spPr>
          <a:xfrm>
            <a:off x="211138" y="406400"/>
            <a:ext cx="8378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 sz="2400"/>
              <a:t>좀비에 부딪치지 않고 점프해서 목적지에 도달하는 게임</a:t>
            </a:r>
            <a:endParaRPr kumimoji="1" lang="ko-KR" altLang="en-US" sz="2400"/>
          </a:p>
        </p:txBody>
      </p:sp>
      <p:sp>
        <p:nvSpPr>
          <p:cNvPr id="22544" name="오른쪽 화살표[R] 24"/>
          <p:cNvSpPr>
            <a:spLocks noChangeArrowheads="1"/>
          </p:cNvSpPr>
          <p:nvPr/>
        </p:nvSpPr>
        <p:spPr>
          <a:xfrm>
            <a:off x="5337175" y="3538538"/>
            <a:ext cx="431800" cy="325437"/>
          </a:xfrm>
          <a:prstGeom prst="rightArrow">
            <a:avLst>
              <a:gd name="adj1" fmla="val 50000"/>
              <a:gd name="adj2" fmla="val 49977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5" name="오른쪽 화살표[R] 26"/>
          <p:cNvSpPr>
            <a:spLocks noChangeArrowheads="1"/>
          </p:cNvSpPr>
          <p:nvPr/>
        </p:nvSpPr>
        <p:spPr>
          <a:xfrm rot="10800000">
            <a:off x="4295775" y="3565525"/>
            <a:ext cx="433388" cy="325438"/>
          </a:xfrm>
          <a:prstGeom prst="rightArrow">
            <a:avLst>
              <a:gd name="adj1" fmla="val 50000"/>
              <a:gd name="adj2" fmla="val 50161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6" name="TextBox 27"/>
          <p:cNvSpPr txBox="1">
            <a:spLocks noChangeArrowheads="1"/>
          </p:cNvSpPr>
          <p:nvPr/>
        </p:nvSpPr>
        <p:spPr>
          <a:xfrm>
            <a:off x="4206875" y="1836738"/>
            <a:ext cx="1666875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>
                <a:solidFill>
                  <a:srgbClr val="ff0000"/>
                </a:solidFill>
              </a:rPr>
              <a:t>좀비</a:t>
            </a:r>
            <a:endParaRPr kumimoji="1"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kumimoji="1" lang="ko-KR" altLang="en-US"/>
              <a:t>랜덤하게 움직임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좌</a:t>
            </a:r>
            <a:r>
              <a:rPr kumimoji="1" lang="en-US" altLang="ko-KR"/>
              <a:t>,</a:t>
            </a:r>
            <a:r>
              <a:rPr kumimoji="1" lang="ko-KR" altLang="en-US"/>
              <a:t> 우</a:t>
            </a:r>
            <a:r>
              <a:rPr kumimoji="1" lang="en-US" altLang="ko-KR"/>
              <a:t>,</a:t>
            </a:r>
            <a:r>
              <a:rPr kumimoji="1" lang="ko-KR" altLang="en-US"/>
              <a:t> 그자리</a:t>
            </a:r>
            <a:endParaRPr kumimoji="1" lang="ko-KR" altLang="en-US"/>
          </a:p>
        </p:txBody>
      </p:sp>
      <p:sp>
        <p:nvSpPr>
          <p:cNvPr id="22547" name="TextBox 28"/>
          <p:cNvSpPr txBox="1">
            <a:spLocks noChangeArrowheads="1"/>
          </p:cNvSpPr>
          <p:nvPr/>
        </p:nvSpPr>
        <p:spPr>
          <a:xfrm>
            <a:off x="317500" y="1836738"/>
            <a:ext cx="1806575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>
                <a:solidFill>
                  <a:srgbClr val="ff0000"/>
                </a:solidFill>
              </a:rPr>
              <a:t>나 </a:t>
            </a:r>
            <a:endParaRPr kumimoji="1"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kumimoji="1" lang="ko-KR" altLang="en-US"/>
              <a:t>내가 조종함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좌</a:t>
            </a:r>
            <a:r>
              <a:rPr kumimoji="1" lang="en-US" altLang="ko-KR"/>
              <a:t>(0),</a:t>
            </a:r>
            <a:r>
              <a:rPr kumimoji="1" lang="ko-KR" altLang="en-US"/>
              <a:t> 우</a:t>
            </a:r>
            <a:r>
              <a:rPr kumimoji="1" lang="en-US" altLang="ko-KR"/>
              <a:t>(1),</a:t>
            </a:r>
            <a:r>
              <a:rPr kumimoji="1" lang="ko-KR" altLang="en-US"/>
              <a:t> 점프</a:t>
            </a:r>
            <a:r>
              <a:rPr kumimoji="1" lang="en-US" altLang="ko-KR"/>
              <a:t>(2)</a:t>
            </a:r>
            <a:endParaRPr kumimoji="1" lang="ko-KR" altLang="en-US"/>
          </a:p>
        </p:txBody>
      </p:sp>
      <p:sp>
        <p:nvSpPr>
          <p:cNvPr id="22548" name="모서리가 둥근 사각형 설명선[R] 30"/>
          <p:cNvSpPr>
            <a:spLocks noChangeArrowheads="1"/>
          </p:cNvSpPr>
          <p:nvPr/>
        </p:nvSpPr>
        <p:spPr>
          <a:xfrm>
            <a:off x="1403350" y="5287963"/>
            <a:ext cx="1081088" cy="431800"/>
          </a:xfrm>
          <a:prstGeom prst="wedgeRoundRectCallout">
            <a:avLst>
              <a:gd name="adj1" fmla="val -67542"/>
              <a:gd name="adj2" fmla="val -115088"/>
              <a:gd name="adj3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49" name="TextBox 31"/>
          <p:cNvSpPr txBox="1">
            <a:spLocks noChangeArrowheads="1"/>
          </p:cNvSpPr>
          <p:nvPr/>
        </p:nvSpPr>
        <p:spPr>
          <a:xfrm>
            <a:off x="1497013" y="5334000"/>
            <a:ext cx="846137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>
                <a:solidFill>
                  <a:srgbClr val="ff0000"/>
                </a:solidFill>
              </a:rPr>
              <a:t>내 좌표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22550" name="모서리가 둥근 사각형 설명선[R] 32"/>
          <p:cNvSpPr>
            <a:spLocks noChangeArrowheads="1"/>
          </p:cNvSpPr>
          <p:nvPr/>
        </p:nvSpPr>
        <p:spPr>
          <a:xfrm>
            <a:off x="3924300" y="5287963"/>
            <a:ext cx="1079500" cy="431800"/>
          </a:xfrm>
          <a:prstGeom prst="wedgeRoundRectCallout">
            <a:avLst>
              <a:gd name="adj1" fmla="val 52148"/>
              <a:gd name="adj2" fmla="val -122384"/>
              <a:gd name="adj3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51" name="TextBox 33"/>
          <p:cNvSpPr txBox="1">
            <a:spLocks noChangeArrowheads="1"/>
          </p:cNvSpPr>
          <p:nvPr/>
        </p:nvSpPr>
        <p:spPr>
          <a:xfrm>
            <a:off x="3924300" y="5334000"/>
            <a:ext cx="1152525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>
                <a:solidFill>
                  <a:srgbClr val="ff0000"/>
                </a:solidFill>
              </a:rPr>
              <a:t>좀비</a:t>
            </a:r>
            <a:r>
              <a:rPr kumimoji="1" lang="en-US" altLang="ko-KR">
                <a:solidFill>
                  <a:srgbClr val="ff0000"/>
                </a:solidFill>
              </a:rPr>
              <a:t>1</a:t>
            </a:r>
            <a:r>
              <a:rPr kumimoji="1" lang="ko-KR" altLang="en-US">
                <a:solidFill>
                  <a:srgbClr val="ff0000"/>
                </a:solidFill>
              </a:rPr>
              <a:t> 좌표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22552" name="TextBox 34"/>
          <p:cNvSpPr txBox="1">
            <a:spLocks noChangeArrowheads="1"/>
          </p:cNvSpPr>
          <p:nvPr/>
        </p:nvSpPr>
        <p:spPr>
          <a:xfrm>
            <a:off x="1331913" y="5754688"/>
            <a:ext cx="3890962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/>
              <a:t>내 좌표와 좀비 좌표가 같으면 충돌 </a:t>
            </a:r>
            <a:r>
              <a:rPr kumimoji="1" lang="en-US" altLang="ko-KR"/>
              <a:t>=</a:t>
            </a:r>
            <a:r>
              <a:rPr kumimoji="1" lang="ko-KR" altLang="en-US"/>
              <a:t> 죽음</a:t>
            </a:r>
            <a:endParaRPr kumimoji="1" lang="ko-KR" altLang="en-US"/>
          </a:p>
        </p:txBody>
      </p:sp>
      <p:sp>
        <p:nvSpPr>
          <p:cNvPr id="22553" name="오른쪽 화살표[R] 35"/>
          <p:cNvSpPr>
            <a:spLocks noChangeArrowheads="1"/>
          </p:cNvSpPr>
          <p:nvPr/>
        </p:nvSpPr>
        <p:spPr>
          <a:xfrm rot="5400000">
            <a:off x="4788694" y="2945606"/>
            <a:ext cx="431800" cy="325438"/>
          </a:xfrm>
          <a:prstGeom prst="rightArrow">
            <a:avLst>
              <a:gd name="adj1" fmla="val 50000"/>
              <a:gd name="adj2" fmla="val 49977"/>
            </a:avLst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22554" name="그림 3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15163" y="3352800"/>
            <a:ext cx="503237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55" name="모서리가 둥근 사각형 설명선[R] 37"/>
          <p:cNvSpPr>
            <a:spLocks noChangeArrowheads="1"/>
          </p:cNvSpPr>
          <p:nvPr/>
        </p:nvSpPr>
        <p:spPr>
          <a:xfrm>
            <a:off x="6156325" y="5299075"/>
            <a:ext cx="1079500" cy="431800"/>
          </a:xfrm>
          <a:prstGeom prst="wedgeRoundRectCallout">
            <a:avLst>
              <a:gd name="adj1" fmla="val 52148"/>
              <a:gd name="adj2" fmla="val -122384"/>
              <a:gd name="adj3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556" name="TextBox 38"/>
          <p:cNvSpPr txBox="1">
            <a:spLocks noChangeArrowheads="1"/>
          </p:cNvSpPr>
          <p:nvPr/>
        </p:nvSpPr>
        <p:spPr>
          <a:xfrm>
            <a:off x="6156325" y="5345113"/>
            <a:ext cx="1152525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>
                <a:solidFill>
                  <a:srgbClr val="ff0000"/>
                </a:solidFill>
              </a:rPr>
              <a:t>좀비</a:t>
            </a:r>
            <a:r>
              <a:rPr kumimoji="1" lang="en-US" altLang="ko-KR">
                <a:solidFill>
                  <a:srgbClr val="ff0000"/>
                </a:solidFill>
              </a:rPr>
              <a:t>2</a:t>
            </a:r>
            <a:r>
              <a:rPr kumimoji="1" lang="ko-KR" altLang="en-US">
                <a:solidFill>
                  <a:srgbClr val="ff0000"/>
                </a:solidFill>
              </a:rPr>
              <a:t> 좌표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22557" name="TextBox 39"/>
          <p:cNvSpPr txBox="1">
            <a:spLocks noChangeArrowheads="1"/>
          </p:cNvSpPr>
          <p:nvPr/>
        </p:nvSpPr>
        <p:spPr>
          <a:xfrm>
            <a:off x="1768475" y="1849438"/>
            <a:ext cx="1257300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 Narrow"/>
                <a:ea typeface="굴림"/>
              </a:defRPr>
            </a:lvl9pPr>
          </a:lstStyle>
          <a:p>
            <a:pPr lvl="0">
              <a:defRPr/>
            </a:pPr>
            <a:r>
              <a:rPr kumimoji="1" lang="ko-KR" altLang="en-US"/>
              <a:t>자신의 이름</a:t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AB9DD8-C1FE-1C44-8D76-A5F34403B40B}" type="datetime1">
              <a:rPr lang="en-US" altLang="ko-KR"/>
              <a:pPr>
                <a:defRPr/>
              </a:pPr>
              <a:t>4/14/2021</a:t>
            </a:fld>
            <a:endParaRPr lang="en-US" altLang="ko-KR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직무능력평가</a:t>
            </a:r>
            <a:endParaRPr lang="ko-KR" altLang="en-US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>
          <a:xfrm>
            <a:off x="4502150" y="1484313"/>
            <a:ext cx="4464050" cy="25923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/>
                <a:ea typeface="굴림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내 현재 위치는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0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움직일까요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? (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왼쪽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(1)/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오른쪽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(2)/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점프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(3))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나의 위치를 왼쪽으로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감소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밖으로 나가지 않도록 하세요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내가 왼쪽으로 움직입니다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현재 위치는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[2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나의 위치를 오른쪽으로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증가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내가 오른쪽으로 움직입니다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현재 위치는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[3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 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 나의 위치를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1~3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 랜덤하게 증가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highlight>
                <a:srgbClr val="00ffff"/>
              </a:highligh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내가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3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만큼 점프를 합니다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 현재 위치는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4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ffff"/>
                </a:highlight>
                <a:latin typeface="Arial Narrow"/>
              </a:rPr>
              <a:t>.”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highlight>
                <a:srgbClr val="00ffff"/>
              </a:highlight>
              <a:latin typeface="Arial Narrow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>
          <a:xfrm>
            <a:off x="174625" y="4057650"/>
            <a:ext cx="4325938" cy="23764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/>
                <a:ea typeface="굴림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좀비를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7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위치에 처음 놓고 한턴마다 랜덤하게 좌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우 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로 움직이거나 또는 그 자리에 있도록  하세요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좀비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의 현재 위치는 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8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좀비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의 현재 위치는 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14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>
          <a:xfrm>
            <a:off x="4510088" y="4076700"/>
            <a:ext cx="4456112" cy="23764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/>
                <a:ea typeface="굴림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내 캐릭터가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20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위치를 넘어서면 게임이 끝나도록 하세요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미션 클리어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목적지에 도달했습니다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게임을 종료합니다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만약 내 캐릭터와 좀비가 만나면 캐릭터가 죽도록하세요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좀비에게 잡혔습니다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게임을 종료합니다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>
          <a:xfrm>
            <a:off x="179388" y="1176338"/>
            <a:ext cx="801687" cy="307975"/>
          </a:xfrm>
          <a:prstGeom prst="rect">
            <a:avLst/>
          </a:prstGeom>
          <a:solidFill>
            <a:srgbClr val="ff99cc">
              <a:alpha val="75000"/>
            </a:srgbClr>
          </a:solidFill>
          <a:ln w="25400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번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latin typeface="Arial Narrow"/>
              <a:ea typeface="굴림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>
          <a:xfrm>
            <a:off x="4643438" y="1125538"/>
            <a:ext cx="801687" cy="330200"/>
          </a:xfrm>
          <a:prstGeom prst="rect">
            <a:avLst/>
          </a:prstGeom>
          <a:solidFill>
            <a:srgbClr val="ff99cc">
              <a:alpha val="75000"/>
            </a:srgbClr>
          </a:solidFill>
          <a:ln w="25400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번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latin typeface="Arial Narrow"/>
              <a:ea typeface="굴림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>
          <a:xfrm>
            <a:off x="179388" y="6434138"/>
            <a:ext cx="801687" cy="330200"/>
          </a:xfrm>
          <a:prstGeom prst="rect">
            <a:avLst/>
          </a:prstGeom>
          <a:solidFill>
            <a:srgbClr val="ff99cc">
              <a:alpha val="75000"/>
            </a:srgbClr>
          </a:solidFill>
          <a:ln w="25400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3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번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latin typeface="Arial Narrow"/>
              <a:ea typeface="굴림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>
          <a:xfrm>
            <a:off x="4510088" y="6467475"/>
            <a:ext cx="801687" cy="330200"/>
          </a:xfrm>
          <a:prstGeom prst="rect">
            <a:avLst/>
          </a:prstGeom>
          <a:solidFill>
            <a:srgbClr val="ff99cc">
              <a:alpha val="75000"/>
            </a:srgbClr>
          </a:solidFill>
          <a:ln w="25400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4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effectLst>
                  <a:outerShdw blurRad="38100" dist="38100" dir="2700000" algn="tl">
                    <a:srgbClr val="ffffff"/>
                  </a:outerShdw>
                </a:effectLst>
                <a:latin typeface="Arial Narrow"/>
                <a:ea typeface="굴림"/>
              </a:rPr>
              <a:t>번</a:t>
            </a:r>
            <a:endParaRPr xmlns:mc="http://schemas.openxmlformats.org/markup-compatibility/2006" xmlns:hp="http://schemas.haansoft.com/office/presentation/8.0" lang="ko-KR" altLang="en-US" sz="1400" mc:Ignorable="hp" hp:hslEmbossed="0">
              <a:latin typeface="Arial Narrow"/>
              <a:ea typeface="굴림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>
          <a:xfrm>
            <a:off x="179388" y="1512888"/>
            <a:ext cx="4321175" cy="25638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/>
                <a:ea typeface="굴림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u="sng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&lt;</a:t>
            </a:r>
            <a:r>
              <a:rPr xmlns:mc="http://schemas.openxmlformats.org/markup-compatibility/2006" xmlns:hp="http://schemas.haansoft.com/office/presentation/8.0" lang="ko-KR" altLang="en-US" sz="1600" u="sng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턴제 좀비 게임 만들기</a:t>
            </a:r>
            <a:r>
              <a:rPr xmlns:mc="http://schemas.openxmlformats.org/markup-compatibility/2006" xmlns:hp="http://schemas.haansoft.com/office/presentation/8.0" lang="en-US" altLang="ko-KR" sz="1600" u="sng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&gt;</a:t>
            </a:r>
            <a:endParaRPr xmlns:mc="http://schemas.openxmlformats.org/markup-compatibility/2006" xmlns:hp="http://schemas.haansoft.com/office/presentation/8.0" lang="en-US" altLang="ko-KR" sz="1600" u="sng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좀비 게임을 시작합니다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나의 현재위치는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0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움직일까요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? (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왼쪽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(1)/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오른쪽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(2)/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점프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(3))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[1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내가 왼쪽으로 움직입니다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[2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내가 오른쪽으로 움직입니다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[3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입력할 경우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]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내가 점프를 합니다</a:t>
            </a:r>
            <a:r>
              <a:rPr xmlns:mc="http://schemas.openxmlformats.org/markup-compatibility/2006" xmlns:hp="http://schemas.haansoft.com/office/presentation/8.0" lang="en-US" altLang="ko-KR" sz="1400" mc:Ignorable="hp" hp:hslEmbossed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/>
              </a:rPr>
              <a:t>.”</a:t>
            </a:r>
            <a:endParaRPr xmlns:mc="http://schemas.openxmlformats.org/markup-compatibility/2006" xmlns:hp="http://schemas.haansoft.com/office/presentation/8.0" lang="en-US" altLang="ko-KR" sz="1400" mc:Ignorable="hp" hp:hslEmbossed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1DDFD8D-2342-4C4D-AC05-0ED789EA2B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AB9DD8-C1FE-1C44-8D76-A5F34403B40B}" type="datetime1">
              <a:rPr lang="en-US" altLang="ko-KR"/>
              <a:pPr>
                <a:defRPr/>
              </a:pPr>
              <a:t>5/16/2020</a:t>
            </a:fld>
            <a:endParaRPr lang="en-US" altLang="ko-K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847C43-4662-CD43-981B-4003C58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72B0F-41CD-4A77-9ED7-2DAD0E557A20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C02EF034-EF19-274B-A6EF-655CA5A5F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직무능력평가</a:t>
            </a:r>
          </a:p>
        </p:txBody>
      </p:sp>
      <p:sp>
        <p:nvSpPr>
          <p:cNvPr id="528391" name="Text Box 7">
            <a:extLst>
              <a:ext uri="{FF2B5EF4-FFF2-40B4-BE49-F238E27FC236}">
                <a16:creationId xmlns:a16="http://schemas.microsoft.com/office/drawing/2014/main" id="{B40EB9A1-82EC-0942-9B12-01EF9A5F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76338"/>
            <a:ext cx="801687" cy="307975"/>
          </a:xfrm>
          <a:prstGeom prst="rect">
            <a:avLst/>
          </a:prstGeom>
          <a:solidFill>
            <a:srgbClr val="FF99CC">
              <a:alpha val="7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  <a:ea typeface="굴림" charset="0"/>
              </a:rPr>
              <a:t>5</a:t>
            </a:r>
            <a:r>
              <a:rPr lang="ko-KR" alt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  <a:ea typeface="굴림" charset="0"/>
              </a:rPr>
              <a:t>번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F9A1236-E9F6-2F41-8B10-37D4F0CE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12888"/>
            <a:ext cx="4537075" cy="25638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내 캐릭터 생명이 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3</a:t>
            </a: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개 있도록 프로그래밍하세요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</a:t>
            </a:r>
            <a:endParaRPr lang="en-US" altLang="ko-KR" sz="1400" dirty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4020202020204" pitchFamily="34" charset="0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1</a:t>
            </a: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번째 캐릭터가 죽으면 </a:t>
            </a:r>
            <a:endParaRPr lang="en-US" altLang="ko-KR" sz="1400" dirty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4020202020204" pitchFamily="34" charset="0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좀비에게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잡혔습니다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 생명이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2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개 남았습니다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게임을 처음위치에서 다시 시작합니다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모든 캐릭터도 죽으면 </a:t>
            </a:r>
            <a:endParaRPr lang="en-US" altLang="ko-KR" sz="1400" dirty="0">
              <a:solidFill>
                <a:srgbClr val="66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4020202020204" pitchFamily="34" charset="0"/>
            </a:endParaRP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생명이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0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입니다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게임을 종료합니다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endParaRPr lang="ko-KR" altLang="en-US" sz="1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4BCE79-0594-3740-A6FF-0265EF9C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76700"/>
            <a:ext cx="6913562" cy="20891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har char="•"/>
              <a:def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indent="-3429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171700" indent="-3429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좀비가 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2</a:t>
            </a: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개 있도록 프로그래밍 하세요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첫번째 좀비 위치 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7,</a:t>
            </a:r>
            <a:r>
              <a:rPr lang="ko-KR" altLang="en-US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두번째 좀비 위치 </a:t>
            </a:r>
            <a:r>
              <a:rPr lang="en-US" altLang="ko-KR" sz="1400" dirty="0">
                <a:solidFill>
                  <a:srgbClr val="66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15</a:t>
            </a: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1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번째 좀비가 왼쪽으로 움직였습니다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현재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1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번째 좀비 위치는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8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입니다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</a:p>
          <a:p>
            <a:pPr latinLnBrk="0">
              <a:spcBef>
                <a:spcPct val="50000"/>
              </a:spcBef>
              <a:buFontTx/>
              <a:buNone/>
              <a:defRPr/>
            </a:pP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2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번째 좀비는 오른쪽으로 움직였습니다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 현재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2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번째 좀비 위치는 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14</a:t>
            </a:r>
            <a:r>
              <a:rPr lang="ko-KR" altLang="en-US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입니다</a:t>
            </a:r>
            <a:r>
              <a:rPr lang="en-US" altLang="ko-K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3E7A7-6DAB-4CA7-B679-65CCAB3BCE59}"/>
              </a:ext>
            </a:extLst>
          </p:cNvPr>
          <p:cNvSpPr txBox="1"/>
          <p:nvPr/>
        </p:nvSpPr>
        <p:spPr>
          <a:xfrm>
            <a:off x="4886479" y="168744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3;</a:t>
            </a:r>
          </a:p>
          <a:p>
            <a:r>
              <a:rPr lang="en-US" altLang="ko-KR" dirty="0"/>
              <a:t>Life--;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FontTx/>
          <a:buNone/>
          <a:defRPr kumimoji="0" lang="en-US" altLang="ko-KR" sz="1600" b="1" i="0" u="none" strike="noStrike" cap="none" normalizeH="0" baseline="0">
            <a:solidFill>
              <a:schemeClr val="tx1"/>
            </a:solidFill>
            <a:effectLst/>
            <a:latin typeface="Arial Narrow"/>
            <a:ea typeface="굴림"/>
          </a:defRPr>
        </a:defPPr>
      </a:lstStyle>
    </a:spDef>
    <a:lnDef>
      <a:spPr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FontTx/>
          <a:buNone/>
          <a:defRPr kumimoji="0" lang="en-US" altLang="ko-KR" sz="1600" b="1" i="0" u="none" strike="noStrike" cap="none" normalizeH="0" baseline="0">
            <a:solidFill>
              <a:schemeClr val="tx1"/>
            </a:solidFill>
            <a:effectLst/>
            <a:latin typeface="Arial Narrow"/>
            <a:ea typeface="굴림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229</ep:Words>
  <ep:PresentationFormat>화면 슬라이드 쇼(4:3)</ep:PresentationFormat>
  <ep:Paragraphs>63</ep:Paragraphs>
  <ep:Slides>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기본 디자인</vt:lpstr>
      <vt:lpstr>슬라이드 1</vt:lpstr>
      <vt:lpstr>직무능력평가</vt:lpstr>
      <vt:lpstr>직무능력평가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2016-04-21T13:36:25.000</dcterms:created>
  <dc:creator>조강홍</dc:creator>
  <cp:lastModifiedBy>USER</cp:lastModifiedBy>
  <dcterms:modified xsi:type="dcterms:W3CDTF">2021-04-15T05:39:34.447</dcterms:modified>
  <cp:revision>35</cp:revision>
  <dc:title>자바애플리케이션구현  직무능력평가1차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