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7" r:id="rId8"/>
    <p:sldId id="268" r:id="rId9"/>
    <p:sldId id="261" r:id="rId10"/>
    <p:sldId id="267" r:id="rId11"/>
    <p:sldId id="265" r:id="rId12"/>
    <p:sldId id="262" r:id="rId13"/>
    <p:sldId id="263" r:id="rId14"/>
    <p:sldId id="26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D8E029-80AE-4358-B63C-3E640DBBAAD5}" v="2" dt="2025-10-28T04:51:30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nakshideiveegan294h@gmail.com" userId="25871aa851d67308" providerId="LiveId" clId="{5305E75B-6F5A-4A89-A3A1-A11484C97009}"/>
    <pc:docChg chg="undo custSel addSld delSld modSld">
      <pc:chgData name="meenakshideiveegan294h@gmail.com" userId="25871aa851d67308" providerId="LiveId" clId="{5305E75B-6F5A-4A89-A3A1-A11484C97009}" dt="2025-10-28T05:00:55.350" v="654" actId="20577"/>
      <pc:docMkLst>
        <pc:docMk/>
      </pc:docMkLst>
      <pc:sldChg chg="modSp mod">
        <pc:chgData name="meenakshideiveegan294h@gmail.com" userId="25871aa851d67308" providerId="LiveId" clId="{5305E75B-6F5A-4A89-A3A1-A11484C97009}" dt="2025-10-25T07:00:56.256" v="497" actId="27636"/>
        <pc:sldMkLst>
          <pc:docMk/>
          <pc:sldMk cId="3670486895" sldId="261"/>
        </pc:sldMkLst>
        <pc:spChg chg="mod">
          <ac:chgData name="meenakshideiveegan294h@gmail.com" userId="25871aa851d67308" providerId="LiveId" clId="{5305E75B-6F5A-4A89-A3A1-A11484C97009}" dt="2025-10-25T06:39:34.971" v="420" actId="1076"/>
          <ac:spMkLst>
            <pc:docMk/>
            <pc:sldMk cId="3670486895" sldId="261"/>
            <ac:spMk id="2" creationId="{D0AE0BAC-83A5-8A43-3689-565F24CCAE9B}"/>
          </ac:spMkLst>
        </pc:spChg>
        <pc:spChg chg="mod">
          <ac:chgData name="meenakshideiveegan294h@gmail.com" userId="25871aa851d67308" providerId="LiveId" clId="{5305E75B-6F5A-4A89-A3A1-A11484C97009}" dt="2025-10-25T07:00:56.256" v="497" actId="27636"/>
          <ac:spMkLst>
            <pc:docMk/>
            <pc:sldMk cId="3670486895" sldId="261"/>
            <ac:spMk id="3" creationId="{34A86F2C-E596-05F9-8FEB-6B793C55C46D}"/>
          </ac:spMkLst>
        </pc:spChg>
      </pc:sldChg>
      <pc:sldChg chg="modSp mod">
        <pc:chgData name="meenakshideiveegan294h@gmail.com" userId="25871aa851d67308" providerId="LiveId" clId="{5305E75B-6F5A-4A89-A3A1-A11484C97009}" dt="2025-10-25T06:42:19.401" v="459" actId="1076"/>
        <pc:sldMkLst>
          <pc:docMk/>
          <pc:sldMk cId="1297766784" sldId="262"/>
        </pc:sldMkLst>
        <pc:spChg chg="mod">
          <ac:chgData name="meenakshideiveegan294h@gmail.com" userId="25871aa851d67308" providerId="LiveId" clId="{5305E75B-6F5A-4A89-A3A1-A11484C97009}" dt="2025-10-25T06:41:27.194" v="434" actId="255"/>
          <ac:spMkLst>
            <pc:docMk/>
            <pc:sldMk cId="1297766784" sldId="262"/>
            <ac:spMk id="2" creationId="{93F7AA24-79C9-CA03-432B-18A437E7747F}"/>
          </ac:spMkLst>
        </pc:spChg>
        <pc:spChg chg="mod">
          <ac:chgData name="meenakshideiveegan294h@gmail.com" userId="25871aa851d67308" providerId="LiveId" clId="{5305E75B-6F5A-4A89-A3A1-A11484C97009}" dt="2025-10-25T06:42:19.401" v="459" actId="1076"/>
          <ac:spMkLst>
            <pc:docMk/>
            <pc:sldMk cId="1297766784" sldId="262"/>
            <ac:spMk id="3" creationId="{E3A75256-0390-17CA-1013-B4617433DCC2}"/>
          </ac:spMkLst>
        </pc:spChg>
      </pc:sldChg>
      <pc:sldChg chg="modSp mod">
        <pc:chgData name="meenakshideiveegan294h@gmail.com" userId="25871aa851d67308" providerId="LiveId" clId="{5305E75B-6F5A-4A89-A3A1-A11484C97009}" dt="2025-10-25T07:00:56.265" v="498" actId="27636"/>
        <pc:sldMkLst>
          <pc:docMk/>
          <pc:sldMk cId="1176198321" sldId="263"/>
        </pc:sldMkLst>
        <pc:spChg chg="mod">
          <ac:chgData name="meenakshideiveegan294h@gmail.com" userId="25871aa851d67308" providerId="LiveId" clId="{5305E75B-6F5A-4A89-A3A1-A11484C97009}" dt="2025-10-25T06:42:42.229" v="462" actId="1076"/>
          <ac:spMkLst>
            <pc:docMk/>
            <pc:sldMk cId="1176198321" sldId="263"/>
            <ac:spMk id="2" creationId="{8E72A238-5148-D3E5-0609-360E01CEBFE6}"/>
          </ac:spMkLst>
        </pc:spChg>
        <pc:spChg chg="mod">
          <ac:chgData name="meenakshideiveegan294h@gmail.com" userId="25871aa851d67308" providerId="LiveId" clId="{5305E75B-6F5A-4A89-A3A1-A11484C97009}" dt="2025-10-25T07:00:56.265" v="498" actId="27636"/>
          <ac:spMkLst>
            <pc:docMk/>
            <pc:sldMk cId="1176198321" sldId="263"/>
            <ac:spMk id="3" creationId="{BD0E7695-6C84-6703-8452-B53DDA301D54}"/>
          </ac:spMkLst>
        </pc:spChg>
      </pc:sldChg>
      <pc:sldChg chg="modSp mod">
        <pc:chgData name="meenakshideiveegan294h@gmail.com" userId="25871aa851d67308" providerId="LiveId" clId="{5305E75B-6F5A-4A89-A3A1-A11484C97009}" dt="2025-10-25T06:44:31.738" v="476" actId="1076"/>
        <pc:sldMkLst>
          <pc:docMk/>
          <pc:sldMk cId="2883230675" sldId="264"/>
        </pc:sldMkLst>
        <pc:spChg chg="mod">
          <ac:chgData name="meenakshideiveegan294h@gmail.com" userId="25871aa851d67308" providerId="LiveId" clId="{5305E75B-6F5A-4A89-A3A1-A11484C97009}" dt="2025-10-25T06:43:36.101" v="471" actId="1076"/>
          <ac:spMkLst>
            <pc:docMk/>
            <pc:sldMk cId="2883230675" sldId="264"/>
            <ac:spMk id="2" creationId="{FE85DBF2-7DEA-949A-1C10-79FC77AEE7C9}"/>
          </ac:spMkLst>
        </pc:spChg>
        <pc:spChg chg="mod">
          <ac:chgData name="meenakshideiveegan294h@gmail.com" userId="25871aa851d67308" providerId="LiveId" clId="{5305E75B-6F5A-4A89-A3A1-A11484C97009}" dt="2025-10-25T06:44:31.738" v="476" actId="1076"/>
          <ac:spMkLst>
            <pc:docMk/>
            <pc:sldMk cId="2883230675" sldId="264"/>
            <ac:spMk id="3" creationId="{7E10C637-1CBA-E5D3-6EA5-71D6181EFA02}"/>
          </ac:spMkLst>
        </pc:spChg>
      </pc:sldChg>
      <pc:sldChg chg="modSp mod">
        <pc:chgData name="meenakshideiveegan294h@gmail.com" userId="25871aa851d67308" providerId="LiveId" clId="{5305E75B-6F5A-4A89-A3A1-A11484C97009}" dt="2025-10-25T06:41:15.336" v="432" actId="255"/>
        <pc:sldMkLst>
          <pc:docMk/>
          <pc:sldMk cId="4259446879" sldId="265"/>
        </pc:sldMkLst>
        <pc:spChg chg="mod">
          <ac:chgData name="meenakshideiveegan294h@gmail.com" userId="25871aa851d67308" providerId="LiveId" clId="{5305E75B-6F5A-4A89-A3A1-A11484C97009}" dt="2025-10-25T06:41:15.336" v="432" actId="255"/>
          <ac:spMkLst>
            <pc:docMk/>
            <pc:sldMk cId="4259446879" sldId="265"/>
            <ac:spMk id="2" creationId="{B9E17E45-18A5-B81E-252A-E2D7D1881B9A}"/>
          </ac:spMkLst>
        </pc:spChg>
      </pc:sldChg>
      <pc:sldChg chg="delSp modSp mod">
        <pc:chgData name="meenakshideiveegan294h@gmail.com" userId="25871aa851d67308" providerId="LiveId" clId="{5305E75B-6F5A-4A89-A3A1-A11484C97009}" dt="2025-10-25T06:41:02.636" v="430" actId="255"/>
        <pc:sldMkLst>
          <pc:docMk/>
          <pc:sldMk cId="2547073549" sldId="267"/>
        </pc:sldMkLst>
        <pc:spChg chg="mod">
          <ac:chgData name="meenakshideiveegan294h@gmail.com" userId="25871aa851d67308" providerId="LiveId" clId="{5305E75B-6F5A-4A89-A3A1-A11484C97009}" dt="2025-10-25T06:41:02.636" v="430" actId="255"/>
          <ac:spMkLst>
            <pc:docMk/>
            <pc:sldMk cId="2547073549" sldId="267"/>
            <ac:spMk id="2" creationId="{5BC430A3-4580-C011-F035-1237BF153BA8}"/>
          </ac:spMkLst>
        </pc:spChg>
      </pc:sldChg>
      <pc:sldChg chg="modSp mod">
        <pc:chgData name="meenakshideiveegan294h@gmail.com" userId="25871aa851d67308" providerId="LiveId" clId="{5305E75B-6F5A-4A89-A3A1-A11484C97009}" dt="2025-10-25T06:39:12.578" v="417" actId="1076"/>
        <pc:sldMkLst>
          <pc:docMk/>
          <pc:sldMk cId="3176446167" sldId="268"/>
        </pc:sldMkLst>
        <pc:spChg chg="mod">
          <ac:chgData name="meenakshideiveegan294h@gmail.com" userId="25871aa851d67308" providerId="LiveId" clId="{5305E75B-6F5A-4A89-A3A1-A11484C97009}" dt="2025-10-25T06:39:12.578" v="417" actId="1076"/>
          <ac:spMkLst>
            <pc:docMk/>
            <pc:sldMk cId="3176446167" sldId="268"/>
            <ac:spMk id="2" creationId="{DB15ED81-65CC-9E69-90D4-80D760AB2D57}"/>
          </ac:spMkLst>
        </pc:spChg>
        <pc:spChg chg="mod">
          <ac:chgData name="meenakshideiveegan294h@gmail.com" userId="25871aa851d67308" providerId="LiveId" clId="{5305E75B-6F5A-4A89-A3A1-A11484C97009}" dt="2025-10-25T06:35:24.602" v="386" actId="1076"/>
          <ac:spMkLst>
            <pc:docMk/>
            <pc:sldMk cId="3176446167" sldId="268"/>
            <ac:spMk id="13" creationId="{752A747F-20E1-77CF-9FA1-057748AEFADA}"/>
          </ac:spMkLst>
        </pc:spChg>
        <pc:spChg chg="mod">
          <ac:chgData name="meenakshideiveegan294h@gmail.com" userId="25871aa851d67308" providerId="LiveId" clId="{5305E75B-6F5A-4A89-A3A1-A11484C97009}" dt="2025-10-25T06:35:58.444" v="391" actId="1076"/>
          <ac:spMkLst>
            <pc:docMk/>
            <pc:sldMk cId="3176446167" sldId="268"/>
            <ac:spMk id="14" creationId="{F6EBF108-BB4E-3761-7BB1-7D7E5D72CB38}"/>
          </ac:spMkLst>
        </pc:spChg>
        <pc:spChg chg="mod">
          <ac:chgData name="meenakshideiveegan294h@gmail.com" userId="25871aa851d67308" providerId="LiveId" clId="{5305E75B-6F5A-4A89-A3A1-A11484C97009}" dt="2025-10-25T06:34:58.026" v="381" actId="1076"/>
          <ac:spMkLst>
            <pc:docMk/>
            <pc:sldMk cId="3176446167" sldId="268"/>
            <ac:spMk id="15" creationId="{4DD5C9C5-76A8-C5FB-A152-140FE82F7388}"/>
          </ac:spMkLst>
        </pc:spChg>
        <pc:spChg chg="mod">
          <ac:chgData name="meenakshideiveegan294h@gmail.com" userId="25871aa851d67308" providerId="LiveId" clId="{5305E75B-6F5A-4A89-A3A1-A11484C97009}" dt="2025-10-25T06:38:40.345" v="413" actId="1076"/>
          <ac:spMkLst>
            <pc:docMk/>
            <pc:sldMk cId="3176446167" sldId="268"/>
            <ac:spMk id="16" creationId="{E9D22FAF-6DF5-B512-DCC7-18B02591D613}"/>
          </ac:spMkLst>
        </pc:spChg>
        <pc:spChg chg="mod">
          <ac:chgData name="meenakshideiveegan294h@gmail.com" userId="25871aa851d67308" providerId="LiveId" clId="{5305E75B-6F5A-4A89-A3A1-A11484C97009}" dt="2025-10-25T06:35:16.978" v="385" actId="1076"/>
          <ac:spMkLst>
            <pc:docMk/>
            <pc:sldMk cId="3176446167" sldId="268"/>
            <ac:spMk id="17" creationId="{39FAE5DF-0D7C-9CCD-40F6-DDEC96679AA0}"/>
          </ac:spMkLst>
        </pc:spChg>
        <pc:spChg chg="mod">
          <ac:chgData name="meenakshideiveegan294h@gmail.com" userId="25871aa851d67308" providerId="LiveId" clId="{5305E75B-6F5A-4A89-A3A1-A11484C97009}" dt="2025-10-25T06:36:35.816" v="395" actId="1076"/>
          <ac:spMkLst>
            <pc:docMk/>
            <pc:sldMk cId="3176446167" sldId="268"/>
            <ac:spMk id="18" creationId="{9F4B8CA0-B1AF-C7E1-5CFA-10B915CF27CE}"/>
          </ac:spMkLst>
        </pc:spChg>
        <pc:spChg chg="mod">
          <ac:chgData name="meenakshideiveegan294h@gmail.com" userId="25871aa851d67308" providerId="LiveId" clId="{5305E75B-6F5A-4A89-A3A1-A11484C97009}" dt="2025-10-25T06:38:48.495" v="414" actId="14100"/>
          <ac:spMkLst>
            <pc:docMk/>
            <pc:sldMk cId="3176446167" sldId="268"/>
            <ac:spMk id="32" creationId="{7836C2A3-F80A-22C8-0FD4-29768708FDF4}"/>
          </ac:spMkLst>
        </pc:spChg>
        <pc:spChg chg="mod">
          <ac:chgData name="meenakshideiveegan294h@gmail.com" userId="25871aa851d67308" providerId="LiveId" clId="{5305E75B-6F5A-4A89-A3A1-A11484C97009}" dt="2025-10-25T06:38:15.378" v="408" actId="1076"/>
          <ac:spMkLst>
            <pc:docMk/>
            <pc:sldMk cId="3176446167" sldId="268"/>
            <ac:spMk id="33" creationId="{51915988-8F87-B7D4-FD1B-FA408E8E42EE}"/>
          </ac:spMkLst>
        </pc:spChg>
        <pc:spChg chg="mod">
          <ac:chgData name="meenakshideiveegan294h@gmail.com" userId="25871aa851d67308" providerId="LiveId" clId="{5305E75B-6F5A-4A89-A3A1-A11484C97009}" dt="2025-10-25T06:38:05.026" v="406" actId="1076"/>
          <ac:spMkLst>
            <pc:docMk/>
            <pc:sldMk cId="3176446167" sldId="268"/>
            <ac:spMk id="34" creationId="{2AF4FB2B-5984-3452-014E-49834D0725DC}"/>
          </ac:spMkLst>
        </pc:spChg>
        <pc:picChg chg="mod">
          <ac:chgData name="meenakshideiveegan294h@gmail.com" userId="25871aa851d67308" providerId="LiveId" clId="{5305E75B-6F5A-4A89-A3A1-A11484C97009}" dt="2025-10-25T06:35:11.353" v="384" actId="1076"/>
          <ac:picMkLst>
            <pc:docMk/>
            <pc:sldMk cId="3176446167" sldId="268"/>
            <ac:picMk id="5" creationId="{01FFAD0B-2D34-2AE8-AB09-00A507359624}"/>
          </ac:picMkLst>
        </pc:picChg>
        <pc:picChg chg="mod">
          <ac:chgData name="meenakshideiveegan294h@gmail.com" userId="25871aa851d67308" providerId="LiveId" clId="{5305E75B-6F5A-4A89-A3A1-A11484C97009}" dt="2025-10-25T06:35:43.273" v="389" actId="14100"/>
          <ac:picMkLst>
            <pc:docMk/>
            <pc:sldMk cId="3176446167" sldId="268"/>
            <ac:picMk id="7" creationId="{66DF3393-0C4F-7AFD-9193-4F1EDC64506F}"/>
          </ac:picMkLst>
        </pc:picChg>
        <pc:picChg chg="mod">
          <ac:chgData name="meenakshideiveegan294h@gmail.com" userId="25871aa851d67308" providerId="LiveId" clId="{5305E75B-6F5A-4A89-A3A1-A11484C97009}" dt="2025-10-25T06:36:09.678" v="394" actId="1076"/>
          <ac:picMkLst>
            <pc:docMk/>
            <pc:sldMk cId="3176446167" sldId="268"/>
            <ac:picMk id="9" creationId="{579BA559-AAA9-CBA9-0BC1-062338583FA2}"/>
          </ac:picMkLst>
        </pc:picChg>
        <pc:picChg chg="mod">
          <ac:chgData name="meenakshideiveegan294h@gmail.com" userId="25871aa851d67308" providerId="LiveId" clId="{5305E75B-6F5A-4A89-A3A1-A11484C97009}" dt="2025-10-25T06:38:35.924" v="412" actId="1076"/>
          <ac:picMkLst>
            <pc:docMk/>
            <pc:sldMk cId="3176446167" sldId="268"/>
            <ac:picMk id="11" creationId="{7D0EF1D7-2F1D-2D40-7DEB-ECCA86CA235F}"/>
          </ac:picMkLst>
        </pc:picChg>
      </pc:sldChg>
      <pc:sldChg chg="modSp mod">
        <pc:chgData name="meenakshideiveegan294h@gmail.com" userId="25871aa851d67308" providerId="LiveId" clId="{5305E75B-6F5A-4A89-A3A1-A11484C97009}" dt="2025-10-28T05:00:55.350" v="654" actId="20577"/>
        <pc:sldMkLst>
          <pc:docMk/>
          <pc:sldMk cId="3135214299" sldId="269"/>
        </pc:sldMkLst>
        <pc:spChg chg="mod">
          <ac:chgData name="meenakshideiveegan294h@gmail.com" userId="25871aa851d67308" providerId="LiveId" clId="{5305E75B-6F5A-4A89-A3A1-A11484C97009}" dt="2025-10-25T07:21:08.884" v="642" actId="14100"/>
          <ac:spMkLst>
            <pc:docMk/>
            <pc:sldMk cId="3135214299" sldId="269"/>
            <ac:spMk id="2" creationId="{0957BD53-70A7-CB28-8F3F-B8ECF18CDC42}"/>
          </ac:spMkLst>
        </pc:spChg>
        <pc:spChg chg="mod">
          <ac:chgData name="meenakshideiveegan294h@gmail.com" userId="25871aa851d67308" providerId="LiveId" clId="{5305E75B-6F5A-4A89-A3A1-A11484C97009}" dt="2025-10-28T05:00:55.350" v="654" actId="20577"/>
          <ac:spMkLst>
            <pc:docMk/>
            <pc:sldMk cId="3135214299" sldId="269"/>
            <ac:spMk id="3" creationId="{AFA98545-95A7-1F64-17EA-CD0F95FEAFA9}"/>
          </ac:spMkLst>
        </pc:spChg>
      </pc:sldChg>
      <pc:sldChg chg="modSp mod">
        <pc:chgData name="meenakshideiveegan294h@gmail.com" userId="25871aa851d67308" providerId="LiveId" clId="{5305E75B-6F5A-4A89-A3A1-A11484C97009}" dt="2025-10-25T05:59:37.268" v="202" actId="113"/>
        <pc:sldMkLst>
          <pc:docMk/>
          <pc:sldMk cId="3040168402" sldId="270"/>
        </pc:sldMkLst>
        <pc:spChg chg="mod">
          <ac:chgData name="meenakshideiveegan294h@gmail.com" userId="25871aa851d67308" providerId="LiveId" clId="{5305E75B-6F5A-4A89-A3A1-A11484C97009}" dt="2025-10-25T05:59:37.268" v="202" actId="113"/>
          <ac:spMkLst>
            <pc:docMk/>
            <pc:sldMk cId="3040168402" sldId="270"/>
            <ac:spMk id="3" creationId="{99944A1C-F0FC-C859-3032-F6FF161828F3}"/>
          </ac:spMkLst>
        </pc:spChg>
      </pc:sldChg>
      <pc:sldChg chg="modSp mod">
        <pc:chgData name="meenakshideiveegan294h@gmail.com" userId="25871aa851d67308" providerId="LiveId" clId="{5305E75B-6F5A-4A89-A3A1-A11484C97009}" dt="2025-10-25T06:01:08.990" v="207" actId="1076"/>
        <pc:sldMkLst>
          <pc:docMk/>
          <pc:sldMk cId="4017471663" sldId="271"/>
        </pc:sldMkLst>
        <pc:spChg chg="mod">
          <ac:chgData name="meenakshideiveegan294h@gmail.com" userId="25871aa851d67308" providerId="LiveId" clId="{5305E75B-6F5A-4A89-A3A1-A11484C97009}" dt="2025-10-25T06:00:57.459" v="206" actId="20577"/>
          <ac:spMkLst>
            <pc:docMk/>
            <pc:sldMk cId="4017471663" sldId="271"/>
            <ac:spMk id="2" creationId="{DCF28CE6-8C3E-AA47-CFC6-FBB4F326D33F}"/>
          </ac:spMkLst>
        </pc:spChg>
        <pc:spChg chg="mod">
          <ac:chgData name="meenakshideiveegan294h@gmail.com" userId="25871aa851d67308" providerId="LiveId" clId="{5305E75B-6F5A-4A89-A3A1-A11484C97009}" dt="2025-10-25T06:01:08.990" v="207" actId="1076"/>
          <ac:spMkLst>
            <pc:docMk/>
            <pc:sldMk cId="4017471663" sldId="271"/>
            <ac:spMk id="3" creationId="{CB35AEDD-4BF1-29DB-8382-7EE798CA4B7E}"/>
          </ac:spMkLst>
        </pc:spChg>
      </pc:sldChg>
      <pc:sldChg chg="modSp mod">
        <pc:chgData name="meenakshideiveegan294h@gmail.com" userId="25871aa851d67308" providerId="LiveId" clId="{5305E75B-6F5A-4A89-A3A1-A11484C97009}" dt="2025-10-25T06:03:30.042" v="226" actId="14100"/>
        <pc:sldMkLst>
          <pc:docMk/>
          <pc:sldMk cId="2028836810" sldId="272"/>
        </pc:sldMkLst>
        <pc:spChg chg="mod">
          <ac:chgData name="meenakshideiveegan294h@gmail.com" userId="25871aa851d67308" providerId="LiveId" clId="{5305E75B-6F5A-4A89-A3A1-A11484C97009}" dt="2025-10-25T06:01:32.988" v="209" actId="255"/>
          <ac:spMkLst>
            <pc:docMk/>
            <pc:sldMk cId="2028836810" sldId="272"/>
            <ac:spMk id="2" creationId="{5696B5D2-9F5B-2EED-362E-EEDE78838139}"/>
          </ac:spMkLst>
        </pc:spChg>
        <pc:spChg chg="mod">
          <ac:chgData name="meenakshideiveegan294h@gmail.com" userId="25871aa851d67308" providerId="LiveId" clId="{5305E75B-6F5A-4A89-A3A1-A11484C97009}" dt="2025-10-25T06:03:30.042" v="226" actId="14100"/>
          <ac:spMkLst>
            <pc:docMk/>
            <pc:sldMk cId="2028836810" sldId="272"/>
            <ac:spMk id="3" creationId="{79869EAD-0FFE-966E-F3A3-B605EA6D2FE6}"/>
          </ac:spMkLst>
        </pc:spChg>
      </pc:sldChg>
      <pc:sldChg chg="modSp mod">
        <pc:chgData name="meenakshideiveegan294h@gmail.com" userId="25871aa851d67308" providerId="LiveId" clId="{5305E75B-6F5A-4A89-A3A1-A11484C97009}" dt="2025-10-25T07:00:56.234" v="496" actId="27636"/>
        <pc:sldMkLst>
          <pc:docMk/>
          <pc:sldMk cId="4089348200" sldId="273"/>
        </pc:sldMkLst>
        <pc:spChg chg="mod">
          <ac:chgData name="meenakshideiveegan294h@gmail.com" userId="25871aa851d67308" providerId="LiveId" clId="{5305E75B-6F5A-4A89-A3A1-A11484C97009}" dt="2025-10-25T06:03:54.947" v="229" actId="255"/>
          <ac:spMkLst>
            <pc:docMk/>
            <pc:sldMk cId="4089348200" sldId="273"/>
            <ac:spMk id="2" creationId="{13114AC5-D204-342B-661E-E450BC7CF7AF}"/>
          </ac:spMkLst>
        </pc:spChg>
        <pc:spChg chg="mod">
          <ac:chgData name="meenakshideiveegan294h@gmail.com" userId="25871aa851d67308" providerId="LiveId" clId="{5305E75B-6F5A-4A89-A3A1-A11484C97009}" dt="2025-10-25T07:00:56.234" v="496" actId="27636"/>
          <ac:spMkLst>
            <pc:docMk/>
            <pc:sldMk cId="4089348200" sldId="273"/>
            <ac:spMk id="3" creationId="{F4CEF231-05D1-FBBD-48E2-5F84DA4D56FE}"/>
          </ac:spMkLst>
        </pc:spChg>
      </pc:sldChg>
      <pc:sldChg chg="addSp delSp modSp mod">
        <pc:chgData name="meenakshideiveegan294h@gmail.com" userId="25871aa851d67308" providerId="LiveId" clId="{5305E75B-6F5A-4A89-A3A1-A11484C97009}" dt="2025-10-28T04:49:20.977" v="648" actId="14100"/>
        <pc:sldMkLst>
          <pc:docMk/>
          <pc:sldMk cId="3455985245" sldId="274"/>
        </pc:sldMkLst>
        <pc:spChg chg="mod">
          <ac:chgData name="meenakshideiveegan294h@gmail.com" userId="25871aa851d67308" providerId="LiveId" clId="{5305E75B-6F5A-4A89-A3A1-A11484C97009}" dt="2025-10-25T06:05:37.565" v="272" actId="255"/>
          <ac:spMkLst>
            <pc:docMk/>
            <pc:sldMk cId="3455985245" sldId="274"/>
            <ac:spMk id="2" creationId="{C121830B-123D-1D7B-FDF7-92D9D1E86F50}"/>
          </ac:spMkLst>
        </pc:spChg>
        <pc:spChg chg="del mod">
          <ac:chgData name="meenakshideiveegan294h@gmail.com" userId="25871aa851d67308" providerId="LiveId" clId="{5305E75B-6F5A-4A89-A3A1-A11484C97009}" dt="2025-10-28T04:47:16.113" v="643" actId="478"/>
          <ac:spMkLst>
            <pc:docMk/>
            <pc:sldMk cId="3455985245" sldId="274"/>
            <ac:spMk id="3" creationId="{16DF3CC6-2C00-5A84-5698-F40BB5FE071B}"/>
          </ac:spMkLst>
        </pc:spChg>
        <pc:spChg chg="add del mod">
          <ac:chgData name="meenakshideiveegan294h@gmail.com" userId="25871aa851d67308" providerId="LiveId" clId="{5305E75B-6F5A-4A89-A3A1-A11484C97009}" dt="2025-10-28T04:48:54.943" v="645" actId="478"/>
          <ac:spMkLst>
            <pc:docMk/>
            <pc:sldMk cId="3455985245" sldId="274"/>
            <ac:spMk id="5" creationId="{F7CBDFD8-5882-0FC8-2461-693BB8AE21B9}"/>
          </ac:spMkLst>
        </pc:spChg>
        <pc:graphicFrameChg chg="add mod modGraphic">
          <ac:chgData name="meenakshideiveegan294h@gmail.com" userId="25871aa851d67308" providerId="LiveId" clId="{5305E75B-6F5A-4A89-A3A1-A11484C97009}" dt="2025-10-28T04:49:20.977" v="648" actId="14100"/>
          <ac:graphicFrameMkLst>
            <pc:docMk/>
            <pc:sldMk cId="3455985245" sldId="274"/>
            <ac:graphicFrameMk id="6" creationId="{EAE6C189-1F74-0A79-80C6-9012744ED79F}"/>
          </ac:graphicFrameMkLst>
        </pc:graphicFrameChg>
      </pc:sldChg>
      <pc:sldChg chg="delSp modSp new del mod">
        <pc:chgData name="meenakshideiveegan294h@gmail.com" userId="25871aa851d67308" providerId="LiveId" clId="{5305E75B-6F5A-4A89-A3A1-A11484C97009}" dt="2025-10-25T07:02:07.545" v="500" actId="47"/>
        <pc:sldMkLst>
          <pc:docMk/>
          <pc:sldMk cId="2252771734" sldId="275"/>
        </pc:sldMkLst>
      </pc:sldChg>
      <pc:sldChg chg="addSp delSp modSp new mod">
        <pc:chgData name="meenakshideiveegan294h@gmail.com" userId="25871aa851d67308" providerId="LiveId" clId="{5305E75B-6F5A-4A89-A3A1-A11484C97009}" dt="2025-10-25T07:19:02.778" v="585" actId="1076"/>
        <pc:sldMkLst>
          <pc:docMk/>
          <pc:sldMk cId="1760271170" sldId="276"/>
        </pc:sldMkLst>
        <pc:spChg chg="mod">
          <ac:chgData name="meenakshideiveegan294h@gmail.com" userId="25871aa851d67308" providerId="LiveId" clId="{5305E75B-6F5A-4A89-A3A1-A11484C97009}" dt="2025-10-25T07:12:47.026" v="552" actId="207"/>
          <ac:spMkLst>
            <pc:docMk/>
            <pc:sldMk cId="1760271170" sldId="276"/>
            <ac:spMk id="2" creationId="{56D55FAF-09AB-3F54-3A7E-71F1DA05CFDB}"/>
          </ac:spMkLst>
        </pc:spChg>
        <pc:picChg chg="add mod">
          <ac:chgData name="meenakshideiveegan294h@gmail.com" userId="25871aa851d67308" providerId="LiveId" clId="{5305E75B-6F5A-4A89-A3A1-A11484C97009}" dt="2025-10-25T07:19:02.778" v="585" actId="1076"/>
          <ac:picMkLst>
            <pc:docMk/>
            <pc:sldMk cId="1760271170" sldId="276"/>
            <ac:picMk id="9" creationId="{41166486-55DA-1BD4-554C-9CC4577F2B8D}"/>
          </ac:picMkLst>
        </pc:picChg>
        <pc:picChg chg="add mod">
          <ac:chgData name="meenakshideiveegan294h@gmail.com" userId="25871aa851d67308" providerId="LiveId" clId="{5305E75B-6F5A-4A89-A3A1-A11484C97009}" dt="2025-10-25T07:17:15.269" v="578" actId="14100"/>
          <ac:picMkLst>
            <pc:docMk/>
            <pc:sldMk cId="1760271170" sldId="276"/>
            <ac:picMk id="11" creationId="{981F572C-253D-B447-F963-C1DA16967F5C}"/>
          </ac:picMkLst>
        </pc:picChg>
        <pc:picChg chg="add mod">
          <ac:chgData name="meenakshideiveegan294h@gmail.com" userId="25871aa851d67308" providerId="LiveId" clId="{5305E75B-6F5A-4A89-A3A1-A11484C97009}" dt="2025-10-25T07:16:48.287" v="575" actId="14100"/>
          <ac:picMkLst>
            <pc:docMk/>
            <pc:sldMk cId="1760271170" sldId="276"/>
            <ac:picMk id="13" creationId="{12A50353-093A-27E0-75F3-085098A4BBA4}"/>
          </ac:picMkLst>
        </pc:picChg>
      </pc:sldChg>
      <pc:sldChg chg="delSp new mod">
        <pc:chgData name="meenakshideiveegan294h@gmail.com" userId="25871aa851d67308" providerId="LiveId" clId="{5305E75B-6F5A-4A89-A3A1-A11484C97009}" dt="2025-10-28T04:49:39.087" v="650" actId="478"/>
        <pc:sldMkLst>
          <pc:docMk/>
          <pc:sldMk cId="3851015929" sldId="277"/>
        </pc:sldMkLst>
        <pc:spChg chg="del">
          <ac:chgData name="meenakshideiveegan294h@gmail.com" userId="25871aa851d67308" providerId="LiveId" clId="{5305E75B-6F5A-4A89-A3A1-A11484C97009}" dt="2025-10-28T04:49:39.087" v="650" actId="478"/>
          <ac:spMkLst>
            <pc:docMk/>
            <pc:sldMk cId="3851015929" sldId="277"/>
            <ac:spMk id="3" creationId="{C72A154E-E3F1-5D45-4844-1D9E8CF936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17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0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8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9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91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88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35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99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01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0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BD53-70A7-CB28-8F3F-B8ECF18C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0319" y="781899"/>
            <a:ext cx="7669395" cy="831053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 DISEASE DETECTION APPLICATION USING</a:t>
            </a:r>
            <a:b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DEEP LEARNING &amp; android studio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98545-95A7-1F64-17EA-CD0F95FEA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90" y="2054942"/>
            <a:ext cx="11453491" cy="431636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Members: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1.  Kavishri N [211423104290]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2.  Meenakshi D [211423104364]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3.  Mahadevi M [211423104350]</a:t>
            </a:r>
          </a:p>
          <a:p>
            <a:pPr marL="0" indent="0"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Department :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Computer Science Engineering</a:t>
            </a:r>
          </a:p>
          <a:p>
            <a:pPr marL="0" indent="0"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Guide name :  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 Sangeetha K</a:t>
            </a:r>
            <a:endParaRPr lang="en-US" sz="2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Domain :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Deep Learning &amp; Android studio</a:t>
            </a:r>
          </a:p>
          <a:p>
            <a:pPr marL="0" indent="0">
              <a:buNone/>
            </a:pP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Date</a:t>
            </a:r>
            <a:r>
              <a:rPr lang="en-IN" sz="2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2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31.10.2025</a:t>
            </a:r>
            <a:endParaRPr lang="en-IN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SDG</a:t>
            </a:r>
            <a:r>
              <a:rPr lang="en-IN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:</a:t>
            </a:r>
            <a:r>
              <a:rPr lang="en-US" sz="2800" dirty="0"/>
              <a:t> 15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Life on Land</a:t>
            </a:r>
            <a:endParaRPr lang="en-US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521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30A3-4580-C011-F035-1237BF15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33041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FLOW DIAGRAM [LEVEL-0]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479E49-75AA-D8D3-8578-0586C37B7394}"/>
              </a:ext>
            </a:extLst>
          </p:cNvPr>
          <p:cNvSpPr/>
          <p:nvPr/>
        </p:nvSpPr>
        <p:spPr>
          <a:xfrm>
            <a:off x="4316134" y="2080028"/>
            <a:ext cx="1266738" cy="23489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USER</a:t>
            </a:r>
            <a:endParaRPr lang="en-IN" sz="12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500C01A-9430-124B-9388-BFFEBB7629D6}"/>
              </a:ext>
            </a:extLst>
          </p:cNvPr>
          <p:cNvCxnSpPr>
            <a:cxnSpLocks/>
          </p:cNvCxnSpPr>
          <p:nvPr/>
        </p:nvCxnSpPr>
        <p:spPr>
          <a:xfrm>
            <a:off x="4936429" y="2334429"/>
            <a:ext cx="0" cy="207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B05A63F-9AC7-925F-80FA-202F9FEE415D}"/>
              </a:ext>
            </a:extLst>
          </p:cNvPr>
          <p:cNvSpPr/>
          <p:nvPr/>
        </p:nvSpPr>
        <p:spPr>
          <a:xfrm>
            <a:off x="4249023" y="2542326"/>
            <a:ext cx="1325461" cy="2147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</a:t>
            </a:r>
            <a:endParaRPr lang="en-IN" sz="12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2CD0DF-257D-AE86-6031-A3A4E79AF7FD}"/>
              </a:ext>
            </a:extLst>
          </p:cNvPr>
          <p:cNvCxnSpPr>
            <a:cxnSpLocks/>
          </p:cNvCxnSpPr>
          <p:nvPr/>
        </p:nvCxnSpPr>
        <p:spPr>
          <a:xfrm>
            <a:off x="4920141" y="2790911"/>
            <a:ext cx="0" cy="16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C1FF91-9ACA-3C62-AC7F-620544C1ED28}"/>
              </a:ext>
            </a:extLst>
          </p:cNvPr>
          <p:cNvSpPr/>
          <p:nvPr/>
        </p:nvSpPr>
        <p:spPr>
          <a:xfrm>
            <a:off x="4257411" y="2977042"/>
            <a:ext cx="1325461" cy="44461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PLANT IMAGE ACQUISTION</a:t>
            </a:r>
            <a:endParaRPr lang="en-IN" sz="10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22C291-1B6B-D945-F439-D3EFD91E5DA7}"/>
              </a:ext>
            </a:extLst>
          </p:cNvPr>
          <p:cNvCxnSpPr>
            <a:cxnSpLocks/>
          </p:cNvCxnSpPr>
          <p:nvPr/>
        </p:nvCxnSpPr>
        <p:spPr>
          <a:xfrm>
            <a:off x="4924616" y="3429000"/>
            <a:ext cx="0" cy="1195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C043E9-5F4B-BA6E-3138-F9D72087F17E}"/>
              </a:ext>
            </a:extLst>
          </p:cNvPr>
          <p:cNvCxnSpPr>
            <a:cxnSpLocks/>
          </p:cNvCxnSpPr>
          <p:nvPr/>
        </p:nvCxnSpPr>
        <p:spPr>
          <a:xfrm flipH="1">
            <a:off x="3281276" y="3548543"/>
            <a:ext cx="1638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88360C-ECD2-A7EB-EFAC-DF08E1EAB057}"/>
              </a:ext>
            </a:extLst>
          </p:cNvPr>
          <p:cNvCxnSpPr/>
          <p:nvPr/>
        </p:nvCxnSpPr>
        <p:spPr>
          <a:xfrm>
            <a:off x="4016460" y="3548543"/>
            <a:ext cx="3712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0C8B0E3-39B0-4957-DC06-7400AB4CB408}"/>
              </a:ext>
            </a:extLst>
          </p:cNvPr>
          <p:cNvCxnSpPr/>
          <p:nvPr/>
        </p:nvCxnSpPr>
        <p:spPr>
          <a:xfrm>
            <a:off x="3281276" y="3548543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117041-E3A5-8B89-3E4E-EB1E20368208}"/>
              </a:ext>
            </a:extLst>
          </p:cNvPr>
          <p:cNvCxnSpPr/>
          <p:nvPr/>
        </p:nvCxnSpPr>
        <p:spPr>
          <a:xfrm>
            <a:off x="7728590" y="3548542"/>
            <a:ext cx="0" cy="44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AE2555B-2600-7938-B582-66FB8E859774}"/>
              </a:ext>
            </a:extLst>
          </p:cNvPr>
          <p:cNvSpPr/>
          <p:nvPr/>
        </p:nvSpPr>
        <p:spPr>
          <a:xfrm>
            <a:off x="2591284" y="4035113"/>
            <a:ext cx="1379984" cy="32716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IMAGE DATABASE</a:t>
            </a:r>
            <a:endParaRPr lang="en-IN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CAE450F-DD76-3ACF-D2BF-6FEC6676A969}"/>
              </a:ext>
            </a:extLst>
          </p:cNvPr>
          <p:cNvSpPr/>
          <p:nvPr/>
        </p:nvSpPr>
        <p:spPr>
          <a:xfrm>
            <a:off x="6679134" y="3993159"/>
            <a:ext cx="1803626" cy="24326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IMAGE PREPROCESSING</a:t>
            </a:r>
            <a:endParaRPr lang="en-IN" sz="12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937051A-AA45-C392-CEA1-9906F3D9284E}"/>
              </a:ext>
            </a:extLst>
          </p:cNvPr>
          <p:cNvCxnSpPr>
            <a:cxnSpLocks/>
          </p:cNvCxnSpPr>
          <p:nvPr/>
        </p:nvCxnSpPr>
        <p:spPr>
          <a:xfrm>
            <a:off x="7728590" y="4256143"/>
            <a:ext cx="0" cy="1710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F1AC81-6AD6-CDBA-37A3-C7D491899BF3}"/>
              </a:ext>
            </a:extLst>
          </p:cNvPr>
          <p:cNvCxnSpPr>
            <a:cxnSpLocks/>
          </p:cNvCxnSpPr>
          <p:nvPr/>
        </p:nvCxnSpPr>
        <p:spPr>
          <a:xfrm>
            <a:off x="6283811" y="5043447"/>
            <a:ext cx="3322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0A52B04-13FD-3587-46FD-037352661445}"/>
              </a:ext>
            </a:extLst>
          </p:cNvPr>
          <p:cNvCxnSpPr/>
          <p:nvPr/>
        </p:nvCxnSpPr>
        <p:spPr>
          <a:xfrm>
            <a:off x="6284510" y="5043447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F85AECD-536B-D10C-F290-2BB231186FE3}"/>
              </a:ext>
            </a:extLst>
          </p:cNvPr>
          <p:cNvCxnSpPr/>
          <p:nvPr/>
        </p:nvCxnSpPr>
        <p:spPr>
          <a:xfrm>
            <a:off x="9619972" y="5062118"/>
            <a:ext cx="0" cy="32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1557B04-6148-3370-1568-52A1261E6546}"/>
              </a:ext>
            </a:extLst>
          </p:cNvPr>
          <p:cNvSpPr/>
          <p:nvPr/>
        </p:nvSpPr>
        <p:spPr>
          <a:xfrm>
            <a:off x="5373500" y="5378717"/>
            <a:ext cx="1946242" cy="32717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DISEASE DETECTION RECORD</a:t>
            </a:r>
            <a:endParaRPr lang="en-IN" sz="10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337A75-4446-1273-0186-B0C50895CB30}"/>
              </a:ext>
            </a:extLst>
          </p:cNvPr>
          <p:cNvSpPr/>
          <p:nvPr/>
        </p:nvSpPr>
        <p:spPr>
          <a:xfrm>
            <a:off x="8687261" y="5389289"/>
            <a:ext cx="1837180" cy="32716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DISEASE DETECTION DISPLAY</a:t>
            </a:r>
            <a:endParaRPr lang="en-IN" sz="11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6944E7-2CC7-F48C-23E0-9E490419C514}"/>
              </a:ext>
            </a:extLst>
          </p:cNvPr>
          <p:cNvCxnSpPr/>
          <p:nvPr/>
        </p:nvCxnSpPr>
        <p:spPr>
          <a:xfrm>
            <a:off x="7745018" y="4655914"/>
            <a:ext cx="0" cy="67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5FB52C64-3E32-4852-7E92-C5474DF7A669}"/>
              </a:ext>
            </a:extLst>
          </p:cNvPr>
          <p:cNvSpPr/>
          <p:nvPr/>
        </p:nvSpPr>
        <p:spPr>
          <a:xfrm>
            <a:off x="6757568" y="4465415"/>
            <a:ext cx="1942043" cy="2432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DISEASE DETECTION</a:t>
            </a:r>
            <a:endParaRPr lang="en-IN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BD7323D-B863-0806-4069-159464DE529E}"/>
              </a:ext>
            </a:extLst>
          </p:cNvPr>
          <p:cNvCxnSpPr/>
          <p:nvPr/>
        </p:nvCxnSpPr>
        <p:spPr>
          <a:xfrm>
            <a:off x="7745018" y="4723026"/>
            <a:ext cx="0" cy="320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7073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17E45-18A5-B81E-252A-E2D7D188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77691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flow diagram   [level-1]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BC7F6F-C651-3DFA-8A94-9F4E7B3C7731}"/>
              </a:ext>
            </a:extLst>
          </p:cNvPr>
          <p:cNvSpPr/>
          <p:nvPr/>
        </p:nvSpPr>
        <p:spPr>
          <a:xfrm>
            <a:off x="1297858" y="2035277"/>
            <a:ext cx="1032387" cy="3146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1F097-DE31-A972-0DB8-3D7AC0F9B0E5}"/>
              </a:ext>
            </a:extLst>
          </p:cNvPr>
          <p:cNvSpPr txBox="1"/>
          <p:nvPr/>
        </p:nvSpPr>
        <p:spPr>
          <a:xfrm>
            <a:off x="1966450" y="2495129"/>
            <a:ext cx="150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Upload photo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8DCA13-E29D-7866-6C96-7D4C158712B2}"/>
              </a:ext>
            </a:extLst>
          </p:cNvPr>
          <p:cNvCxnSpPr>
            <a:stCxn id="4" idx="2"/>
          </p:cNvCxnSpPr>
          <p:nvPr/>
        </p:nvCxnSpPr>
        <p:spPr>
          <a:xfrm flipH="1">
            <a:off x="1814051" y="2349910"/>
            <a:ext cx="1" cy="747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1102BD7-E0A0-9C94-07B6-AD2018050B02}"/>
              </a:ext>
            </a:extLst>
          </p:cNvPr>
          <p:cNvSpPr/>
          <p:nvPr/>
        </p:nvSpPr>
        <p:spPr>
          <a:xfrm>
            <a:off x="761999" y="3145708"/>
            <a:ext cx="2104103" cy="133227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preprocessing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5844A6-66D5-E0AE-A5DC-8C6AF60CB512}"/>
              </a:ext>
            </a:extLst>
          </p:cNvPr>
          <p:cNvCxnSpPr/>
          <p:nvPr/>
        </p:nvCxnSpPr>
        <p:spPr>
          <a:xfrm>
            <a:off x="1814050" y="4477980"/>
            <a:ext cx="0" cy="733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31BA62-3686-C26E-EF1D-FA4C0AC2D7A9}"/>
              </a:ext>
            </a:extLst>
          </p:cNvPr>
          <p:cNvSpPr txBox="1"/>
          <p:nvPr/>
        </p:nvSpPr>
        <p:spPr>
          <a:xfrm>
            <a:off x="2059857" y="4623199"/>
            <a:ext cx="1504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Display result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5DACA-7A31-E6A8-5B2E-8F9E1D69FC5A}"/>
              </a:ext>
            </a:extLst>
          </p:cNvPr>
          <p:cNvSpPr/>
          <p:nvPr/>
        </p:nvSpPr>
        <p:spPr>
          <a:xfrm>
            <a:off x="963561" y="5201265"/>
            <a:ext cx="1755054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Result displayed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120EAB-11C2-1824-0FAE-31DCC5DD4F63}"/>
              </a:ext>
            </a:extLst>
          </p:cNvPr>
          <p:cNvSpPr/>
          <p:nvPr/>
        </p:nvSpPr>
        <p:spPr>
          <a:xfrm>
            <a:off x="5798029" y="1932544"/>
            <a:ext cx="1828800" cy="747251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Capture image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B052F6-18CE-F087-6A54-F47F29037042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6712429" y="2679795"/>
            <a:ext cx="0" cy="41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64CFDA4-F9C5-5CBC-B34A-C8AACAF6F52A}"/>
              </a:ext>
            </a:extLst>
          </p:cNvPr>
          <p:cNvSpPr/>
          <p:nvPr/>
        </p:nvSpPr>
        <p:spPr>
          <a:xfrm>
            <a:off x="5180512" y="3145708"/>
            <a:ext cx="3063834" cy="835742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 image(</a:t>
            </a:r>
            <a:r>
              <a:rPr lang="en-US" dirty="0" err="1"/>
              <a:t>Resize,Noise</a:t>
            </a:r>
            <a:r>
              <a:rPr lang="en-US" dirty="0"/>
              <a:t> removal)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937CAFA-8F19-A2E9-3FFD-E2A877EB445D}"/>
              </a:ext>
            </a:extLst>
          </p:cNvPr>
          <p:cNvCxnSpPr>
            <a:stCxn id="21" idx="4"/>
          </p:cNvCxnSpPr>
          <p:nvPr/>
        </p:nvCxnSpPr>
        <p:spPr>
          <a:xfrm>
            <a:off x="6712429" y="3981450"/>
            <a:ext cx="0" cy="641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DEC8697F-CB76-7CCA-3089-492C482E7976}"/>
              </a:ext>
            </a:extLst>
          </p:cNvPr>
          <p:cNvSpPr/>
          <p:nvPr/>
        </p:nvSpPr>
        <p:spPr>
          <a:xfrm>
            <a:off x="5427406" y="4623199"/>
            <a:ext cx="2900511" cy="733117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Feature extraction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3BB8D5A-CD3F-7CF0-0C52-BDCE1ADC2074}"/>
              </a:ext>
            </a:extLst>
          </p:cNvPr>
          <p:cNvCxnSpPr/>
          <p:nvPr/>
        </p:nvCxnSpPr>
        <p:spPr>
          <a:xfrm>
            <a:off x="6823587" y="5356316"/>
            <a:ext cx="0" cy="5024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22747131-6CB7-361E-B9B1-EFBF274958B2}"/>
              </a:ext>
            </a:extLst>
          </p:cNvPr>
          <p:cNvSpPr/>
          <p:nvPr/>
        </p:nvSpPr>
        <p:spPr>
          <a:xfrm>
            <a:off x="5544854" y="5893825"/>
            <a:ext cx="2335150" cy="571696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</a:t>
            </a:r>
            <a:endParaRPr lang="en-IN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E6A70A-BEFE-8A6D-90D2-DFC0267876BC}"/>
              </a:ext>
            </a:extLst>
          </p:cNvPr>
          <p:cNvCxnSpPr>
            <a:stCxn id="27" idx="2"/>
          </p:cNvCxnSpPr>
          <p:nvPr/>
        </p:nvCxnSpPr>
        <p:spPr>
          <a:xfrm flipH="1" flipV="1">
            <a:off x="1814050" y="6164826"/>
            <a:ext cx="3730804" cy="14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4E4F16-3539-019B-5E63-2F8D007948B5}"/>
              </a:ext>
            </a:extLst>
          </p:cNvPr>
          <p:cNvCxnSpPr>
            <a:cxnSpLocks/>
          </p:cNvCxnSpPr>
          <p:nvPr/>
        </p:nvCxnSpPr>
        <p:spPr>
          <a:xfrm flipV="1">
            <a:off x="1814050" y="5570597"/>
            <a:ext cx="0" cy="559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4468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AA24-79C9-CA03-432B-18A437E7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377691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MODULES EXPLANATION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75256-0390-17CA-1013-B4617433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528968"/>
            <a:ext cx="11029615" cy="39513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Module 1 – Image Acquisition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Capture leaf images from camera or upload dataset images.</a:t>
            </a:r>
          </a:p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Module 2 – Image Pre-processing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Convert to RGB/Gray, resize, remove noise, enhance contrast.</a:t>
            </a:r>
          </a:p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Module 3 – Feature Extraction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Extract texture, shape, and colour histograms.</a:t>
            </a:r>
          </a:p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Module 4 – Disease Classification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Apply CNN / ML algorithm for disease prediction.</a:t>
            </a:r>
          </a:p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Module 5 – Result &amp; Suggestion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Display detected disease with treatment advice.</a:t>
            </a:r>
          </a:p>
          <a:p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76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A238-5148-D3E5-0609-360E01CE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33308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Conclusion and future scope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7695-6C84-6703-8452-B53DDA301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09992"/>
            <a:ext cx="11029615" cy="367830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Conclusion: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Proposed system detects plant diseases efficiently.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Helps farmers take timely preventive measures.</a:t>
            </a: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Reduces dependency on manual inspections.</a:t>
            </a:r>
          </a:p>
          <a:p>
            <a:pPr marL="0" indent="0">
              <a:buNone/>
            </a:pP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cs typeface="Calibri" panose="020F0502020204030204" pitchFamily="34" charset="0"/>
              </a:rPr>
              <a:t>Future Scope: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cs typeface="Calibri" panose="020F0502020204030204" pitchFamily="34" charset="0"/>
              </a:rPr>
              <a:t>Cloud database for continuous learning.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Integration with Drone Technology</a:t>
            </a:r>
            <a:endParaRPr lang="en-I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98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5DBF2-7DEA-949A-1C10-79FC77AEE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07188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0C637-1CBA-E5D3-6EA5-71D6181EF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30245"/>
            <a:ext cx="11029615" cy="4386038"/>
          </a:xfrm>
        </p:spPr>
        <p:txBody>
          <a:bodyPr>
            <a:noAutofit/>
          </a:bodyPr>
          <a:lstStyle/>
          <a:p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[1] M. 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Shettigere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Krishna, S. B. R. Kumar, S. M. H. Javed, and V. P. Singh, “Plant Leaf Disease Detection Using Deep Learning: A Multi-Dataset Approach,” 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AgriEngineering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, vol. 8, no. 1, pp. 44–59, Jan. 2025.</a:t>
            </a:r>
          </a:p>
          <a:p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[2] H. Salka, M. Hanafi, M. Rahman, and H. M. 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Zulperi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, “Plant Leaf Disease Detection and Classification Using Convolution Neural Networks Model: A Review,” Artificial Intelligence Review, vol. 58, no. 4, pp. 2781–2815, Jul. 2025.</a:t>
            </a:r>
          </a:p>
          <a:p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[3] S. K. Sharma and R. Gupta, “Enhancing Plant Disease Detection through Deep Learning: A 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Depthwise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CNN with Squeeze and Excitation Integration and Residual Skip Connections,” Frontiers in Plant Science, vol. 16, pp. 1–12, Jan. 2025.</a:t>
            </a:r>
          </a:p>
          <a:p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[4] A. Sharma, V. Jain, and P. Kumar, “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MobilePlantViT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: A Mobile-friendly Hybrid Vision Transformer for Generalized Plant Disease Image Classification,” 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preprint arXiv:2503.16628, Mar. 2025.</a:t>
            </a:r>
          </a:p>
          <a:p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[5] N. K. Singh, R. Verma, and S. Choudhury, “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DS_FusionNet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: Dynamic Dual-Stream Fusion with Bidirectional Knowledge Distillation for Plant Disease Recognition,” </a:t>
            </a:r>
            <a:r>
              <a:rPr lang="en-IN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IN" sz="2000" i="1" dirty="0">
                <a:latin typeface="Calibri" panose="020F0502020204030204" pitchFamily="34" charset="0"/>
                <a:cs typeface="Calibri" panose="020F0502020204030204" pitchFamily="34" charset="0"/>
              </a:rPr>
              <a:t> preprint arXiv:2504.20948, Apr. 2025.</a:t>
            </a: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230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55FAF-09AB-3F54-3A7E-71F1DA05C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5144" y="2430131"/>
            <a:ext cx="7644856" cy="1347389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Algerian" panose="04020705040A02060702" pitchFamily="82" charset="0"/>
              </a:rPr>
              <a:t>THANK YOU</a:t>
            </a:r>
            <a:endParaRPr lang="en-IN" sz="9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166486-55DA-1BD4-554C-9CC4577F2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332" y="2236545"/>
            <a:ext cx="2682605" cy="8478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1F572C-253D-B447-F963-C1DA1696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926" y="2392660"/>
            <a:ext cx="1622324" cy="6916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2A50353-093A-27E0-75F3-085098A4B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1797" y="2412195"/>
            <a:ext cx="2523753" cy="67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271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DF95-8FE1-580A-8764-FEEB9FAC0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0"/>
            <a:ext cx="11029616" cy="2880852"/>
          </a:xfrm>
        </p:spPr>
        <p:txBody>
          <a:bodyPr/>
          <a:lstStyle/>
          <a:p>
            <a:r>
              <a:rPr lang="en-IN" dirty="0"/>
              <a:t>BASE PAPER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44A1C-F0FC-C859-3032-F6FF16182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2212258"/>
            <a:ext cx="11237181" cy="364654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I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 PAPER DETAILS: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PAPER DETAILS:</a:t>
            </a:r>
          </a:p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r>
              <a:rPr lang="en-IN" sz="2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SmartAgriDoc</a:t>
            </a: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Plant Disease Detection with AI-Powered Mobile App</a:t>
            </a:r>
          </a:p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Authors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C. Aiman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Sulthana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Niha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Dodamani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Isra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Tinmekar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Prof. Vaibhav Chavan</a:t>
            </a:r>
          </a:p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CONTRIBUTION:</a:t>
            </a:r>
          </a:p>
          <a:p>
            <a:pPr marL="0" indent="0">
              <a:buNone/>
            </a:pPr>
            <a:r>
              <a:rPr lang="en-IN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app has a voice assistant in multiple languages for easy use.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2. It detects diseases offline using TensorFlow Lite.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3. It suggests eco-friendly treatments for detected diseases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8CE6-8C3E-AA47-CFC6-FBB4F326D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44130"/>
            <a:ext cx="11029616" cy="10717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5AEDD-4BF1-29DB-8382-7EE798CA4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953" y="1915979"/>
            <a:ext cx="11029615" cy="434848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"Plant Disease Detection Application using Deep Learning " aims to address the critical issue of crop losses due to plant diseases, SDG 15: Life on Land.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mobile-based solution, utilizing TensorFlow Lite for offline disease detection from crop images.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offers eco-friendly treatment suggestions, reducing pesticide use and promoting sustainable farming practices.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Designed for farmers and agricultural communities, the app supports multiple languages and includes a voice assistant for accessibility.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long-term vision includes integrating drones and sensors for large-scale monitoring.</a:t>
            </a:r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71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6B5D2-9F5B-2EED-362E-EEDE78838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8120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SOCIAL RELEVANCE: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69EAD-0FFE-966E-F3A3-B605EA6D2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1" y="2613742"/>
            <a:ext cx="11184087" cy="42442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Societal Benefit:</a:t>
            </a:r>
            <a:b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 empowers farmers by enabling early and accurate detection of plant diseases, reducing crop losses and improving food security. 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SDG GOAL: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SDG 2: Zero Hunger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By enabling early detection of plant diseases, the app helps increase crop yields and food production.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SDG 12: Responsible Consumption and Production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The app promotes sustainable farming practices by reducing unnecessary pesticide use through precise disease identification.</a:t>
            </a:r>
          </a:p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WORLD RELEVANCE:</a:t>
            </a:r>
          </a:p>
          <a:p>
            <a:pPr marL="0" indent="0"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 diseases cause significant crop losses worldwide each year, threatening farmers’ incomes and global food supply; this app offers a practical, accessible solution to detect diseases early and minimize those losses.</a:t>
            </a:r>
          </a:p>
          <a:p>
            <a:pPr marL="0" indent="0">
              <a:buNone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02883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14AC5-D204-342B-661E-E450BC7C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6088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F231-05D1-FBBD-48E2-5F84DA4D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2348925"/>
            <a:ext cx="11029615" cy="49515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Early detection of plant diseases is challenging for many farmers, causing major crop losses.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Traditional diagnosis methods depend on experts or internet, which may not be accessible     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in rural areas.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provides an offline, voice-assisted mobile app to help farmers identify diseases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quickly and get treatment advice.</a:t>
            </a:r>
          </a:p>
          <a:p>
            <a:pPr marL="0" indent="0"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PROJECT: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Plant diseases significantly reduce crop yield and affect farmers’ income.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farmers lack access to expert diagnosis and reliable internet connectivity.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offline, voice-assisted app provides fast, accurate, and user-friendly disease detection and</a:t>
            </a: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recommendations.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348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30B-123D-1D7B-FDF7-92D9D1E8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71044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E6C189-1F74-0A79-80C6-9012744ED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97886"/>
              </p:ext>
            </p:extLst>
          </p:nvPr>
        </p:nvGraphicFramePr>
        <p:xfrm>
          <a:off x="452778" y="1922259"/>
          <a:ext cx="11286938" cy="4744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9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39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3026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dirty="0"/>
                        <a:t>Year &amp; Publication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Authors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Paper Title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Technology Used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Key Outcome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8653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nl-NL" sz="1100" b="0" dirty="0"/>
                        <a:t>2025 — IRJET, Vol.12</a:t>
                      </a:r>
                      <a:endParaRPr lang="en-IN" sz="11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C. Aiman </a:t>
                      </a:r>
                      <a:r>
                        <a:rPr lang="en-IN" sz="1100" dirty="0" err="1"/>
                        <a:t>Sulthana</a:t>
                      </a:r>
                      <a:r>
                        <a:rPr lang="en-IN" sz="1100" dirty="0"/>
                        <a:t>; Niha </a:t>
                      </a:r>
                      <a:r>
                        <a:rPr lang="en-IN" sz="1100" dirty="0" err="1"/>
                        <a:t>Dodamani</a:t>
                      </a:r>
                      <a:r>
                        <a:rPr lang="en-IN" sz="1100" dirty="0"/>
                        <a:t>; Isra </a:t>
                      </a:r>
                      <a:r>
                        <a:rPr lang="en-IN" sz="1100" dirty="0" err="1"/>
                        <a:t>Tinmekar</a:t>
                      </a:r>
                      <a:r>
                        <a:rPr lang="en-IN" sz="1100" dirty="0"/>
                        <a:t>; Vaibhav Chavan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 err="1"/>
                        <a:t>SmartAgriDoc</a:t>
                      </a:r>
                      <a:r>
                        <a:rPr lang="en-US" sz="1100" dirty="0"/>
                        <a:t>: Offline Plant Disease Detection with AI-Powered Mobile App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CNN models, TensorFlow Lite (mobile offline inference), Flutter (mobile front end).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Mobile app that performs on-device (offline) plant disease detection enabling use in low-connectivity farms.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519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nl-NL" sz="1100" dirty="0"/>
                        <a:t>2023 — IEEE Access, Vol.11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Emmanuel </a:t>
                      </a:r>
                      <a:r>
                        <a:rPr lang="en-IN" sz="1100" dirty="0" err="1"/>
                        <a:t>Moupojou</a:t>
                      </a:r>
                      <a:r>
                        <a:rPr lang="en-IN" sz="1100" dirty="0"/>
                        <a:t>; </a:t>
                      </a:r>
                      <a:r>
                        <a:rPr lang="en-IN" sz="1100" dirty="0" err="1"/>
                        <a:t>Appolinaire</a:t>
                      </a:r>
                      <a:r>
                        <a:rPr lang="en-IN" sz="1100" dirty="0"/>
                        <a:t> Tagne; Florent </a:t>
                      </a:r>
                      <a:r>
                        <a:rPr lang="en-IN" sz="1100" dirty="0" err="1"/>
                        <a:t>Retraint</a:t>
                      </a:r>
                      <a:r>
                        <a:rPr lang="en-IN" sz="1100" dirty="0"/>
                        <a:t>; Anicet </a:t>
                      </a:r>
                      <a:r>
                        <a:rPr lang="en-IN" sz="1100" dirty="0" err="1"/>
                        <a:t>Tadonkemwa</a:t>
                      </a:r>
                      <a:r>
                        <a:rPr lang="en-IN" sz="1100" dirty="0"/>
                        <a:t>; Dongmo Wilfried; Hyppolite </a:t>
                      </a:r>
                      <a:r>
                        <a:rPr lang="en-IN" sz="1100" dirty="0" err="1"/>
                        <a:t>Tapamo</a:t>
                      </a:r>
                      <a:r>
                        <a:rPr lang="en-IN" sz="1100" dirty="0"/>
                        <a:t>; Marcellin </a:t>
                      </a:r>
                      <a:r>
                        <a:rPr lang="en-IN" sz="1100" dirty="0" err="1"/>
                        <a:t>Nkenlifack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 err="1"/>
                        <a:t>FieldPlant</a:t>
                      </a:r>
                      <a:r>
                        <a:rPr lang="en-US" sz="1100" dirty="0"/>
                        <a:t>: A Dataset of Field Plant Images for Plant Disease Detection and Classification With Deep Learning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Dataset creation (5,170 field images, ~8,629 annotated leaves), benchmarking deep CNNs.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Introduced a large real-field dataset and benchmarks showing improved evaluation realism for field images vs. lab datasets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508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nl-NL" sz="1100" dirty="0"/>
                        <a:t>2025 — IEEE Access, Vol.13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B. Ramana Reddy; </a:t>
                      </a:r>
                      <a:r>
                        <a:rPr lang="en-IN" sz="1100" dirty="0" err="1"/>
                        <a:t>Palagiri</a:t>
                      </a:r>
                      <a:r>
                        <a:rPr lang="en-IN" sz="1100" dirty="0"/>
                        <a:t> Sai Karthik Reddy; Gauri </a:t>
                      </a:r>
                      <a:r>
                        <a:rPr lang="en-IN" sz="1100" dirty="0" err="1"/>
                        <a:t>Kalnoor</a:t>
                      </a:r>
                      <a:r>
                        <a:rPr lang="en-IN" sz="1100" dirty="0"/>
                        <a:t>; Mudigonda Devashish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Deep Learning Based Mobile Application for Automated Plant Disease Detection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CNNs (lightweight models), mobile deployment (TensorFlow/TFLite), Android app.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End-to-end mobile system for real-time leaf disease detection and severity estimation optimized for field deployment.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8653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2023 — Applied Information Technology &amp; Computer Science (AITCS)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Mohammed Fuad Mohammed Ahmed Saif; </a:t>
                      </a:r>
                      <a:r>
                        <a:rPr lang="en-IN" sz="1100" dirty="0" err="1"/>
                        <a:t>Nureize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Arbaiy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Plant Disease Detection Application Using Deep Learning (PLANTSCARE)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CNNs (trained with Google Teachable Machine), Android app.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Android application that allows farmers to capture leaf images and detect diseases using a trained CNN.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8653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nl-NL" sz="1100" dirty="0"/>
                        <a:t>2020 — IEEE Access, Vol.8, pp.180750–180761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Ching-Ju Chen; Ya-Yu Huang; Yuan-Shuo Li; Chuan-Yu Chang; Yueh-Min Huang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An </a:t>
                      </a:r>
                      <a:r>
                        <a:rPr lang="en-US" sz="1100" dirty="0" err="1"/>
                        <a:t>AIoT</a:t>
                      </a:r>
                      <a:r>
                        <a:rPr lang="en-US" sz="1100" dirty="0"/>
                        <a:t> Based Smart Agricultural System for Pests Detection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 err="1"/>
                        <a:t>AIoT</a:t>
                      </a:r>
                      <a:r>
                        <a:rPr lang="en-US" sz="1100" dirty="0"/>
                        <a:t> (IoT sensors + edge/cloud AI), YOLO family for image recognition, environmental sensors, LSTM for time-series.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Integrated IoT sensors with AI vision for early pest detection; reported high pest identification accuracy and reduced pesticide use</a:t>
                      </a:r>
                      <a:endParaRPr lang="en-IN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985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CA63-3DBC-457E-2E5B-95302079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E205A4-0488-B8A8-9C10-61473974F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60435"/>
              </p:ext>
            </p:extLst>
          </p:nvPr>
        </p:nvGraphicFramePr>
        <p:xfrm>
          <a:off x="442995" y="1907510"/>
          <a:ext cx="11306009" cy="4810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1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77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12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760"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>
                        <a:buNone/>
                      </a:pPr>
                      <a:r>
                        <a:rPr lang="en-IN" b="1" dirty="0"/>
                        <a:t>Year &amp; Publication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IN" b="1" dirty="0"/>
                        <a:t>Authors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>
                        <a:buNone/>
                      </a:pPr>
                      <a:r>
                        <a:rPr lang="en-IN" b="1" dirty="0"/>
                        <a:t>Paper Title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Technology Used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 b="1">
                          <a:solidFill>
                            <a:schemeClr val="lt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Key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35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2016 — Frontiers in Plant Science (Article 1419)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S. P. Mohanty; D. P. Hughes; M. </a:t>
                      </a:r>
                      <a:r>
                        <a:rPr lang="en-US" sz="1100" dirty="0" err="1"/>
                        <a:t>Salathé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Using Deep Learning for Image-Based Plant Disease Detection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Deep CNNs (trained on </a:t>
                      </a:r>
                      <a:r>
                        <a:rPr lang="en-US" sz="1100" dirty="0" err="1"/>
                        <a:t>PlantVillage</a:t>
                      </a:r>
                      <a:r>
                        <a:rPr lang="en-US" sz="1100" dirty="0"/>
                        <a:t> dataset: 54,306 images), transfer learning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Pioneering demonstration: CNNs can classify 14 crops / 26 diseases with very high accuracy (controlled backgrounds), launching many follow-ups.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35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2019 — Frontiers in Plant Science, Article 272,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Amanda Ramcharan; Kelsee Baranowski; Neema </a:t>
                      </a:r>
                      <a:r>
                        <a:rPr lang="en-IN" sz="1100" dirty="0" err="1"/>
                        <a:t>Mbilinyi</a:t>
                      </a:r>
                      <a:r>
                        <a:rPr lang="en-IN" sz="1100" dirty="0"/>
                        <a:t>; Latifa Mrisho; Mathias </a:t>
                      </a:r>
                      <a:r>
                        <a:rPr lang="en-IN" sz="1100" dirty="0" err="1"/>
                        <a:t>Ndalahwa</a:t>
                      </a:r>
                      <a:r>
                        <a:rPr lang="en-IN" sz="1100" dirty="0"/>
                        <a:t>; James Legg; D. P. Hughes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A Mobile-Based Deep Learning Model for Cassava Disease Diagnosis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CNN object-detection (mobile deployment), on-device/in-field evaluation.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Deployed and evaluated a mobile CNN for cassava disease recognition in Tanzanian fields — validated performance on real field images &amp; video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935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nl-NL" sz="1100" dirty="0"/>
                        <a:t>2021 — Plant Methods, Vol.17:22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Jun Liu; </a:t>
                      </a:r>
                      <a:r>
                        <a:rPr lang="en-IN" sz="1100" dirty="0" err="1"/>
                        <a:t>Xuewei</a:t>
                      </a:r>
                      <a:r>
                        <a:rPr lang="en-IN" sz="1100" dirty="0"/>
                        <a:t> Wang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Plant diseases and pests detection based on deep learning: a review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Survey of classification/detection/segmentation networks, datasets, deployment challenges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Comprehensive review </a:t>
                      </a:r>
                      <a:r>
                        <a:rPr lang="en-US" sz="1100" dirty="0" err="1"/>
                        <a:t>summarising</a:t>
                      </a:r>
                      <a:r>
                        <a:rPr lang="en-US" sz="1100" dirty="0"/>
                        <a:t> deep learning approaches, datasets, challenges (noise, lighting, dataset bias) and future directions.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35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2022 — Frontiers in Plant Science (</a:t>
                      </a:r>
                      <a:r>
                        <a:rPr lang="en-IN" sz="1100" dirty="0" err="1"/>
                        <a:t>AgriNet</a:t>
                      </a:r>
                      <a:r>
                        <a:rPr lang="en-IN" sz="1100" dirty="0"/>
                        <a:t> paper)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it-IT" sz="1100" dirty="0"/>
                        <a:t>Zahraa Al Sahili; Mariette Awad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The Power of Transfer Learning in Agricultural Applications: </a:t>
                      </a:r>
                      <a:r>
                        <a:rPr lang="en-US" sz="1100" dirty="0" err="1"/>
                        <a:t>AgriNet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Large agricultural dataset (</a:t>
                      </a:r>
                      <a:r>
                        <a:rPr lang="en-US" sz="1100" dirty="0" err="1"/>
                        <a:t>AgriNet</a:t>
                      </a:r>
                      <a:r>
                        <a:rPr lang="en-US" sz="1100" dirty="0"/>
                        <a:t> — ~160k images, 423 classes), transfer learning / domain-specific pretrained models.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Released </a:t>
                      </a:r>
                      <a:r>
                        <a:rPr lang="en-US" sz="1100" dirty="0" err="1"/>
                        <a:t>AgriNet</a:t>
                      </a:r>
                      <a:r>
                        <a:rPr lang="en-US" sz="1100" dirty="0"/>
                        <a:t> and showed domain-specific pretraining improves agricultural CV tasks and transferability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355"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2023 — Frontiers in Plant Science (Maize YOLO paper)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F. Khan et al.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A mobile-based system for maize plant leaf disease detection and classification using deep learning</a:t>
                      </a:r>
                      <a:endParaRPr lang="en-IN" sz="1100" dirty="0"/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IN" sz="1100" dirty="0"/>
                        <a:t>YOLO variants (YOLOv3-tiny, YOLOv4, YOLOv5s, YOLOv7s, YOLOv8n), mobile deployment.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defPPr>
                        <a:defRPr lang="en-US">
                          <a:solidFill>
                            <a:schemeClr val="dk1"/>
                          </a:solidFill>
                        </a:defRPr>
                      </a:defPPr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r>
                        <a:rPr lang="en-US" sz="1100" dirty="0"/>
                        <a:t>Compared YOLO variants and reported YOLOv8n achieved highest accuracy (~99.04%), demonstrated suitability for smartphone apps.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015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ED81-65CC-9E69-90D4-80D760AB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2079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Proposed system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FAD0B-2D34-2AE8-AB09-00A507359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02" y="2026415"/>
            <a:ext cx="2183912" cy="16141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DF3393-0C4F-7AFD-9193-4F1EDC64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3" y="2033880"/>
            <a:ext cx="2183912" cy="1610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BA559-AAA9-CBA9-0BC1-062338583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0913" y="2033880"/>
            <a:ext cx="2188047" cy="1596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0EF1D7-2F1D-2D40-7DEB-ECCA86CA23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6962" y="4544374"/>
            <a:ext cx="2689222" cy="19107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52A747F-20E1-77CF-9FA1-057748AEFADA}"/>
              </a:ext>
            </a:extLst>
          </p:cNvPr>
          <p:cNvSpPr/>
          <p:nvPr/>
        </p:nvSpPr>
        <p:spPr>
          <a:xfrm>
            <a:off x="5402788" y="3773817"/>
            <a:ext cx="1695250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FILTERING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EBF108-BB4E-3761-7BB1-7D7E5D72CB38}"/>
              </a:ext>
            </a:extLst>
          </p:cNvPr>
          <p:cNvSpPr/>
          <p:nvPr/>
        </p:nvSpPr>
        <p:spPr>
          <a:xfrm>
            <a:off x="9224031" y="3773817"/>
            <a:ext cx="1978665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D5C9C5-76A8-C5FB-A152-140FE82F7388}"/>
              </a:ext>
            </a:extLst>
          </p:cNvPr>
          <p:cNvSpPr/>
          <p:nvPr/>
        </p:nvSpPr>
        <p:spPr>
          <a:xfrm>
            <a:off x="1611639" y="3774226"/>
            <a:ext cx="169525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IMAGE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D22FAF-6DF5-B512-DCC7-18B02591D613}"/>
              </a:ext>
            </a:extLst>
          </p:cNvPr>
          <p:cNvSpPr txBox="1"/>
          <p:nvPr/>
        </p:nvSpPr>
        <p:spPr>
          <a:xfrm>
            <a:off x="8875234" y="5966589"/>
            <a:ext cx="197866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SEGMENTATION</a:t>
            </a:r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9FAE5DF-0D7C-9CCD-40F6-DDEC96679AA0}"/>
              </a:ext>
            </a:extLst>
          </p:cNvPr>
          <p:cNvSpPr/>
          <p:nvPr/>
        </p:nvSpPr>
        <p:spPr>
          <a:xfrm>
            <a:off x="3853528" y="2716484"/>
            <a:ext cx="1181499" cy="369332"/>
          </a:xfrm>
          <a:prstGeom prst="rightArrow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9F4B8CA0-B1AF-C7E1-5CFA-10B915CF27CE}"/>
              </a:ext>
            </a:extLst>
          </p:cNvPr>
          <p:cNvSpPr/>
          <p:nvPr/>
        </p:nvSpPr>
        <p:spPr>
          <a:xfrm>
            <a:off x="7626586" y="2716484"/>
            <a:ext cx="1265771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7836C2A3-F80A-22C8-0FD4-29768708FDF4}"/>
              </a:ext>
            </a:extLst>
          </p:cNvPr>
          <p:cNvSpPr/>
          <p:nvPr/>
        </p:nvSpPr>
        <p:spPr>
          <a:xfrm rot="3185367">
            <a:off x="9714543" y="4128079"/>
            <a:ext cx="446877" cy="1689154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51915988-8F87-B7D4-FD1B-FA408E8E42EE}"/>
              </a:ext>
            </a:extLst>
          </p:cNvPr>
          <p:cNvSpPr/>
          <p:nvPr/>
        </p:nvSpPr>
        <p:spPr>
          <a:xfrm>
            <a:off x="4444277" y="5205255"/>
            <a:ext cx="1223635" cy="469784"/>
          </a:xfrm>
          <a:prstGeom prst="lef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F4FB2B-5984-3452-014E-49834D0725DC}"/>
              </a:ext>
            </a:extLst>
          </p:cNvPr>
          <p:cNvSpPr/>
          <p:nvPr/>
        </p:nvSpPr>
        <p:spPr>
          <a:xfrm>
            <a:off x="1369716" y="4544374"/>
            <a:ext cx="2825083" cy="179154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sz="2400" dirty="0"/>
          </a:p>
          <a:p>
            <a:r>
              <a:rPr lang="en-IN" sz="2400" dirty="0">
                <a:latin typeface="Algerian" panose="04020705040A02060702" pitchFamily="82" charset="0"/>
              </a:rPr>
              <a:t>         RESULT              </a:t>
            </a:r>
          </a:p>
          <a:p>
            <a:r>
              <a:rPr lang="en-IN" sz="1400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/>
              <a:t>   NAME OF THE DISEASE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/>
              <a:t>   SEVERITY OF THE DISEASE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400" dirty="0"/>
              <a:t>   TREATMENT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446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E0BAC-83A5-8A43-3689-565F24CC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17021"/>
            <a:ext cx="11029616" cy="10138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HARDWARE AND SOFTWARE SPECIFICATIONS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6F2C-E596-05F9-8FEB-6B793C55C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20006"/>
            <a:ext cx="11029615" cy="43209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3800" b="1" dirty="0">
                <a:latin typeface="Calibri" panose="020F0502020204030204" pitchFamily="34" charset="0"/>
                <a:cs typeface="Calibri" panose="020F0502020204030204" pitchFamily="34" charset="0"/>
              </a:rPr>
              <a:t>Hardware:</a:t>
            </a:r>
            <a:endParaRPr lang="en-IN" sz="3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Processor: Intel i5 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RAM: 16GB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Storage: 516GB SSD</a:t>
            </a:r>
          </a:p>
          <a:p>
            <a:endParaRPr lang="en-IN" sz="2800" dirty="0"/>
          </a:p>
          <a:p>
            <a:pPr marL="0" indent="0">
              <a:buNone/>
            </a:pPr>
            <a:r>
              <a:rPr lang="en-IN" sz="3400" b="1" dirty="0">
                <a:latin typeface="Calibri" panose="020F0502020204030204" pitchFamily="34" charset="0"/>
                <a:cs typeface="Calibri" panose="020F0502020204030204" pitchFamily="34" charset="0"/>
              </a:rPr>
              <a:t>SOFTWARE: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Language: Python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Libraries: TensorFlow /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NumPy, Pandas, Matplotlib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Platform: </a:t>
            </a:r>
            <a:r>
              <a:rPr lang="en-IN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Colab,Android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studio</a:t>
            </a:r>
          </a:p>
          <a:p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OS: Windows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04868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514</TotalTime>
  <Words>1667</Words>
  <Application>Microsoft Office PowerPoint</Application>
  <PresentationFormat>Widescreen</PresentationFormat>
  <Paragraphs>183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Algerian</vt:lpstr>
      <vt:lpstr>Arial</vt:lpstr>
      <vt:lpstr>Calibri</vt:lpstr>
      <vt:lpstr>Gill Sans MT</vt:lpstr>
      <vt:lpstr>Wingdings</vt:lpstr>
      <vt:lpstr>Wingdings 2</vt:lpstr>
      <vt:lpstr>Dividend</vt:lpstr>
      <vt:lpstr>         PLANT DISEASE DETECTION APPLICATION USING                      DEEP LEARNING &amp; android studio</vt:lpstr>
      <vt:lpstr>BASE PAPER DETAILS:</vt:lpstr>
      <vt:lpstr>ABSTRACT</vt:lpstr>
      <vt:lpstr>SOCIAL RELEVANCE:</vt:lpstr>
      <vt:lpstr>INTRODUCTION</vt:lpstr>
      <vt:lpstr>LITERATURE REVIEW</vt:lpstr>
      <vt:lpstr>PowerPoint Presentation</vt:lpstr>
      <vt:lpstr>Proposed system</vt:lpstr>
      <vt:lpstr>HARDWARE AND SOFTWARE SPECIFICATIONS</vt:lpstr>
      <vt:lpstr>DATA FLOW DIAGRAM [LEVEL-0]</vt:lpstr>
      <vt:lpstr>Data flow diagram   [level-1]</vt:lpstr>
      <vt:lpstr>MODULES EXPLANATION</vt:lpstr>
      <vt:lpstr>Conclusion and future scope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Meenakshi D</dc:creator>
  <cp:lastModifiedBy>meenakshideiveegan294h@gmail.com</cp:lastModifiedBy>
  <cp:revision>6</cp:revision>
  <dcterms:created xsi:type="dcterms:W3CDTF">2025-07-28T12:03:13Z</dcterms:created>
  <dcterms:modified xsi:type="dcterms:W3CDTF">2025-10-28T05:00:57Z</dcterms:modified>
</cp:coreProperties>
</file>