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Lst>
  <p:sldIdLst>
    <p:sldId id="278" r:id="rId2"/>
    <p:sldId id="257" r:id="rId3"/>
    <p:sldId id="258" r:id="rId4"/>
    <p:sldId id="259" r:id="rId5"/>
    <p:sldId id="260" r:id="rId6"/>
    <p:sldId id="261" r:id="rId7"/>
    <p:sldId id="279" r:id="rId8"/>
    <p:sldId id="263" r:id="rId9"/>
    <p:sldId id="262" r:id="rId10"/>
    <p:sldId id="264" r:id="rId11"/>
    <p:sldId id="265" r:id="rId12"/>
    <p:sldId id="266" r:id="rId13"/>
    <p:sldId id="280" r:id="rId14"/>
    <p:sldId id="281" r:id="rId15"/>
    <p:sldId id="276" r:id="rId16"/>
    <p:sldId id="268" r:id="rId17"/>
    <p:sldId id="273" r:id="rId18"/>
    <p:sldId id="282" r:id="rId19"/>
    <p:sldId id="283" r:id="rId20"/>
    <p:sldId id="272"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751133-C86F-4BBF-8077-BF1CB536AC3C}" v="15" dt="2023-01-05T20:08:57.0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447" autoAdjust="0"/>
  </p:normalViewPr>
  <p:slideViewPr>
    <p:cSldViewPr snapToGrid="0">
      <p:cViewPr varScale="1">
        <p:scale>
          <a:sx n="63" d="100"/>
          <a:sy n="63" d="100"/>
        </p:scale>
        <p:origin x="804"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enavarsni M" userId="59ca18116dd5f118" providerId="LiveId" clId="{B1751133-C86F-4BBF-8077-BF1CB536AC3C}"/>
    <pc:docChg chg="undo custSel addSld delSld modSld">
      <pc:chgData name="Meenavarsni M" userId="59ca18116dd5f118" providerId="LiveId" clId="{B1751133-C86F-4BBF-8077-BF1CB536AC3C}" dt="2023-01-05T20:07:51.017" v="393" actId="113"/>
      <pc:docMkLst>
        <pc:docMk/>
      </pc:docMkLst>
      <pc:sldChg chg="modSp mod">
        <pc:chgData name="Meenavarsni M" userId="59ca18116dd5f118" providerId="LiveId" clId="{B1751133-C86F-4BBF-8077-BF1CB536AC3C}" dt="2023-01-05T20:04:35.460" v="287" actId="27636"/>
        <pc:sldMkLst>
          <pc:docMk/>
          <pc:sldMk cId="2637958442" sldId="268"/>
        </pc:sldMkLst>
        <pc:spChg chg="mod">
          <ac:chgData name="Meenavarsni M" userId="59ca18116dd5f118" providerId="LiveId" clId="{B1751133-C86F-4BBF-8077-BF1CB536AC3C}" dt="2023-01-05T20:04:35.460" v="287" actId="27636"/>
          <ac:spMkLst>
            <pc:docMk/>
            <pc:sldMk cId="2637958442" sldId="268"/>
            <ac:spMk id="3" creationId="{2ABDB0E4-E86C-417D-9DF3-26B0F17421D1}"/>
          </ac:spMkLst>
        </pc:spChg>
      </pc:sldChg>
      <pc:sldChg chg="modSp mod">
        <pc:chgData name="Meenavarsni M" userId="59ca18116dd5f118" providerId="LiveId" clId="{B1751133-C86F-4BBF-8077-BF1CB536AC3C}" dt="2023-01-05T20:07:51.017" v="393" actId="113"/>
        <pc:sldMkLst>
          <pc:docMk/>
          <pc:sldMk cId="2330566106" sldId="272"/>
        </pc:sldMkLst>
        <pc:spChg chg="mod">
          <ac:chgData name="Meenavarsni M" userId="59ca18116dd5f118" providerId="LiveId" clId="{B1751133-C86F-4BBF-8077-BF1CB536AC3C}" dt="2023-01-05T20:07:51.017" v="393" actId="113"/>
          <ac:spMkLst>
            <pc:docMk/>
            <pc:sldMk cId="2330566106" sldId="272"/>
            <ac:spMk id="3" creationId="{CC8D3536-37A3-4148-9330-951AF234AD35}"/>
          </ac:spMkLst>
        </pc:spChg>
      </pc:sldChg>
      <pc:sldChg chg="addSp modSp mod">
        <pc:chgData name="Meenavarsni M" userId="59ca18116dd5f118" providerId="LiveId" clId="{B1751133-C86F-4BBF-8077-BF1CB536AC3C}" dt="2023-01-05T19:49:38.937" v="146" actId="1076"/>
        <pc:sldMkLst>
          <pc:docMk/>
          <pc:sldMk cId="1665601750" sldId="273"/>
        </pc:sldMkLst>
        <pc:spChg chg="mod">
          <ac:chgData name="Meenavarsni M" userId="59ca18116dd5f118" providerId="LiveId" clId="{B1751133-C86F-4BBF-8077-BF1CB536AC3C}" dt="2023-01-05T19:48:09.724" v="130" actId="5793"/>
          <ac:spMkLst>
            <pc:docMk/>
            <pc:sldMk cId="1665601750" sldId="273"/>
            <ac:spMk id="3" creationId="{EADBD7DA-43D2-400B-BCBC-83D099541F52}"/>
          </ac:spMkLst>
        </pc:spChg>
        <pc:spChg chg="add mod">
          <ac:chgData name="Meenavarsni M" userId="59ca18116dd5f118" providerId="LiveId" clId="{B1751133-C86F-4BBF-8077-BF1CB536AC3C}" dt="2023-01-05T19:49:09.261" v="141" actId="1076"/>
          <ac:spMkLst>
            <pc:docMk/>
            <pc:sldMk cId="1665601750" sldId="273"/>
            <ac:spMk id="4" creationId="{E043E1D6-5907-AB0C-8FED-4DFF7570E983}"/>
          </ac:spMkLst>
        </pc:spChg>
        <pc:spChg chg="add mod">
          <ac:chgData name="Meenavarsni M" userId="59ca18116dd5f118" providerId="LiveId" clId="{B1751133-C86F-4BBF-8077-BF1CB536AC3C}" dt="2023-01-05T19:49:38.937" v="146" actId="1076"/>
          <ac:spMkLst>
            <pc:docMk/>
            <pc:sldMk cId="1665601750" sldId="273"/>
            <ac:spMk id="5" creationId="{9579FFAD-7CEB-E0A8-D001-30A9307EE957}"/>
          </ac:spMkLst>
        </pc:spChg>
        <pc:picChg chg="mod">
          <ac:chgData name="Meenavarsni M" userId="59ca18116dd5f118" providerId="LiveId" clId="{B1751133-C86F-4BBF-8077-BF1CB536AC3C}" dt="2023-01-05T19:48:14.303" v="131" actId="1076"/>
          <ac:picMkLst>
            <pc:docMk/>
            <pc:sldMk cId="1665601750" sldId="273"/>
            <ac:picMk id="10" creationId="{7DE6F816-0DBF-637E-A0B7-743A47696164}"/>
          </ac:picMkLst>
        </pc:picChg>
        <pc:picChg chg="mod">
          <ac:chgData name="Meenavarsni M" userId="59ca18116dd5f118" providerId="LiveId" clId="{B1751133-C86F-4BBF-8077-BF1CB536AC3C}" dt="2023-01-05T19:48:17.694" v="132" actId="1076"/>
          <ac:picMkLst>
            <pc:docMk/>
            <pc:sldMk cId="1665601750" sldId="273"/>
            <ac:picMk id="12" creationId="{C3AE7032-D4EA-A417-FF8F-85656A150619}"/>
          </ac:picMkLst>
        </pc:picChg>
      </pc:sldChg>
      <pc:sldChg chg="addSp delSp modSp mod">
        <pc:chgData name="Meenavarsni M" userId="59ca18116dd5f118" providerId="LiveId" clId="{B1751133-C86F-4BBF-8077-BF1CB536AC3C}" dt="2023-01-05T20:02:29.227" v="276" actId="1076"/>
        <pc:sldMkLst>
          <pc:docMk/>
          <pc:sldMk cId="3529925970" sldId="276"/>
        </pc:sldMkLst>
        <pc:picChg chg="del">
          <ac:chgData name="Meenavarsni M" userId="59ca18116dd5f118" providerId="LiveId" clId="{B1751133-C86F-4BBF-8077-BF1CB536AC3C}" dt="2023-01-05T20:02:10.902" v="272" actId="478"/>
          <ac:picMkLst>
            <pc:docMk/>
            <pc:sldMk cId="3529925970" sldId="276"/>
            <ac:picMk id="4" creationId="{172D68CF-E4AC-FDB2-19CE-220DC2C4C0AF}"/>
          </ac:picMkLst>
        </pc:picChg>
        <pc:picChg chg="add mod">
          <ac:chgData name="Meenavarsni M" userId="59ca18116dd5f118" providerId="LiveId" clId="{B1751133-C86F-4BBF-8077-BF1CB536AC3C}" dt="2023-01-05T20:02:29.227" v="276" actId="1076"/>
          <ac:picMkLst>
            <pc:docMk/>
            <pc:sldMk cId="3529925970" sldId="276"/>
            <ac:picMk id="5" creationId="{E1764689-8E5F-F2F9-C7EF-127CEAB0DF45}"/>
          </ac:picMkLst>
        </pc:picChg>
      </pc:sldChg>
      <pc:sldChg chg="addSp delSp modSp add mod">
        <pc:chgData name="Meenavarsni M" userId="59ca18116dd5f118" providerId="LiveId" clId="{B1751133-C86F-4BBF-8077-BF1CB536AC3C}" dt="2023-01-05T19:40:27.416" v="44"/>
        <pc:sldMkLst>
          <pc:docMk/>
          <pc:sldMk cId="25728847" sldId="280"/>
        </pc:sldMkLst>
        <pc:spChg chg="mod">
          <ac:chgData name="Meenavarsni M" userId="59ca18116dd5f118" providerId="LiveId" clId="{B1751133-C86F-4BBF-8077-BF1CB536AC3C}" dt="2023-01-05T19:37:27.270" v="23" actId="20577"/>
          <ac:spMkLst>
            <pc:docMk/>
            <pc:sldMk cId="25728847" sldId="280"/>
            <ac:spMk id="2" creationId="{DE7912D0-1BC7-433A-BF4E-9A8741895AA2}"/>
          </ac:spMkLst>
        </pc:spChg>
        <pc:spChg chg="add mod">
          <ac:chgData name="Meenavarsni M" userId="59ca18116dd5f118" providerId="LiveId" clId="{B1751133-C86F-4BBF-8077-BF1CB536AC3C}" dt="2023-01-05T19:40:27.416" v="44"/>
          <ac:spMkLst>
            <pc:docMk/>
            <pc:sldMk cId="25728847" sldId="280"/>
            <ac:spMk id="3" creationId="{E3BC3CEA-6456-7914-8AAF-643D38AB8B1F}"/>
          </ac:spMkLst>
        </pc:spChg>
        <pc:picChg chg="del">
          <ac:chgData name="Meenavarsni M" userId="59ca18116dd5f118" providerId="LiveId" clId="{B1751133-C86F-4BBF-8077-BF1CB536AC3C}" dt="2023-01-05T19:37:49.625" v="24" actId="478"/>
          <ac:picMkLst>
            <pc:docMk/>
            <pc:sldMk cId="25728847" sldId="280"/>
            <ac:picMk id="4" creationId="{7C641294-919A-8951-1F3B-A0D43D1117CA}"/>
          </ac:picMkLst>
        </pc:picChg>
      </pc:sldChg>
      <pc:sldChg chg="new del">
        <pc:chgData name="Meenavarsni M" userId="59ca18116dd5f118" providerId="LiveId" clId="{B1751133-C86F-4BBF-8077-BF1CB536AC3C}" dt="2023-01-05T19:36:52.449" v="1" actId="47"/>
        <pc:sldMkLst>
          <pc:docMk/>
          <pc:sldMk cId="2341411236" sldId="280"/>
        </pc:sldMkLst>
      </pc:sldChg>
      <pc:sldChg chg="addSp modSp add mod">
        <pc:chgData name="Meenavarsni M" userId="59ca18116dd5f118" providerId="LiveId" clId="{B1751133-C86F-4BBF-8077-BF1CB536AC3C}" dt="2023-01-05T19:43:57.920" v="77" actId="20577"/>
        <pc:sldMkLst>
          <pc:docMk/>
          <pc:sldMk cId="2209797410" sldId="281"/>
        </pc:sldMkLst>
        <pc:spChg chg="mod">
          <ac:chgData name="Meenavarsni M" userId="59ca18116dd5f118" providerId="LiveId" clId="{B1751133-C86F-4BBF-8077-BF1CB536AC3C}" dt="2023-01-05T19:41:48.371" v="59" actId="20577"/>
          <ac:spMkLst>
            <pc:docMk/>
            <pc:sldMk cId="2209797410" sldId="281"/>
            <ac:spMk id="2" creationId="{DE7912D0-1BC7-433A-BF4E-9A8741895AA2}"/>
          </ac:spMkLst>
        </pc:spChg>
        <pc:spChg chg="mod">
          <ac:chgData name="Meenavarsni M" userId="59ca18116dd5f118" providerId="LiveId" clId="{B1751133-C86F-4BBF-8077-BF1CB536AC3C}" dt="2023-01-05T19:42:12.842" v="61" actId="20577"/>
          <ac:spMkLst>
            <pc:docMk/>
            <pc:sldMk cId="2209797410" sldId="281"/>
            <ac:spMk id="3" creationId="{E3BC3CEA-6456-7914-8AAF-643D38AB8B1F}"/>
          </ac:spMkLst>
        </pc:spChg>
        <pc:spChg chg="add mod">
          <ac:chgData name="Meenavarsni M" userId="59ca18116dd5f118" providerId="LiveId" clId="{B1751133-C86F-4BBF-8077-BF1CB536AC3C}" dt="2023-01-05T19:43:57.920" v="77" actId="20577"/>
          <ac:spMkLst>
            <pc:docMk/>
            <pc:sldMk cId="2209797410" sldId="281"/>
            <ac:spMk id="4" creationId="{5ADB5FEC-1024-FFA2-7B6F-782DA9F65D6E}"/>
          </ac:spMkLst>
        </pc:spChg>
      </pc:sldChg>
      <pc:sldChg chg="add del">
        <pc:chgData name="Meenavarsni M" userId="59ca18116dd5f118" providerId="LiveId" clId="{B1751133-C86F-4BBF-8077-BF1CB536AC3C}" dt="2023-01-05T19:44:28.526" v="79" actId="47"/>
        <pc:sldMkLst>
          <pc:docMk/>
          <pc:sldMk cId="1142958957" sldId="282"/>
        </pc:sldMkLst>
      </pc:sldChg>
      <pc:sldChg chg="addSp delSp modSp add mod">
        <pc:chgData name="Meenavarsni M" userId="59ca18116dd5f118" providerId="LiveId" clId="{B1751133-C86F-4BBF-8077-BF1CB536AC3C}" dt="2023-01-05T19:51:08.681" v="167" actId="1076"/>
        <pc:sldMkLst>
          <pc:docMk/>
          <pc:sldMk cId="4008804570" sldId="282"/>
        </pc:sldMkLst>
        <pc:spChg chg="mod">
          <ac:chgData name="Meenavarsni M" userId="59ca18116dd5f118" providerId="LiveId" clId="{B1751133-C86F-4BBF-8077-BF1CB536AC3C}" dt="2023-01-05T19:49:44.042" v="155" actId="5793"/>
          <ac:spMkLst>
            <pc:docMk/>
            <pc:sldMk cId="4008804570" sldId="282"/>
            <ac:spMk id="3" creationId="{EADBD7DA-43D2-400B-BCBC-83D099541F52}"/>
          </ac:spMkLst>
        </pc:spChg>
        <pc:spChg chg="add mod">
          <ac:chgData name="Meenavarsni M" userId="59ca18116dd5f118" providerId="LiveId" clId="{B1751133-C86F-4BBF-8077-BF1CB536AC3C}" dt="2023-01-05T19:50:19.066" v="162" actId="1076"/>
          <ac:spMkLst>
            <pc:docMk/>
            <pc:sldMk cId="4008804570" sldId="282"/>
            <ac:spMk id="6" creationId="{DD0A55E8-917D-1A32-7703-7BCBFD676C97}"/>
          </ac:spMkLst>
        </pc:spChg>
        <pc:spChg chg="add mod">
          <ac:chgData name="Meenavarsni M" userId="59ca18116dd5f118" providerId="LiveId" clId="{B1751133-C86F-4BBF-8077-BF1CB536AC3C}" dt="2023-01-05T19:51:08.681" v="167" actId="1076"/>
          <ac:spMkLst>
            <pc:docMk/>
            <pc:sldMk cId="4008804570" sldId="282"/>
            <ac:spMk id="7" creationId="{E38DC58C-0043-DBEF-14BC-A392255A178B}"/>
          </ac:spMkLst>
        </pc:spChg>
        <pc:picChg chg="add mod">
          <ac:chgData name="Meenavarsni M" userId="59ca18116dd5f118" providerId="LiveId" clId="{B1751133-C86F-4BBF-8077-BF1CB536AC3C}" dt="2023-01-05T19:49:47.730" v="156" actId="1076"/>
          <ac:picMkLst>
            <pc:docMk/>
            <pc:sldMk cId="4008804570" sldId="282"/>
            <ac:picMk id="4" creationId="{D58FE087-3AEC-E350-D4E1-858E84F768FA}"/>
          </ac:picMkLst>
        </pc:picChg>
        <pc:picChg chg="add mod">
          <ac:chgData name="Meenavarsni M" userId="59ca18116dd5f118" providerId="LiveId" clId="{B1751133-C86F-4BBF-8077-BF1CB536AC3C}" dt="2023-01-05T19:49:50.617" v="157" actId="1076"/>
          <ac:picMkLst>
            <pc:docMk/>
            <pc:sldMk cId="4008804570" sldId="282"/>
            <ac:picMk id="5" creationId="{93711AFF-49DD-D8E1-90BB-D39A6250D248}"/>
          </ac:picMkLst>
        </pc:picChg>
        <pc:picChg chg="del">
          <ac:chgData name="Meenavarsni M" userId="59ca18116dd5f118" providerId="LiveId" clId="{B1751133-C86F-4BBF-8077-BF1CB536AC3C}" dt="2023-01-05T19:45:32.233" v="81" actId="478"/>
          <ac:picMkLst>
            <pc:docMk/>
            <pc:sldMk cId="4008804570" sldId="282"/>
            <ac:picMk id="10" creationId="{7DE6F816-0DBF-637E-A0B7-743A47696164}"/>
          </ac:picMkLst>
        </pc:picChg>
        <pc:picChg chg="del">
          <ac:chgData name="Meenavarsni M" userId="59ca18116dd5f118" providerId="LiveId" clId="{B1751133-C86F-4BBF-8077-BF1CB536AC3C}" dt="2023-01-05T19:46:08.053" v="86" actId="478"/>
          <ac:picMkLst>
            <pc:docMk/>
            <pc:sldMk cId="4008804570" sldId="282"/>
            <ac:picMk id="12" creationId="{C3AE7032-D4EA-A417-FF8F-85656A150619}"/>
          </ac:picMkLst>
        </pc:picChg>
      </pc:sldChg>
      <pc:sldChg chg="addSp delSp modSp add mod">
        <pc:chgData name="Meenavarsni M" userId="59ca18116dd5f118" providerId="LiveId" clId="{B1751133-C86F-4BBF-8077-BF1CB536AC3C}" dt="2023-01-05T19:52:31.082" v="185" actId="20577"/>
        <pc:sldMkLst>
          <pc:docMk/>
          <pc:sldMk cId="908950938" sldId="283"/>
        </pc:sldMkLst>
        <pc:spChg chg="mod">
          <ac:chgData name="Meenavarsni M" userId="59ca18116dd5f118" providerId="LiveId" clId="{B1751133-C86F-4BBF-8077-BF1CB536AC3C}" dt="2023-01-05T19:52:19.990" v="182" actId="1076"/>
          <ac:spMkLst>
            <pc:docMk/>
            <pc:sldMk cId="908950938" sldId="283"/>
            <ac:spMk id="6" creationId="{DD0A55E8-917D-1A32-7703-7BCBFD676C97}"/>
          </ac:spMkLst>
        </pc:spChg>
        <pc:spChg chg="mod">
          <ac:chgData name="Meenavarsni M" userId="59ca18116dd5f118" providerId="LiveId" clId="{B1751133-C86F-4BBF-8077-BF1CB536AC3C}" dt="2023-01-05T19:52:31.082" v="185" actId="20577"/>
          <ac:spMkLst>
            <pc:docMk/>
            <pc:sldMk cId="908950938" sldId="283"/>
            <ac:spMk id="7" creationId="{E38DC58C-0043-DBEF-14BC-A392255A178B}"/>
          </ac:spMkLst>
        </pc:spChg>
        <pc:picChg chg="del">
          <ac:chgData name="Meenavarsni M" userId="59ca18116dd5f118" providerId="LiveId" clId="{B1751133-C86F-4BBF-8077-BF1CB536AC3C}" dt="2023-01-05T19:51:30.929" v="169" actId="478"/>
          <ac:picMkLst>
            <pc:docMk/>
            <pc:sldMk cId="908950938" sldId="283"/>
            <ac:picMk id="4" creationId="{D58FE087-3AEC-E350-D4E1-858E84F768FA}"/>
          </ac:picMkLst>
        </pc:picChg>
        <pc:picChg chg="del">
          <ac:chgData name="Meenavarsni M" userId="59ca18116dd5f118" providerId="LiveId" clId="{B1751133-C86F-4BBF-8077-BF1CB536AC3C}" dt="2023-01-05T19:51:42.074" v="174" actId="478"/>
          <ac:picMkLst>
            <pc:docMk/>
            <pc:sldMk cId="908950938" sldId="283"/>
            <ac:picMk id="5" creationId="{93711AFF-49DD-D8E1-90BB-D39A6250D248}"/>
          </ac:picMkLst>
        </pc:picChg>
        <pc:picChg chg="add mod">
          <ac:chgData name="Meenavarsni M" userId="59ca18116dd5f118" providerId="LiveId" clId="{B1751133-C86F-4BBF-8077-BF1CB536AC3C}" dt="2023-01-05T19:51:39.909" v="173" actId="1076"/>
          <ac:picMkLst>
            <pc:docMk/>
            <pc:sldMk cId="908950938" sldId="283"/>
            <ac:picMk id="8" creationId="{EF5BF77C-A1DF-30B8-EE88-EB5C7AE7AEDF}"/>
          </ac:picMkLst>
        </pc:picChg>
        <pc:picChg chg="add mod">
          <ac:chgData name="Meenavarsni M" userId="59ca18116dd5f118" providerId="LiveId" clId="{B1751133-C86F-4BBF-8077-BF1CB536AC3C}" dt="2023-01-05T19:51:55.929" v="178" actId="14100"/>
          <ac:picMkLst>
            <pc:docMk/>
            <pc:sldMk cId="908950938" sldId="283"/>
            <ac:picMk id="9" creationId="{22DFB6E5-4A40-08F2-7DD6-2CF66E57241E}"/>
          </ac:picMkLst>
        </pc:picChg>
      </pc:sldChg>
      <pc:sldChg chg="add del">
        <pc:chgData name="Meenavarsni M" userId="59ca18116dd5f118" providerId="LiveId" clId="{B1751133-C86F-4BBF-8077-BF1CB536AC3C}" dt="2023-01-05T20:07:26.612" v="391" actId="47"/>
        <pc:sldMkLst>
          <pc:docMk/>
          <pc:sldMk cId="2701789641" sldId="284"/>
        </pc:sldMkLst>
      </pc:sldChg>
    </pc:docChg>
  </pc:docChgLst>
  <pc:docChgLst>
    <pc:chgData name="Meenavarsni M" userId="59ca18116dd5f118" providerId="LiveId" clId="{374A5B64-874E-464E-933B-8FCEEC730770}"/>
    <pc:docChg chg="custSel modSld sldOrd">
      <pc:chgData name="Meenavarsni M" userId="59ca18116dd5f118" providerId="LiveId" clId="{374A5B64-874E-464E-933B-8FCEEC730770}" dt="2022-12-02T14:27:48.797" v="47" actId="114"/>
      <pc:docMkLst>
        <pc:docMk/>
      </pc:docMkLst>
      <pc:sldChg chg="modSp mod">
        <pc:chgData name="Meenavarsni M" userId="59ca18116dd5f118" providerId="LiveId" clId="{374A5B64-874E-464E-933B-8FCEEC730770}" dt="2022-12-02T13:43:27.870" v="13"/>
        <pc:sldMkLst>
          <pc:docMk/>
          <pc:sldMk cId="1698230960" sldId="257"/>
        </pc:sldMkLst>
        <pc:spChg chg="mod">
          <ac:chgData name="Meenavarsni M" userId="59ca18116dd5f118" providerId="LiveId" clId="{374A5B64-874E-464E-933B-8FCEEC730770}" dt="2022-12-02T13:43:27.870" v="13"/>
          <ac:spMkLst>
            <pc:docMk/>
            <pc:sldMk cId="1698230960" sldId="257"/>
            <ac:spMk id="3" creationId="{B8937D72-4180-4312-9558-05192317E106}"/>
          </ac:spMkLst>
        </pc:spChg>
      </pc:sldChg>
      <pc:sldChg chg="modSp mod">
        <pc:chgData name="Meenavarsni M" userId="59ca18116dd5f118" providerId="LiveId" clId="{374A5B64-874E-464E-933B-8FCEEC730770}" dt="2022-12-02T13:45:45.497" v="25" actId="313"/>
        <pc:sldMkLst>
          <pc:docMk/>
          <pc:sldMk cId="2736897837" sldId="258"/>
        </pc:sldMkLst>
        <pc:spChg chg="mod">
          <ac:chgData name="Meenavarsni M" userId="59ca18116dd5f118" providerId="LiveId" clId="{374A5B64-874E-464E-933B-8FCEEC730770}" dt="2022-12-02T13:45:45.497" v="25" actId="313"/>
          <ac:spMkLst>
            <pc:docMk/>
            <pc:sldMk cId="2736897837" sldId="258"/>
            <ac:spMk id="3" creationId="{0B11A4AC-5FDC-447B-890C-49826D4EB865}"/>
          </ac:spMkLst>
        </pc:spChg>
      </pc:sldChg>
      <pc:sldChg chg="modSp mod">
        <pc:chgData name="Meenavarsni M" userId="59ca18116dd5f118" providerId="LiveId" clId="{374A5B64-874E-464E-933B-8FCEEC730770}" dt="2022-12-02T13:46:54.423" v="32"/>
        <pc:sldMkLst>
          <pc:docMk/>
          <pc:sldMk cId="3830210454" sldId="259"/>
        </pc:sldMkLst>
        <pc:spChg chg="mod">
          <ac:chgData name="Meenavarsni M" userId="59ca18116dd5f118" providerId="LiveId" clId="{374A5B64-874E-464E-933B-8FCEEC730770}" dt="2022-12-02T13:46:54.423" v="32"/>
          <ac:spMkLst>
            <pc:docMk/>
            <pc:sldMk cId="3830210454" sldId="259"/>
            <ac:spMk id="3" creationId="{B2584F69-D917-4B9D-B0C8-7C7CBD6E05EC}"/>
          </ac:spMkLst>
        </pc:spChg>
      </pc:sldChg>
      <pc:sldChg chg="addSp delSp modSp">
        <pc:chgData name="Meenavarsni M" userId="59ca18116dd5f118" providerId="LiveId" clId="{374A5B64-874E-464E-933B-8FCEEC730770}" dt="2022-12-02T06:54:39.682" v="1" actId="931"/>
        <pc:sldMkLst>
          <pc:docMk/>
          <pc:sldMk cId="1634118333" sldId="260"/>
        </pc:sldMkLst>
        <pc:spChg chg="del">
          <ac:chgData name="Meenavarsni M" userId="59ca18116dd5f118" providerId="LiveId" clId="{374A5B64-874E-464E-933B-8FCEEC730770}" dt="2022-12-02T06:54:39.682" v="1" actId="931"/>
          <ac:spMkLst>
            <pc:docMk/>
            <pc:sldMk cId="1634118333" sldId="260"/>
            <ac:spMk id="4" creationId="{DB6382C8-E19E-55F4-2737-DCE76A2D2E84}"/>
          </ac:spMkLst>
        </pc:spChg>
        <pc:picChg chg="add mod">
          <ac:chgData name="Meenavarsni M" userId="59ca18116dd5f118" providerId="LiveId" clId="{374A5B64-874E-464E-933B-8FCEEC730770}" dt="2022-12-02T06:54:39.682" v="1" actId="931"/>
          <ac:picMkLst>
            <pc:docMk/>
            <pc:sldMk cId="1634118333" sldId="260"/>
            <ac:picMk id="6" creationId="{E77D9E4E-35D0-6859-33A3-F131AADC6B13}"/>
          </ac:picMkLst>
        </pc:picChg>
      </pc:sldChg>
      <pc:sldChg chg="modSp mod">
        <pc:chgData name="Meenavarsni M" userId="59ca18116dd5f118" providerId="LiveId" clId="{374A5B64-874E-464E-933B-8FCEEC730770}" dt="2022-12-02T14:27:34.498" v="46" actId="114"/>
        <pc:sldMkLst>
          <pc:docMk/>
          <pc:sldMk cId="1928445351" sldId="261"/>
        </pc:sldMkLst>
        <pc:spChg chg="mod">
          <ac:chgData name="Meenavarsni M" userId="59ca18116dd5f118" providerId="LiveId" clId="{374A5B64-874E-464E-933B-8FCEEC730770}" dt="2022-12-02T14:27:34.498" v="46" actId="114"/>
          <ac:spMkLst>
            <pc:docMk/>
            <pc:sldMk cId="1928445351" sldId="261"/>
            <ac:spMk id="3" creationId="{34B076F7-F6C7-4302-B0EC-98B6716148B5}"/>
          </ac:spMkLst>
        </pc:spChg>
      </pc:sldChg>
      <pc:sldChg chg="modSp mod ord">
        <pc:chgData name="Meenavarsni M" userId="59ca18116dd5f118" providerId="LiveId" clId="{374A5B64-874E-464E-933B-8FCEEC730770}" dt="2022-12-02T14:27:01.682" v="45" actId="114"/>
        <pc:sldMkLst>
          <pc:docMk/>
          <pc:sldMk cId="227236053" sldId="262"/>
        </pc:sldMkLst>
        <pc:spChg chg="mod">
          <ac:chgData name="Meenavarsni M" userId="59ca18116dd5f118" providerId="LiveId" clId="{374A5B64-874E-464E-933B-8FCEEC730770}" dt="2022-12-02T14:27:01.682" v="45" actId="114"/>
          <ac:spMkLst>
            <pc:docMk/>
            <pc:sldMk cId="227236053" sldId="262"/>
            <ac:spMk id="5" creationId="{00000000-0000-0000-0000-000000000000}"/>
          </ac:spMkLst>
        </pc:spChg>
      </pc:sldChg>
      <pc:sldChg chg="addSp modSp">
        <pc:chgData name="Meenavarsni M" userId="59ca18116dd5f118" providerId="LiveId" clId="{374A5B64-874E-464E-933B-8FCEEC730770}" dt="2022-12-02T07:06:56.891" v="4" actId="931"/>
        <pc:sldMkLst>
          <pc:docMk/>
          <pc:sldMk cId="2506791313" sldId="264"/>
        </pc:sldMkLst>
        <pc:picChg chg="add mod">
          <ac:chgData name="Meenavarsni M" userId="59ca18116dd5f118" providerId="LiveId" clId="{374A5B64-874E-464E-933B-8FCEEC730770}" dt="2022-12-02T07:06:56.891" v="4" actId="931"/>
          <ac:picMkLst>
            <pc:docMk/>
            <pc:sldMk cId="2506791313" sldId="264"/>
            <ac:picMk id="5" creationId="{82028E36-90AE-E063-B1F0-D7A4124DAAFE}"/>
          </ac:picMkLst>
        </pc:picChg>
      </pc:sldChg>
      <pc:sldChg chg="addSp modSp">
        <pc:chgData name="Meenavarsni M" userId="59ca18116dd5f118" providerId="LiveId" clId="{374A5B64-874E-464E-933B-8FCEEC730770}" dt="2022-12-02T07:08:07.064" v="5" actId="931"/>
        <pc:sldMkLst>
          <pc:docMk/>
          <pc:sldMk cId="4275613128" sldId="265"/>
        </pc:sldMkLst>
        <pc:picChg chg="add mod">
          <ac:chgData name="Meenavarsni M" userId="59ca18116dd5f118" providerId="LiveId" clId="{374A5B64-874E-464E-933B-8FCEEC730770}" dt="2022-12-02T07:08:07.064" v="5" actId="931"/>
          <ac:picMkLst>
            <pc:docMk/>
            <pc:sldMk cId="4275613128" sldId="265"/>
            <ac:picMk id="5" creationId="{CBA259E0-5B01-DDBF-2817-B820FDBAB5D9}"/>
          </ac:picMkLst>
        </pc:picChg>
      </pc:sldChg>
      <pc:sldChg chg="addSp modSp">
        <pc:chgData name="Meenavarsni M" userId="59ca18116dd5f118" providerId="LiveId" clId="{374A5B64-874E-464E-933B-8FCEEC730770}" dt="2022-12-02T07:08:43.125" v="6" actId="931"/>
        <pc:sldMkLst>
          <pc:docMk/>
          <pc:sldMk cId="2145884778" sldId="266"/>
        </pc:sldMkLst>
        <pc:picChg chg="add mod">
          <ac:chgData name="Meenavarsni M" userId="59ca18116dd5f118" providerId="LiveId" clId="{374A5B64-874E-464E-933B-8FCEEC730770}" dt="2022-12-02T07:08:43.125" v="6" actId="931"/>
          <ac:picMkLst>
            <pc:docMk/>
            <pc:sldMk cId="2145884778" sldId="266"/>
            <ac:picMk id="4" creationId="{7C641294-919A-8951-1F3B-A0D43D1117CA}"/>
          </ac:picMkLst>
        </pc:picChg>
      </pc:sldChg>
      <pc:sldChg chg="addSp modSp">
        <pc:chgData name="Meenavarsni M" userId="59ca18116dd5f118" providerId="LiveId" clId="{374A5B64-874E-464E-933B-8FCEEC730770}" dt="2022-12-02T07:34:02.130" v="10" actId="931"/>
        <pc:sldMkLst>
          <pc:docMk/>
          <pc:sldMk cId="1665601750" sldId="273"/>
        </pc:sldMkLst>
        <pc:picChg chg="add mod">
          <ac:chgData name="Meenavarsni M" userId="59ca18116dd5f118" providerId="LiveId" clId="{374A5B64-874E-464E-933B-8FCEEC730770}" dt="2022-12-02T07:33:24.803" v="8" actId="931"/>
          <ac:picMkLst>
            <pc:docMk/>
            <pc:sldMk cId="1665601750" sldId="273"/>
            <ac:picMk id="6" creationId="{91EDE873-449B-9AB2-3513-EC8D5BA9F55F}"/>
          </ac:picMkLst>
        </pc:picChg>
        <pc:picChg chg="add mod">
          <ac:chgData name="Meenavarsni M" userId="59ca18116dd5f118" providerId="LiveId" clId="{374A5B64-874E-464E-933B-8FCEEC730770}" dt="2022-12-02T07:33:24.803" v="8" actId="931"/>
          <ac:picMkLst>
            <pc:docMk/>
            <pc:sldMk cId="1665601750" sldId="273"/>
            <ac:picMk id="8" creationId="{3FEFF02B-8A2D-4485-DCB5-96DC3979BC26}"/>
          </ac:picMkLst>
        </pc:picChg>
        <pc:picChg chg="add mod">
          <ac:chgData name="Meenavarsni M" userId="59ca18116dd5f118" providerId="LiveId" clId="{374A5B64-874E-464E-933B-8FCEEC730770}" dt="2022-12-02T07:33:46.591" v="9" actId="931"/>
          <ac:picMkLst>
            <pc:docMk/>
            <pc:sldMk cId="1665601750" sldId="273"/>
            <ac:picMk id="10" creationId="{7DE6F816-0DBF-637E-A0B7-743A47696164}"/>
          </ac:picMkLst>
        </pc:picChg>
        <pc:picChg chg="add mod">
          <ac:chgData name="Meenavarsni M" userId="59ca18116dd5f118" providerId="LiveId" clId="{374A5B64-874E-464E-933B-8FCEEC730770}" dt="2022-12-02T07:34:02.130" v="10" actId="931"/>
          <ac:picMkLst>
            <pc:docMk/>
            <pc:sldMk cId="1665601750" sldId="273"/>
            <ac:picMk id="12" creationId="{C3AE7032-D4EA-A417-FF8F-85656A150619}"/>
          </ac:picMkLst>
        </pc:picChg>
      </pc:sldChg>
      <pc:sldChg chg="addSp modSp">
        <pc:chgData name="Meenavarsni M" userId="59ca18116dd5f118" providerId="LiveId" clId="{374A5B64-874E-464E-933B-8FCEEC730770}" dt="2022-12-02T07:09:58.312" v="7" actId="931"/>
        <pc:sldMkLst>
          <pc:docMk/>
          <pc:sldMk cId="3529925970" sldId="276"/>
        </pc:sldMkLst>
        <pc:picChg chg="add mod">
          <ac:chgData name="Meenavarsni M" userId="59ca18116dd5f118" providerId="LiveId" clId="{374A5B64-874E-464E-933B-8FCEEC730770}" dt="2022-12-02T07:09:58.312" v="7" actId="931"/>
          <ac:picMkLst>
            <pc:docMk/>
            <pc:sldMk cId="3529925970" sldId="276"/>
            <ac:picMk id="4" creationId="{172D68CF-E4AC-FDB2-19CE-220DC2C4C0AF}"/>
          </ac:picMkLst>
        </pc:picChg>
      </pc:sldChg>
      <pc:sldChg chg="addSp modSp">
        <pc:chgData name="Meenavarsni M" userId="59ca18116dd5f118" providerId="LiveId" clId="{374A5B64-874E-464E-933B-8FCEEC730770}" dt="2022-12-02T06:47:40.634" v="0" actId="767"/>
        <pc:sldMkLst>
          <pc:docMk/>
          <pc:sldMk cId="1650012627" sldId="278"/>
        </pc:sldMkLst>
        <pc:spChg chg="add mod">
          <ac:chgData name="Meenavarsni M" userId="59ca18116dd5f118" providerId="LiveId" clId="{374A5B64-874E-464E-933B-8FCEEC730770}" dt="2022-12-02T06:47:40.634" v="0" actId="767"/>
          <ac:spMkLst>
            <pc:docMk/>
            <pc:sldMk cId="1650012627" sldId="278"/>
            <ac:spMk id="8" creationId="{6743CBF4-0390-0517-F7C4-B543AEEFDC82}"/>
          </ac:spMkLst>
        </pc:spChg>
      </pc:sldChg>
      <pc:sldChg chg="modSp mod">
        <pc:chgData name="Meenavarsni M" userId="59ca18116dd5f118" providerId="LiveId" clId="{374A5B64-874E-464E-933B-8FCEEC730770}" dt="2022-12-02T14:27:48.797" v="47" actId="114"/>
        <pc:sldMkLst>
          <pc:docMk/>
          <pc:sldMk cId="1172120721" sldId="279"/>
        </pc:sldMkLst>
        <pc:spChg chg="mod">
          <ac:chgData name="Meenavarsni M" userId="59ca18116dd5f118" providerId="LiveId" clId="{374A5B64-874E-464E-933B-8FCEEC730770}" dt="2022-12-02T14:27:48.797" v="47" actId="114"/>
          <ac:spMkLst>
            <pc:docMk/>
            <pc:sldMk cId="1172120721" sldId="279"/>
            <ac:spMk id="3" creationId="{08445D64-E502-2B98-E38F-A655B99D687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AB02A5-4FE5-49D9-9E24-09F23B90C450}" type="datetimeFigureOut">
              <a:rPr lang="en-US" smtClean="0"/>
              <a:pPr/>
              <a:t>1/6/2023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294C92D-0306-4E69-9CD3-20855E849650}" type="slidenum">
              <a:rPr kumimoji="0" lang="en-US" smtClean="0"/>
              <a:pPr/>
              <a:t>‹#›</a:t>
            </a:fld>
            <a:endParaRPr kumimoji="0" lang="en-US"/>
          </a:p>
        </p:txBody>
      </p:sp>
    </p:spTree>
    <p:extLst>
      <p:ext uri="{BB962C8B-B14F-4D97-AF65-F5344CB8AC3E}">
        <p14:creationId xmlns:p14="http://schemas.microsoft.com/office/powerpoint/2010/main" val="2707298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67A6F-55E3-4848-B70B-02CE284CE605}" type="datetimeFigureOut">
              <a:rPr lang="en-IN" smtClean="0"/>
              <a:pPr/>
              <a:t>06-01-2023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9DF5CC2-8F5B-4B92-826D-416A40FBC30E}" type="slidenum">
              <a:rPr lang="en-IN" smtClean="0"/>
              <a:pPr/>
              <a:t>‹#›</a:t>
            </a:fld>
            <a:endParaRPr lang="en-IN"/>
          </a:p>
        </p:txBody>
      </p:sp>
    </p:spTree>
    <p:extLst>
      <p:ext uri="{BB962C8B-B14F-4D97-AF65-F5344CB8AC3E}">
        <p14:creationId xmlns:p14="http://schemas.microsoft.com/office/powerpoint/2010/main" val="1916668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67A6F-55E3-4848-B70B-02CE284CE605}" type="datetimeFigureOut">
              <a:rPr lang="en-IN" smtClean="0"/>
              <a:pPr/>
              <a:t>06-01-2023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9DF5CC2-8F5B-4B92-826D-416A40FBC30E}" type="slidenum">
              <a:rPr lang="en-IN" smtClean="0"/>
              <a:pPr/>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11394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EF67A6F-55E3-4848-B70B-02CE284CE605}" type="datetimeFigureOut">
              <a:rPr lang="en-IN" smtClean="0"/>
              <a:pPr/>
              <a:t>06-01-2023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9DF5CC2-8F5B-4B92-826D-416A40FBC30E}" type="slidenum">
              <a:rPr lang="en-IN" smtClean="0"/>
              <a:pPr/>
              <a:t>‹#›</a:t>
            </a:fld>
            <a:endParaRPr lang="en-IN"/>
          </a:p>
        </p:txBody>
      </p:sp>
    </p:spTree>
    <p:extLst>
      <p:ext uri="{BB962C8B-B14F-4D97-AF65-F5344CB8AC3E}">
        <p14:creationId xmlns:p14="http://schemas.microsoft.com/office/powerpoint/2010/main" val="1108439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EF67A6F-55E3-4848-B70B-02CE284CE605}" type="datetimeFigureOut">
              <a:rPr lang="en-IN" smtClean="0"/>
              <a:pPr/>
              <a:t>06-01-2023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9DF5CC2-8F5B-4B92-826D-416A40FBC30E}" type="slidenum">
              <a:rPr lang="en-IN" smtClean="0"/>
              <a:pPr/>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06981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EF67A6F-55E3-4848-B70B-02CE284CE605}" type="datetimeFigureOut">
              <a:rPr lang="en-IN" smtClean="0"/>
              <a:pPr/>
              <a:t>06-01-2023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9DF5CC2-8F5B-4B92-826D-416A40FBC30E}" type="slidenum">
              <a:rPr lang="en-IN" smtClean="0"/>
              <a:pPr/>
              <a:t>‹#›</a:t>
            </a:fld>
            <a:endParaRPr lang="en-IN"/>
          </a:p>
        </p:txBody>
      </p:sp>
    </p:spTree>
    <p:extLst>
      <p:ext uri="{BB962C8B-B14F-4D97-AF65-F5344CB8AC3E}">
        <p14:creationId xmlns:p14="http://schemas.microsoft.com/office/powerpoint/2010/main" val="34097634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F67A6F-55E3-4848-B70B-02CE284CE605}" type="datetimeFigureOut">
              <a:rPr lang="en-IN" smtClean="0"/>
              <a:pPr/>
              <a:t>06-01-2023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9DF5CC2-8F5B-4B92-826D-416A40FBC30E}" type="slidenum">
              <a:rPr lang="en-IN" smtClean="0"/>
              <a:pPr/>
              <a:t>‹#›</a:t>
            </a:fld>
            <a:endParaRPr lang="en-IN"/>
          </a:p>
        </p:txBody>
      </p:sp>
    </p:spTree>
    <p:extLst>
      <p:ext uri="{BB962C8B-B14F-4D97-AF65-F5344CB8AC3E}">
        <p14:creationId xmlns:p14="http://schemas.microsoft.com/office/powerpoint/2010/main" val="35139663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F67A6F-55E3-4848-B70B-02CE284CE605}" type="datetimeFigureOut">
              <a:rPr lang="en-IN" smtClean="0"/>
              <a:pPr/>
              <a:t>06-01-2023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9DF5CC2-8F5B-4B92-826D-416A40FBC30E}" type="slidenum">
              <a:rPr lang="en-IN" smtClean="0"/>
              <a:pPr/>
              <a:t>‹#›</a:t>
            </a:fld>
            <a:endParaRPr lang="en-IN"/>
          </a:p>
        </p:txBody>
      </p:sp>
    </p:spTree>
    <p:extLst>
      <p:ext uri="{BB962C8B-B14F-4D97-AF65-F5344CB8AC3E}">
        <p14:creationId xmlns:p14="http://schemas.microsoft.com/office/powerpoint/2010/main" val="1641552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36" name="Text Placeholder 14">
            <a:extLst>
              <a:ext uri="{FF2B5EF4-FFF2-40B4-BE49-F238E27FC236}">
                <a16:creationId xmlns:a16="http://schemas.microsoft.com/office/drawing/2014/main" id="{2A3D73F7-77EC-4576-B541-20C032F462DC}"/>
              </a:ext>
            </a:extLst>
          </p:cNvPr>
          <p:cNvSpPr>
            <a:spLocks noGrp="1"/>
          </p:cNvSpPr>
          <p:nvPr>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21" name="Picture Placeholder 20">
            <a:extLst>
              <a:ext uri="{FF2B5EF4-FFF2-40B4-BE49-F238E27FC236}">
                <a16:creationId xmlns:a16="http://schemas.microsoft.com/office/drawing/2014/main"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a:t>Click icon to add picture</a:t>
            </a:r>
            <a:endParaRPr lang="ru-RU"/>
          </a:p>
        </p:txBody>
      </p:sp>
    </p:spTree>
    <p:extLst>
      <p:ext uri="{BB962C8B-B14F-4D97-AF65-F5344CB8AC3E}">
        <p14:creationId xmlns:p14="http://schemas.microsoft.com/office/powerpoint/2010/main" val="851019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F67A6F-55E3-4848-B70B-02CE284CE605}" type="datetimeFigureOut">
              <a:rPr lang="en-IN" smtClean="0"/>
              <a:pPr/>
              <a:t>06-01-2023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9DF5CC2-8F5B-4B92-826D-416A40FBC30E}" type="slidenum">
              <a:rPr lang="en-IN" smtClean="0"/>
              <a:pPr/>
              <a:t>‹#›</a:t>
            </a:fld>
            <a:endParaRPr lang="en-IN"/>
          </a:p>
        </p:txBody>
      </p:sp>
    </p:spTree>
    <p:extLst>
      <p:ext uri="{BB962C8B-B14F-4D97-AF65-F5344CB8AC3E}">
        <p14:creationId xmlns:p14="http://schemas.microsoft.com/office/powerpoint/2010/main" val="4173535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67A6F-55E3-4848-B70B-02CE284CE605}" type="datetimeFigureOut">
              <a:rPr lang="en-IN" smtClean="0"/>
              <a:pPr/>
              <a:t>06-01-2023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9DF5CC2-8F5B-4B92-826D-416A40FBC30E}" type="slidenum">
              <a:rPr lang="en-IN" smtClean="0"/>
              <a:pPr/>
              <a:t>‹#›</a:t>
            </a:fld>
            <a:endParaRPr lang="en-IN"/>
          </a:p>
        </p:txBody>
      </p:sp>
    </p:spTree>
    <p:extLst>
      <p:ext uri="{BB962C8B-B14F-4D97-AF65-F5344CB8AC3E}">
        <p14:creationId xmlns:p14="http://schemas.microsoft.com/office/powerpoint/2010/main" val="3218454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F67A6F-55E3-4848-B70B-02CE284CE605}" type="datetimeFigureOut">
              <a:rPr lang="en-IN" smtClean="0"/>
              <a:pPr/>
              <a:t>06-01-2023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9DF5CC2-8F5B-4B92-826D-416A40FBC30E}" type="slidenum">
              <a:rPr lang="en-IN" smtClean="0"/>
              <a:pPr/>
              <a:t>‹#›</a:t>
            </a:fld>
            <a:endParaRPr lang="en-IN"/>
          </a:p>
        </p:txBody>
      </p:sp>
    </p:spTree>
    <p:extLst>
      <p:ext uri="{BB962C8B-B14F-4D97-AF65-F5344CB8AC3E}">
        <p14:creationId xmlns:p14="http://schemas.microsoft.com/office/powerpoint/2010/main" val="1892021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F67A6F-55E3-4848-B70B-02CE284CE605}" type="datetimeFigureOut">
              <a:rPr lang="en-IN" smtClean="0"/>
              <a:pPr/>
              <a:t>06-01-2023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9DF5CC2-8F5B-4B92-826D-416A40FBC30E}" type="slidenum">
              <a:rPr lang="en-IN" smtClean="0"/>
              <a:pPr/>
              <a:t>‹#›</a:t>
            </a:fld>
            <a:endParaRPr lang="en-IN"/>
          </a:p>
        </p:txBody>
      </p:sp>
    </p:spTree>
    <p:extLst>
      <p:ext uri="{BB962C8B-B14F-4D97-AF65-F5344CB8AC3E}">
        <p14:creationId xmlns:p14="http://schemas.microsoft.com/office/powerpoint/2010/main" val="1449459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F67A6F-55E3-4848-B70B-02CE284CE605}" type="datetimeFigureOut">
              <a:rPr lang="en-IN" smtClean="0"/>
              <a:pPr/>
              <a:t>06-01-2023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9DF5CC2-8F5B-4B92-826D-416A40FBC30E}" type="slidenum">
              <a:rPr lang="en-IN" smtClean="0"/>
              <a:pPr/>
              <a:t>‹#›</a:t>
            </a:fld>
            <a:endParaRPr lang="en-IN"/>
          </a:p>
        </p:txBody>
      </p:sp>
    </p:spTree>
    <p:extLst>
      <p:ext uri="{BB962C8B-B14F-4D97-AF65-F5344CB8AC3E}">
        <p14:creationId xmlns:p14="http://schemas.microsoft.com/office/powerpoint/2010/main" val="2964155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67A6F-55E3-4848-B70B-02CE284CE605}" type="datetimeFigureOut">
              <a:rPr lang="en-IN" smtClean="0"/>
              <a:pPr/>
              <a:t>06-01-2023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9DF5CC2-8F5B-4B92-826D-416A40FBC30E}" type="slidenum">
              <a:rPr lang="en-IN" smtClean="0"/>
              <a:pPr/>
              <a:t>‹#›</a:t>
            </a:fld>
            <a:endParaRPr lang="en-IN"/>
          </a:p>
        </p:txBody>
      </p:sp>
    </p:spTree>
    <p:extLst>
      <p:ext uri="{BB962C8B-B14F-4D97-AF65-F5344CB8AC3E}">
        <p14:creationId xmlns:p14="http://schemas.microsoft.com/office/powerpoint/2010/main" val="762132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67A6F-55E3-4848-B70B-02CE284CE605}" type="datetimeFigureOut">
              <a:rPr lang="en-IN" smtClean="0"/>
              <a:pPr/>
              <a:t>06-01-2023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9DF5CC2-8F5B-4B92-826D-416A40FBC30E}" type="slidenum">
              <a:rPr lang="en-IN" smtClean="0"/>
              <a:pPr/>
              <a:t>‹#›</a:t>
            </a:fld>
            <a:endParaRPr lang="en-IN"/>
          </a:p>
        </p:txBody>
      </p:sp>
    </p:spTree>
    <p:extLst>
      <p:ext uri="{BB962C8B-B14F-4D97-AF65-F5344CB8AC3E}">
        <p14:creationId xmlns:p14="http://schemas.microsoft.com/office/powerpoint/2010/main" val="3610265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67A6F-55E3-4848-B70B-02CE284CE605}" type="datetimeFigureOut">
              <a:rPr lang="en-IN" smtClean="0"/>
              <a:pPr/>
              <a:t>06-01-2023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9DF5CC2-8F5B-4B92-826D-416A40FBC30E}" type="slidenum">
              <a:rPr lang="en-IN" smtClean="0"/>
              <a:pPr/>
              <a:t>‹#›</a:t>
            </a:fld>
            <a:endParaRPr lang="en-IN"/>
          </a:p>
        </p:txBody>
      </p:sp>
    </p:spTree>
    <p:extLst>
      <p:ext uri="{BB962C8B-B14F-4D97-AF65-F5344CB8AC3E}">
        <p14:creationId xmlns:p14="http://schemas.microsoft.com/office/powerpoint/2010/main" val="1025223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EF67A6F-55E3-4848-B70B-02CE284CE605}" type="datetimeFigureOut">
              <a:rPr lang="en-IN" smtClean="0"/>
              <a:pPr/>
              <a:t>06-01-2023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9DF5CC2-8F5B-4B92-826D-416A40FBC30E}" type="slidenum">
              <a:rPr lang="en-IN" smtClean="0"/>
              <a:pPr/>
              <a:t>‹#›</a:t>
            </a:fld>
            <a:endParaRPr lang="en-IN"/>
          </a:p>
        </p:txBody>
      </p:sp>
    </p:spTree>
    <p:extLst>
      <p:ext uri="{BB962C8B-B14F-4D97-AF65-F5344CB8AC3E}">
        <p14:creationId xmlns:p14="http://schemas.microsoft.com/office/powerpoint/2010/main" val="2691583375"/>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C9CC-E38A-467A-8F1C-459375F5EDFF}"/>
              </a:ext>
            </a:extLst>
          </p:cNvPr>
          <p:cNvSpPr>
            <a:spLocks noGrp="1"/>
          </p:cNvSpPr>
          <p:nvPr>
            <p:ph type="title"/>
          </p:nvPr>
        </p:nvSpPr>
        <p:spPr>
          <a:xfrm>
            <a:off x="1034143" y="1080661"/>
            <a:ext cx="10809514" cy="1517356"/>
          </a:xfrm>
        </p:spPr>
        <p:txBody>
          <a:bodyPr/>
          <a:lstStyle/>
          <a:p>
            <a:pPr algn="ctr"/>
            <a:r>
              <a:rPr lang="en-US" sz="4400" dirty="0"/>
              <a:t>Automated Real-Time Expense Tracker using Flutter and Linear Regression</a:t>
            </a:r>
            <a:endParaRPr lang="ru-RU" sz="4400" dirty="0"/>
          </a:p>
        </p:txBody>
      </p:sp>
      <p:sp>
        <p:nvSpPr>
          <p:cNvPr id="8" name="TextBox 7">
            <a:extLst>
              <a:ext uri="{FF2B5EF4-FFF2-40B4-BE49-F238E27FC236}">
                <a16:creationId xmlns:a16="http://schemas.microsoft.com/office/drawing/2014/main" id="{6743CBF4-0390-0517-F7C4-B543AEEFDC82}"/>
              </a:ext>
            </a:extLst>
          </p:cNvPr>
          <p:cNvSpPr txBox="1"/>
          <p:nvPr/>
        </p:nvSpPr>
        <p:spPr>
          <a:xfrm>
            <a:off x="4236720" y="3429000"/>
            <a:ext cx="4703532" cy="1477328"/>
          </a:xfrm>
          <a:prstGeom prst="rect">
            <a:avLst/>
          </a:prstGeom>
          <a:noFill/>
        </p:spPr>
        <p:txBody>
          <a:bodyPr wrap="none" rtlCol="0">
            <a:spAutoFit/>
          </a:bodyPr>
          <a:lstStyle/>
          <a:p>
            <a:r>
              <a:rPr lang="en-US" b="1" dirty="0"/>
              <a:t>Submitted by   </a:t>
            </a:r>
            <a:r>
              <a:rPr lang="en-US" dirty="0"/>
              <a:t>:  Meenavarsni.M</a:t>
            </a:r>
          </a:p>
          <a:p>
            <a:r>
              <a:rPr lang="en-US" b="1" dirty="0"/>
              <a:t>Roll No              </a:t>
            </a:r>
            <a:r>
              <a:rPr lang="en-US" dirty="0"/>
              <a:t>:  2028MCA0020</a:t>
            </a:r>
          </a:p>
          <a:p>
            <a:r>
              <a:rPr lang="en-US" b="1" dirty="0"/>
              <a:t>Register No      </a:t>
            </a:r>
            <a:r>
              <a:rPr lang="en-US" dirty="0"/>
              <a:t>:  67220200042</a:t>
            </a:r>
          </a:p>
          <a:p>
            <a:endParaRPr lang="en-US" dirty="0"/>
          </a:p>
          <a:p>
            <a:r>
              <a:rPr lang="en-US" dirty="0"/>
              <a:t>Under the guidance of – DR. K. Murugan</a:t>
            </a:r>
            <a:endParaRPr lang="en-IN" dirty="0"/>
          </a:p>
        </p:txBody>
      </p:sp>
    </p:spTree>
    <p:extLst>
      <p:ext uri="{BB962C8B-B14F-4D97-AF65-F5344CB8AC3E}">
        <p14:creationId xmlns:p14="http://schemas.microsoft.com/office/powerpoint/2010/main" val="1650012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6745F-4B3F-4B82-8442-4D6CD433952C}"/>
              </a:ext>
            </a:extLst>
          </p:cNvPr>
          <p:cNvSpPr>
            <a:spLocks noGrp="1"/>
          </p:cNvSpPr>
          <p:nvPr>
            <p:ph type="title"/>
          </p:nvPr>
        </p:nvSpPr>
        <p:spPr>
          <a:xfrm>
            <a:off x="1606072" y="333375"/>
            <a:ext cx="8759877" cy="704850"/>
          </a:xfrm>
        </p:spPr>
        <p:txBody>
          <a:bodyPr>
            <a:normAutofit/>
          </a:bodyPr>
          <a:lstStyle/>
          <a:p>
            <a:r>
              <a:rPr lang="en-IN" dirty="0"/>
              <a:t>Use Case Diagram</a:t>
            </a:r>
          </a:p>
        </p:txBody>
      </p:sp>
      <p:sp>
        <p:nvSpPr>
          <p:cNvPr id="3" name="Content Placeholder 2">
            <a:extLst>
              <a:ext uri="{FF2B5EF4-FFF2-40B4-BE49-F238E27FC236}">
                <a16:creationId xmlns:a16="http://schemas.microsoft.com/office/drawing/2014/main" id="{958C0E73-FC86-4332-912F-3EFCD7979ED6}"/>
              </a:ext>
            </a:extLst>
          </p:cNvPr>
          <p:cNvSpPr>
            <a:spLocks noGrp="1"/>
          </p:cNvSpPr>
          <p:nvPr>
            <p:ph idx="1"/>
          </p:nvPr>
        </p:nvSpPr>
        <p:spPr/>
        <p:txBody>
          <a:bodyPr/>
          <a:lstStyle/>
          <a:p>
            <a:pPr marL="0" indent="0">
              <a:buNone/>
            </a:pPr>
            <a:r>
              <a:rPr lang="en-IN" dirty="0"/>
              <a:t> </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
        <p:nvSpPr>
          <p:cNvPr id="36" name="Rectangle 37">
            <a:extLst>
              <a:ext uri="{FF2B5EF4-FFF2-40B4-BE49-F238E27FC236}">
                <a16:creationId xmlns:a16="http://schemas.microsoft.com/office/drawing/2014/main" id="{C79861FA-BC5D-41FB-9E81-49861AF0D4D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7" name="Rectangle 44">
            <a:extLst>
              <a:ext uri="{FF2B5EF4-FFF2-40B4-BE49-F238E27FC236}">
                <a16:creationId xmlns:a16="http://schemas.microsoft.com/office/drawing/2014/main" id="{435790BD-B974-4D6F-908A-D95FDFFD296D}"/>
              </a:ext>
            </a:extLst>
          </p:cNvPr>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2696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a:ln>
                <a:noFill/>
              </a:ln>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82028E36-90AE-E063-B1F0-D7A4124DAA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6837" y="1351287"/>
            <a:ext cx="6773022" cy="45599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06791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5AB6A-77B5-4B89-AAD9-1143E8A5DAC5}"/>
              </a:ext>
            </a:extLst>
          </p:cNvPr>
          <p:cNvSpPr>
            <a:spLocks noGrp="1"/>
          </p:cNvSpPr>
          <p:nvPr>
            <p:ph type="title"/>
          </p:nvPr>
        </p:nvSpPr>
        <p:spPr>
          <a:xfrm>
            <a:off x="1699879" y="343407"/>
            <a:ext cx="7633185" cy="891209"/>
          </a:xfrm>
        </p:spPr>
        <p:txBody>
          <a:bodyPr/>
          <a:lstStyle/>
          <a:p>
            <a:r>
              <a:rPr lang="en-IN" dirty="0"/>
              <a:t>ER Diagram</a:t>
            </a:r>
          </a:p>
        </p:txBody>
      </p:sp>
      <p:pic>
        <p:nvPicPr>
          <p:cNvPr id="5" name="Picture 4">
            <a:extLst>
              <a:ext uri="{FF2B5EF4-FFF2-40B4-BE49-F238E27FC236}">
                <a16:creationId xmlns:a16="http://schemas.microsoft.com/office/drawing/2014/main" id="{CBA259E0-5B01-DDBF-2817-B820FDBAB5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1876" y="1234616"/>
            <a:ext cx="5766764" cy="49379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75613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912D0-1BC7-433A-BF4E-9A8741895AA2}"/>
              </a:ext>
            </a:extLst>
          </p:cNvPr>
          <p:cNvSpPr>
            <a:spLocks noGrp="1"/>
          </p:cNvSpPr>
          <p:nvPr>
            <p:ph type="title"/>
          </p:nvPr>
        </p:nvSpPr>
        <p:spPr>
          <a:xfrm>
            <a:off x="1640156" y="410750"/>
            <a:ext cx="8911687" cy="1280890"/>
          </a:xfrm>
        </p:spPr>
        <p:txBody>
          <a:bodyPr/>
          <a:lstStyle/>
          <a:p>
            <a:r>
              <a:rPr lang="en-IN" dirty="0"/>
              <a:t>Database Table design</a:t>
            </a:r>
          </a:p>
        </p:txBody>
      </p:sp>
      <p:pic>
        <p:nvPicPr>
          <p:cNvPr id="4" name="Picture 3">
            <a:extLst>
              <a:ext uri="{FF2B5EF4-FFF2-40B4-BE49-F238E27FC236}">
                <a16:creationId xmlns:a16="http://schemas.microsoft.com/office/drawing/2014/main" id="{7C641294-919A-8951-1F3B-A0D43D1117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9841" y="1518035"/>
            <a:ext cx="4895253" cy="46694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45884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912D0-1BC7-433A-BF4E-9A8741895AA2}"/>
              </a:ext>
            </a:extLst>
          </p:cNvPr>
          <p:cNvSpPr>
            <a:spLocks noGrp="1"/>
          </p:cNvSpPr>
          <p:nvPr>
            <p:ph type="title"/>
          </p:nvPr>
        </p:nvSpPr>
        <p:spPr>
          <a:xfrm>
            <a:off x="1640156" y="410750"/>
            <a:ext cx="8911687" cy="1280890"/>
          </a:xfrm>
        </p:spPr>
        <p:txBody>
          <a:bodyPr/>
          <a:lstStyle/>
          <a:p>
            <a:r>
              <a:rPr lang="en-IN" dirty="0"/>
              <a:t>Data Set</a:t>
            </a:r>
          </a:p>
        </p:txBody>
      </p:sp>
      <p:sp>
        <p:nvSpPr>
          <p:cNvPr id="3" name="Content Placeholder 4">
            <a:extLst>
              <a:ext uri="{FF2B5EF4-FFF2-40B4-BE49-F238E27FC236}">
                <a16:creationId xmlns:a16="http://schemas.microsoft.com/office/drawing/2014/main" id="{E3BC3CEA-6456-7914-8AAF-643D38AB8B1F}"/>
              </a:ext>
            </a:extLst>
          </p:cNvPr>
          <p:cNvSpPr>
            <a:spLocks noGrp="1"/>
          </p:cNvSpPr>
          <p:nvPr>
            <p:ph idx="1"/>
          </p:nvPr>
        </p:nvSpPr>
        <p:spPr>
          <a:xfrm>
            <a:off x="1636443" y="1386840"/>
            <a:ext cx="8915400" cy="4820920"/>
          </a:xfrm>
        </p:spPr>
        <p:txBody>
          <a:bodyPr>
            <a:noAutofit/>
          </a:bodyPr>
          <a:lstStyle/>
          <a:p>
            <a:pPr marL="0" lvl="0" indent="0">
              <a:lnSpc>
                <a:spcPct val="100000"/>
              </a:lnSpc>
              <a:spcAft>
                <a:spcPts val="1000"/>
              </a:spcAft>
              <a:buNone/>
            </a:pPr>
            <a:r>
              <a:rPr lang="en-US" sz="1600" dirty="0"/>
              <a:t>A few of the training data for the possible transactional messages are as follows:</a:t>
            </a:r>
          </a:p>
          <a:p>
            <a:pPr lvl="0">
              <a:lnSpc>
                <a:spcPct val="100000"/>
              </a:lnSpc>
              <a:spcAft>
                <a:spcPts val="1000"/>
              </a:spcAft>
              <a:buFont typeface="Wingdings" pitchFamily="2" charset="2"/>
              <a:buChar char="v"/>
            </a:pPr>
            <a:r>
              <a:rPr lang="en-US" sz="1600" dirty="0"/>
              <a:t>An amount of INR 220.00 has been DEBITED to your account XXXX4230 on 30/11/2022. Total Avail.bal INR 50.25. - Canara Bank</a:t>
            </a:r>
          </a:p>
          <a:p>
            <a:pPr lvl="0">
              <a:lnSpc>
                <a:spcPct val="100000"/>
              </a:lnSpc>
              <a:spcAft>
                <a:spcPts val="1000"/>
              </a:spcAft>
              <a:buFont typeface="Wingdings" pitchFamily="2" charset="2"/>
              <a:buChar char="v"/>
            </a:pPr>
            <a:r>
              <a:rPr lang="en-US" sz="1600" dirty="0"/>
              <a:t>Your LVB a/c no. XXXXXXXXXXXX2319 is debited for Rs.5460.0 on 01-12-22 (UPI Ref no 233501822886).</a:t>
            </a:r>
          </a:p>
          <a:p>
            <a:pPr lvl="0">
              <a:lnSpc>
                <a:spcPct val="100000"/>
              </a:lnSpc>
              <a:spcAft>
                <a:spcPts val="1000"/>
              </a:spcAft>
              <a:buFont typeface="Wingdings" pitchFamily="2" charset="2"/>
              <a:buChar char="v"/>
            </a:pPr>
            <a:r>
              <a:rPr lang="en-US" sz="1600" dirty="0"/>
              <a:t>Dear SBI User, your A/c X8298-debited by Rs3000.0 on 28Nov22 transfer to Ms Linda Dharmaraj Ref No 233233440339. If not done by u, fwd this SMS to 9223008333/Call 1800111109 or 09449112211 to block UPI –SBI</a:t>
            </a:r>
          </a:p>
          <a:p>
            <a:pPr lvl="0">
              <a:lnSpc>
                <a:spcPct val="100000"/>
              </a:lnSpc>
              <a:spcAft>
                <a:spcPts val="1000"/>
              </a:spcAft>
              <a:buFont typeface="Wingdings" pitchFamily="2" charset="2"/>
              <a:buChar char="v"/>
            </a:pPr>
            <a:r>
              <a:rPr lang="en-US" sz="1600" dirty="0"/>
              <a:t>Your VPA muthunagappan@paytm linked to Indian Bank a/c no. XXXXXX0504 is debited for Rs.1000.00 and credited to 918428835116@PYTM0123456.ifsc.npci (UPI Ref no 230979553607).-Indian Bank</a:t>
            </a:r>
          </a:p>
          <a:p>
            <a:pPr lvl="0">
              <a:lnSpc>
                <a:spcPct val="100000"/>
              </a:lnSpc>
              <a:spcAft>
                <a:spcPts val="1000"/>
              </a:spcAft>
              <a:buFont typeface="Wingdings" pitchFamily="2" charset="2"/>
              <a:buChar char="v"/>
            </a:pPr>
            <a:r>
              <a:rPr lang="en-US" sz="1600" dirty="0"/>
              <a:t>Your a/c XXXXXXXXXX5124 debited for payee MADESWARAN S for Rs. 1.00 on 2022-12-01, ref 233527885659.If not you, report to your bank immediately-IOB.</a:t>
            </a:r>
          </a:p>
          <a:p>
            <a:pPr lvl="0">
              <a:lnSpc>
                <a:spcPct val="100000"/>
              </a:lnSpc>
              <a:spcAft>
                <a:spcPts val="1000"/>
              </a:spcAft>
              <a:buFont typeface="Wingdings" pitchFamily="2" charset="2"/>
              <a:buChar char="v"/>
            </a:pPr>
            <a:endParaRPr lang="en-US" sz="2000" dirty="0"/>
          </a:p>
          <a:p>
            <a:pPr lvl="0">
              <a:lnSpc>
                <a:spcPct val="100000"/>
              </a:lnSpc>
              <a:spcAft>
                <a:spcPts val="1000"/>
              </a:spcAft>
              <a:buFont typeface="Wingdings" pitchFamily="2" charset="2"/>
              <a:buChar char="v"/>
            </a:pPr>
            <a:endParaRPr lang="en-US" sz="2000" dirty="0"/>
          </a:p>
        </p:txBody>
      </p:sp>
    </p:spTree>
    <p:extLst>
      <p:ext uri="{BB962C8B-B14F-4D97-AF65-F5344CB8AC3E}">
        <p14:creationId xmlns:p14="http://schemas.microsoft.com/office/powerpoint/2010/main" val="25728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912D0-1BC7-433A-BF4E-9A8741895AA2}"/>
              </a:ext>
            </a:extLst>
          </p:cNvPr>
          <p:cNvSpPr>
            <a:spLocks noGrp="1"/>
          </p:cNvSpPr>
          <p:nvPr>
            <p:ph type="title"/>
          </p:nvPr>
        </p:nvSpPr>
        <p:spPr>
          <a:xfrm>
            <a:off x="1640156" y="410750"/>
            <a:ext cx="8911687" cy="1280890"/>
          </a:xfrm>
        </p:spPr>
        <p:txBody>
          <a:bodyPr/>
          <a:lstStyle/>
          <a:p>
            <a:r>
              <a:rPr lang="en-IN" dirty="0"/>
              <a:t>SMS Extraction</a:t>
            </a:r>
          </a:p>
        </p:txBody>
      </p:sp>
      <p:sp>
        <p:nvSpPr>
          <p:cNvPr id="3" name="Content Placeholder 4">
            <a:extLst>
              <a:ext uri="{FF2B5EF4-FFF2-40B4-BE49-F238E27FC236}">
                <a16:creationId xmlns:a16="http://schemas.microsoft.com/office/drawing/2014/main" id="{E3BC3CEA-6456-7914-8AAF-643D38AB8B1F}"/>
              </a:ext>
            </a:extLst>
          </p:cNvPr>
          <p:cNvSpPr>
            <a:spLocks noGrp="1"/>
          </p:cNvSpPr>
          <p:nvPr>
            <p:ph idx="1"/>
          </p:nvPr>
        </p:nvSpPr>
        <p:spPr>
          <a:xfrm>
            <a:off x="1636443" y="1386840"/>
            <a:ext cx="8915400" cy="4820920"/>
          </a:xfrm>
        </p:spPr>
        <p:txBody>
          <a:bodyPr>
            <a:noAutofit/>
          </a:bodyPr>
          <a:lstStyle/>
          <a:p>
            <a:pPr marL="0" lvl="0" indent="0">
              <a:lnSpc>
                <a:spcPct val="100000"/>
              </a:lnSpc>
              <a:spcAft>
                <a:spcPts val="1000"/>
              </a:spcAft>
              <a:buNone/>
            </a:pPr>
            <a:r>
              <a:rPr lang="en-US" sz="1600" dirty="0"/>
              <a:t>The SMS that we need to retrieve would be in this format and none of the values will be same all the time whether it’s the spent amount, or the recipient UPI ID or the balance amount or even the bank name because different users would be using different bank accounts. So, the one thing that’s common is the key phrase – “is debited from”. So, from the above message, the spent amount would be extracted in the following way:</a:t>
            </a:r>
          </a:p>
          <a:p>
            <a:pPr marL="0" lvl="0" indent="0">
              <a:lnSpc>
                <a:spcPct val="100000"/>
              </a:lnSpc>
              <a:spcAft>
                <a:spcPts val="1000"/>
              </a:spcAft>
              <a:buNone/>
            </a:pPr>
            <a:endParaRPr lang="en-US" sz="2000" dirty="0"/>
          </a:p>
          <a:p>
            <a:pPr lvl="0">
              <a:lnSpc>
                <a:spcPct val="100000"/>
              </a:lnSpc>
              <a:spcAft>
                <a:spcPts val="1000"/>
              </a:spcAft>
              <a:buFont typeface="Wingdings" pitchFamily="2" charset="2"/>
              <a:buChar char="v"/>
            </a:pPr>
            <a:endParaRPr lang="en-US" sz="2000" dirty="0"/>
          </a:p>
        </p:txBody>
      </p:sp>
      <p:sp>
        <p:nvSpPr>
          <p:cNvPr id="4" name="Speech Bubble: Oval 3">
            <a:extLst>
              <a:ext uri="{FF2B5EF4-FFF2-40B4-BE49-F238E27FC236}">
                <a16:creationId xmlns:a16="http://schemas.microsoft.com/office/drawing/2014/main" id="{5ADB5FEC-1024-FFA2-7B6F-782DA9F65D6E}"/>
              </a:ext>
            </a:extLst>
          </p:cNvPr>
          <p:cNvSpPr/>
          <p:nvPr/>
        </p:nvSpPr>
        <p:spPr>
          <a:xfrm>
            <a:off x="3423920" y="3104610"/>
            <a:ext cx="5120640" cy="2773680"/>
          </a:xfrm>
          <a:prstGeom prst="wedgeEllipseCallo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Your a/c XXXXXXXXXX5124 debited for payee MADESWARAN S for </a:t>
            </a:r>
            <a:r>
              <a:rPr lang="en-US" dirty="0">
                <a:highlight>
                  <a:srgbClr val="808080"/>
                </a:highlight>
              </a:rPr>
              <a:t>Rs. 1.00 </a:t>
            </a:r>
            <a:r>
              <a:rPr lang="en-US" dirty="0"/>
              <a:t>on 2022-12-01, ref 233527885659.If not you, report to your bank immediately-IOB.</a:t>
            </a:r>
            <a:endParaRPr lang="en-IN" dirty="0"/>
          </a:p>
        </p:txBody>
      </p:sp>
    </p:spTree>
    <p:extLst>
      <p:ext uri="{BB962C8B-B14F-4D97-AF65-F5344CB8AC3E}">
        <p14:creationId xmlns:p14="http://schemas.microsoft.com/office/powerpoint/2010/main" val="2209797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8134C-3DC9-46BF-B07C-EE4C0A862670}"/>
              </a:ext>
            </a:extLst>
          </p:cNvPr>
          <p:cNvSpPr>
            <a:spLocks noGrp="1"/>
          </p:cNvSpPr>
          <p:nvPr>
            <p:ph type="title"/>
          </p:nvPr>
        </p:nvSpPr>
        <p:spPr>
          <a:xfrm>
            <a:off x="1484311" y="341244"/>
            <a:ext cx="10018713" cy="1752599"/>
          </a:xfrm>
        </p:spPr>
        <p:txBody>
          <a:bodyPr/>
          <a:lstStyle/>
          <a:p>
            <a:r>
              <a:rPr lang="en-IN" dirty="0"/>
              <a:t>Work Plan</a:t>
            </a:r>
          </a:p>
        </p:txBody>
      </p:sp>
      <p:pic>
        <p:nvPicPr>
          <p:cNvPr id="5" name="Picture 4">
            <a:extLst>
              <a:ext uri="{FF2B5EF4-FFF2-40B4-BE49-F238E27FC236}">
                <a16:creationId xmlns:a16="http://schemas.microsoft.com/office/drawing/2014/main" id="{E1764689-8E5F-F2F9-C7EF-127CEAB0DF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209" y="1192482"/>
            <a:ext cx="8796311" cy="4903518"/>
          </a:xfrm>
          <a:prstGeom prst="rect">
            <a:avLst/>
          </a:prstGeom>
        </p:spPr>
      </p:pic>
    </p:spTree>
    <p:extLst>
      <p:ext uri="{BB962C8B-B14F-4D97-AF65-F5344CB8AC3E}">
        <p14:creationId xmlns:p14="http://schemas.microsoft.com/office/powerpoint/2010/main" val="3529925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2EADD-B810-450D-8232-B1DFADC5060C}"/>
              </a:ext>
            </a:extLst>
          </p:cNvPr>
          <p:cNvSpPr>
            <a:spLocks noGrp="1"/>
          </p:cNvSpPr>
          <p:nvPr>
            <p:ph type="title"/>
          </p:nvPr>
        </p:nvSpPr>
        <p:spPr>
          <a:xfrm>
            <a:off x="1556605" y="410750"/>
            <a:ext cx="8911687" cy="1280890"/>
          </a:xfrm>
        </p:spPr>
        <p:txBody>
          <a:bodyPr/>
          <a:lstStyle/>
          <a:p>
            <a:r>
              <a:rPr lang="en-IN" dirty="0"/>
              <a:t>Work Completed</a:t>
            </a:r>
          </a:p>
        </p:txBody>
      </p:sp>
      <p:sp>
        <p:nvSpPr>
          <p:cNvPr id="3" name="Content Placeholder 2">
            <a:extLst>
              <a:ext uri="{FF2B5EF4-FFF2-40B4-BE49-F238E27FC236}">
                <a16:creationId xmlns:a16="http://schemas.microsoft.com/office/drawing/2014/main" id="{2ABDB0E4-E86C-417D-9DF3-26B0F17421D1}"/>
              </a:ext>
            </a:extLst>
          </p:cNvPr>
          <p:cNvSpPr>
            <a:spLocks noGrp="1"/>
          </p:cNvSpPr>
          <p:nvPr>
            <p:ph idx="1"/>
          </p:nvPr>
        </p:nvSpPr>
        <p:spPr>
          <a:xfrm>
            <a:off x="1719995" y="1540188"/>
            <a:ext cx="8915400" cy="4474532"/>
          </a:xfrm>
        </p:spPr>
        <p:txBody>
          <a:bodyPr>
            <a:normAutofit lnSpcReduction="10000"/>
          </a:bodyPr>
          <a:lstStyle/>
          <a:p>
            <a:r>
              <a:rPr lang="en-IN" dirty="0"/>
              <a:t>Researched existing apps and research papers to understand the available technology and to develop new ideas.</a:t>
            </a:r>
          </a:p>
          <a:p>
            <a:r>
              <a:rPr lang="en-IN" dirty="0"/>
              <a:t>Created Architecture flow of the app, deciding on using flutter for frontend and firebase for backend.  </a:t>
            </a:r>
          </a:p>
          <a:p>
            <a:r>
              <a:rPr lang="en-IN" dirty="0"/>
              <a:t>User login/signup page UI design is completed.</a:t>
            </a:r>
          </a:p>
          <a:p>
            <a:r>
              <a:rPr lang="en-IN" dirty="0"/>
              <a:t>Firebase configuration for authentication and database is completed.</a:t>
            </a:r>
          </a:p>
          <a:p>
            <a:r>
              <a:rPr lang="en-IN" dirty="0"/>
              <a:t>Implemented telephony package to get the SMS received related to UPI transactions. </a:t>
            </a:r>
          </a:p>
          <a:p>
            <a:r>
              <a:rPr lang="en-US" dirty="0"/>
              <a:t>Triggered the notification services if the SMS indicates if the user has exceeded the spending limit.</a:t>
            </a:r>
          </a:p>
          <a:p>
            <a:r>
              <a:rPr lang="en-US" dirty="0"/>
              <a:t>Enabled background services to listen to incoming text messages even when the app is not running.</a:t>
            </a:r>
          </a:p>
          <a:p>
            <a:r>
              <a:rPr lang="en-US" dirty="0"/>
              <a:t>Produced a graphical analysis and a statistical chart after analyzing the expenses the user makes on an overall, daily and weekly basis.</a:t>
            </a:r>
          </a:p>
          <a:p>
            <a:endParaRPr lang="en-US" dirty="0"/>
          </a:p>
          <a:p>
            <a:endParaRPr lang="en-IN" dirty="0"/>
          </a:p>
          <a:p>
            <a:endParaRPr lang="en-IN" dirty="0"/>
          </a:p>
        </p:txBody>
      </p:sp>
    </p:spTree>
    <p:extLst>
      <p:ext uri="{BB962C8B-B14F-4D97-AF65-F5344CB8AC3E}">
        <p14:creationId xmlns:p14="http://schemas.microsoft.com/office/powerpoint/2010/main" val="2637958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97347-0D68-484A-BC56-1BBB6AE5B518}"/>
              </a:ext>
            </a:extLst>
          </p:cNvPr>
          <p:cNvSpPr>
            <a:spLocks noGrp="1"/>
          </p:cNvSpPr>
          <p:nvPr>
            <p:ph type="title"/>
          </p:nvPr>
        </p:nvSpPr>
        <p:spPr>
          <a:xfrm>
            <a:off x="1369841" y="195405"/>
            <a:ext cx="8680108" cy="1315278"/>
          </a:xfrm>
        </p:spPr>
        <p:txBody>
          <a:bodyPr/>
          <a:lstStyle/>
          <a:p>
            <a:r>
              <a:rPr lang="en-IN" dirty="0"/>
              <a:t>Work Completed</a:t>
            </a:r>
          </a:p>
        </p:txBody>
      </p:sp>
      <p:sp>
        <p:nvSpPr>
          <p:cNvPr id="3" name="Content Placeholder 2">
            <a:extLst>
              <a:ext uri="{FF2B5EF4-FFF2-40B4-BE49-F238E27FC236}">
                <a16:creationId xmlns:a16="http://schemas.microsoft.com/office/drawing/2014/main" id="{EADBD7DA-43D2-400B-BCBC-83D099541F52}"/>
              </a:ext>
            </a:extLst>
          </p:cNvPr>
          <p:cNvSpPr>
            <a:spLocks noGrp="1"/>
          </p:cNvSpPr>
          <p:nvPr>
            <p:ph idx="1"/>
          </p:nvPr>
        </p:nvSpPr>
        <p:spPr>
          <a:xfrm>
            <a:off x="1306179" y="1416647"/>
            <a:ext cx="10018713" cy="3124201"/>
          </a:xfrm>
        </p:spPr>
        <p:txBody>
          <a:bodyPr/>
          <a:lstStyle/>
          <a:p>
            <a:pPr marL="0" indent="0">
              <a:buNone/>
            </a:pPr>
            <a:endParaRPr lang="en-IN" dirty="0"/>
          </a:p>
          <a:p>
            <a:endParaRPr lang="en-IN" dirty="0"/>
          </a:p>
          <a:p>
            <a:pPr marL="0" indent="0">
              <a:buNone/>
            </a:pPr>
            <a:endParaRPr lang="en-IN" dirty="0"/>
          </a:p>
          <a:p>
            <a:endParaRPr lang="en-IN" dirty="0"/>
          </a:p>
          <a:p>
            <a:endParaRPr lang="en-IN" dirty="0"/>
          </a:p>
          <a:p>
            <a:endParaRPr lang="en-IN" dirty="0"/>
          </a:p>
          <a:p>
            <a:endParaRPr lang="en-IN" dirty="0"/>
          </a:p>
        </p:txBody>
      </p:sp>
      <p:pic>
        <p:nvPicPr>
          <p:cNvPr id="10" name="Picture 9">
            <a:extLst>
              <a:ext uri="{FF2B5EF4-FFF2-40B4-BE49-F238E27FC236}">
                <a16:creationId xmlns:a16="http://schemas.microsoft.com/office/drawing/2014/main" id="{7DE6F816-0DBF-637E-A0B7-743A476961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2281" y="1416647"/>
            <a:ext cx="1883665" cy="4185921"/>
          </a:xfrm>
          <a:prstGeom prst="rect">
            <a:avLst/>
          </a:prstGeom>
        </p:spPr>
      </p:pic>
      <p:pic>
        <p:nvPicPr>
          <p:cNvPr id="12" name="Picture 11">
            <a:extLst>
              <a:ext uri="{FF2B5EF4-FFF2-40B4-BE49-F238E27FC236}">
                <a16:creationId xmlns:a16="http://schemas.microsoft.com/office/drawing/2014/main" id="{C3AE7032-D4EA-A417-FF8F-85656A1506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6056" y="1416647"/>
            <a:ext cx="1883664" cy="4185921"/>
          </a:xfrm>
          <a:prstGeom prst="rect">
            <a:avLst/>
          </a:prstGeom>
        </p:spPr>
      </p:pic>
      <p:sp>
        <p:nvSpPr>
          <p:cNvPr id="4" name="TextBox 3">
            <a:extLst>
              <a:ext uri="{FF2B5EF4-FFF2-40B4-BE49-F238E27FC236}">
                <a16:creationId xmlns:a16="http://schemas.microsoft.com/office/drawing/2014/main" id="{E043E1D6-5907-AB0C-8FED-4DFF7570E983}"/>
              </a:ext>
            </a:extLst>
          </p:cNvPr>
          <p:cNvSpPr txBox="1"/>
          <p:nvPr/>
        </p:nvSpPr>
        <p:spPr>
          <a:xfrm>
            <a:off x="2971086" y="5762090"/>
            <a:ext cx="2206053" cy="369332"/>
          </a:xfrm>
          <a:prstGeom prst="rect">
            <a:avLst/>
          </a:prstGeom>
          <a:noFill/>
        </p:spPr>
        <p:txBody>
          <a:bodyPr wrap="none" rtlCol="0">
            <a:spAutoFit/>
          </a:bodyPr>
          <a:lstStyle/>
          <a:p>
            <a:r>
              <a:rPr lang="en-US" dirty="0"/>
              <a:t>Fig: Home Screen</a:t>
            </a:r>
            <a:endParaRPr lang="en-IN" dirty="0"/>
          </a:p>
        </p:txBody>
      </p:sp>
      <p:sp>
        <p:nvSpPr>
          <p:cNvPr id="5" name="TextBox 4">
            <a:extLst>
              <a:ext uri="{FF2B5EF4-FFF2-40B4-BE49-F238E27FC236}">
                <a16:creationId xmlns:a16="http://schemas.microsoft.com/office/drawing/2014/main" id="{9579FFAD-7CEB-E0A8-D001-30A9307EE957}"/>
              </a:ext>
            </a:extLst>
          </p:cNvPr>
          <p:cNvSpPr txBox="1"/>
          <p:nvPr/>
        </p:nvSpPr>
        <p:spPr>
          <a:xfrm>
            <a:off x="7146307" y="5762090"/>
            <a:ext cx="1943161" cy="369332"/>
          </a:xfrm>
          <a:prstGeom prst="rect">
            <a:avLst/>
          </a:prstGeom>
          <a:noFill/>
        </p:spPr>
        <p:txBody>
          <a:bodyPr wrap="none" rtlCol="0">
            <a:spAutoFit/>
          </a:bodyPr>
          <a:lstStyle/>
          <a:p>
            <a:r>
              <a:rPr lang="en-IN" dirty="0"/>
              <a:t>Fig: Dashboard</a:t>
            </a:r>
          </a:p>
        </p:txBody>
      </p:sp>
    </p:spTree>
    <p:extLst>
      <p:ext uri="{BB962C8B-B14F-4D97-AF65-F5344CB8AC3E}">
        <p14:creationId xmlns:p14="http://schemas.microsoft.com/office/powerpoint/2010/main" val="1665601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97347-0D68-484A-BC56-1BBB6AE5B518}"/>
              </a:ext>
            </a:extLst>
          </p:cNvPr>
          <p:cNvSpPr>
            <a:spLocks noGrp="1"/>
          </p:cNvSpPr>
          <p:nvPr>
            <p:ph type="title"/>
          </p:nvPr>
        </p:nvSpPr>
        <p:spPr>
          <a:xfrm>
            <a:off x="1369841" y="195405"/>
            <a:ext cx="8680108" cy="1315278"/>
          </a:xfrm>
        </p:spPr>
        <p:txBody>
          <a:bodyPr/>
          <a:lstStyle/>
          <a:p>
            <a:r>
              <a:rPr lang="en-IN" dirty="0"/>
              <a:t>Work Completed</a:t>
            </a:r>
          </a:p>
        </p:txBody>
      </p:sp>
      <p:sp>
        <p:nvSpPr>
          <p:cNvPr id="3" name="Content Placeholder 2">
            <a:extLst>
              <a:ext uri="{FF2B5EF4-FFF2-40B4-BE49-F238E27FC236}">
                <a16:creationId xmlns:a16="http://schemas.microsoft.com/office/drawing/2014/main" id="{EADBD7DA-43D2-400B-BCBC-83D099541F52}"/>
              </a:ext>
            </a:extLst>
          </p:cNvPr>
          <p:cNvSpPr>
            <a:spLocks noGrp="1"/>
          </p:cNvSpPr>
          <p:nvPr>
            <p:ph idx="1"/>
          </p:nvPr>
        </p:nvSpPr>
        <p:spPr>
          <a:xfrm>
            <a:off x="1306179" y="1416647"/>
            <a:ext cx="10018713" cy="3124201"/>
          </a:xfrm>
        </p:spPr>
        <p:txBody>
          <a:bodyPr/>
          <a:lstStyle/>
          <a:p>
            <a:pPr marL="0" indent="0">
              <a:buNone/>
            </a:pPr>
            <a:endParaRPr lang="en-IN" dirty="0"/>
          </a:p>
          <a:p>
            <a:endParaRPr lang="en-IN" dirty="0"/>
          </a:p>
          <a:p>
            <a:pPr marL="0" indent="0">
              <a:buNone/>
            </a:pPr>
            <a:endParaRPr lang="en-IN" dirty="0"/>
          </a:p>
          <a:p>
            <a:endParaRPr lang="en-IN" dirty="0"/>
          </a:p>
          <a:p>
            <a:endParaRPr lang="en-IN" dirty="0"/>
          </a:p>
          <a:p>
            <a:endParaRPr lang="en-IN" dirty="0"/>
          </a:p>
          <a:p>
            <a:endParaRPr lang="en-IN" dirty="0"/>
          </a:p>
        </p:txBody>
      </p:sp>
      <p:pic>
        <p:nvPicPr>
          <p:cNvPr id="4" name="Picture 3">
            <a:extLst>
              <a:ext uri="{FF2B5EF4-FFF2-40B4-BE49-F238E27FC236}">
                <a16:creationId xmlns:a16="http://schemas.microsoft.com/office/drawing/2014/main" id="{D58FE087-3AEC-E350-D4E1-858E84F768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67891" y="1335435"/>
            <a:ext cx="1883663" cy="4187129"/>
          </a:xfrm>
          <a:prstGeom prst="rect">
            <a:avLst/>
          </a:prstGeom>
        </p:spPr>
      </p:pic>
      <p:pic>
        <p:nvPicPr>
          <p:cNvPr id="5" name="Picture 4">
            <a:extLst>
              <a:ext uri="{FF2B5EF4-FFF2-40B4-BE49-F238E27FC236}">
                <a16:creationId xmlns:a16="http://schemas.microsoft.com/office/drawing/2014/main" id="{93711AFF-49DD-D8E1-90BB-D39A6250D2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13266" y="1335434"/>
            <a:ext cx="1883663" cy="4187130"/>
          </a:xfrm>
          <a:prstGeom prst="rect">
            <a:avLst/>
          </a:prstGeom>
        </p:spPr>
      </p:pic>
      <p:sp>
        <p:nvSpPr>
          <p:cNvPr id="6" name="TextBox 5">
            <a:extLst>
              <a:ext uri="{FF2B5EF4-FFF2-40B4-BE49-F238E27FC236}">
                <a16:creationId xmlns:a16="http://schemas.microsoft.com/office/drawing/2014/main" id="{DD0A55E8-917D-1A32-7703-7BCBFD676C97}"/>
              </a:ext>
            </a:extLst>
          </p:cNvPr>
          <p:cNvSpPr txBox="1"/>
          <p:nvPr/>
        </p:nvSpPr>
        <p:spPr>
          <a:xfrm>
            <a:off x="3164403" y="5762090"/>
            <a:ext cx="2090637" cy="369332"/>
          </a:xfrm>
          <a:prstGeom prst="rect">
            <a:avLst/>
          </a:prstGeom>
          <a:noFill/>
        </p:spPr>
        <p:txBody>
          <a:bodyPr wrap="none" rtlCol="0">
            <a:spAutoFit/>
          </a:bodyPr>
          <a:lstStyle/>
          <a:p>
            <a:r>
              <a:rPr lang="en-US" dirty="0"/>
              <a:t>Fig: Pop-up Alert</a:t>
            </a:r>
            <a:endParaRPr lang="en-IN" dirty="0"/>
          </a:p>
        </p:txBody>
      </p:sp>
      <p:sp>
        <p:nvSpPr>
          <p:cNvPr id="7" name="TextBox 6">
            <a:extLst>
              <a:ext uri="{FF2B5EF4-FFF2-40B4-BE49-F238E27FC236}">
                <a16:creationId xmlns:a16="http://schemas.microsoft.com/office/drawing/2014/main" id="{E38DC58C-0043-DBEF-14BC-A392255A178B}"/>
              </a:ext>
            </a:extLst>
          </p:cNvPr>
          <p:cNvSpPr txBox="1"/>
          <p:nvPr/>
        </p:nvSpPr>
        <p:spPr>
          <a:xfrm>
            <a:off x="6936962" y="5762090"/>
            <a:ext cx="2544286" cy="369332"/>
          </a:xfrm>
          <a:prstGeom prst="rect">
            <a:avLst/>
          </a:prstGeom>
          <a:noFill/>
        </p:spPr>
        <p:txBody>
          <a:bodyPr wrap="none" rtlCol="0">
            <a:spAutoFit/>
          </a:bodyPr>
          <a:lstStyle/>
          <a:p>
            <a:r>
              <a:rPr lang="en-US" dirty="0"/>
              <a:t>Fig: Expense Analysis</a:t>
            </a:r>
            <a:endParaRPr lang="en-IN" dirty="0"/>
          </a:p>
        </p:txBody>
      </p:sp>
    </p:spTree>
    <p:extLst>
      <p:ext uri="{BB962C8B-B14F-4D97-AF65-F5344CB8AC3E}">
        <p14:creationId xmlns:p14="http://schemas.microsoft.com/office/powerpoint/2010/main" val="4008804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97347-0D68-484A-BC56-1BBB6AE5B518}"/>
              </a:ext>
            </a:extLst>
          </p:cNvPr>
          <p:cNvSpPr>
            <a:spLocks noGrp="1"/>
          </p:cNvSpPr>
          <p:nvPr>
            <p:ph type="title"/>
          </p:nvPr>
        </p:nvSpPr>
        <p:spPr>
          <a:xfrm>
            <a:off x="1369841" y="195405"/>
            <a:ext cx="8680108" cy="1315278"/>
          </a:xfrm>
        </p:spPr>
        <p:txBody>
          <a:bodyPr/>
          <a:lstStyle/>
          <a:p>
            <a:r>
              <a:rPr lang="en-IN" dirty="0"/>
              <a:t>Work Completed</a:t>
            </a:r>
          </a:p>
        </p:txBody>
      </p:sp>
      <p:sp>
        <p:nvSpPr>
          <p:cNvPr id="3" name="Content Placeholder 2">
            <a:extLst>
              <a:ext uri="{FF2B5EF4-FFF2-40B4-BE49-F238E27FC236}">
                <a16:creationId xmlns:a16="http://schemas.microsoft.com/office/drawing/2014/main" id="{EADBD7DA-43D2-400B-BCBC-83D099541F52}"/>
              </a:ext>
            </a:extLst>
          </p:cNvPr>
          <p:cNvSpPr>
            <a:spLocks noGrp="1"/>
          </p:cNvSpPr>
          <p:nvPr>
            <p:ph idx="1"/>
          </p:nvPr>
        </p:nvSpPr>
        <p:spPr>
          <a:xfrm>
            <a:off x="1306179" y="1416647"/>
            <a:ext cx="10018713" cy="3124201"/>
          </a:xfrm>
        </p:spPr>
        <p:txBody>
          <a:bodyPr/>
          <a:lstStyle/>
          <a:p>
            <a:pPr marL="0" indent="0">
              <a:buNone/>
            </a:pPr>
            <a:endParaRPr lang="en-IN" dirty="0"/>
          </a:p>
          <a:p>
            <a:endParaRPr lang="en-IN" dirty="0"/>
          </a:p>
          <a:p>
            <a:pPr marL="0" indent="0">
              <a:buNone/>
            </a:pPr>
            <a:endParaRPr lang="en-IN" dirty="0"/>
          </a:p>
          <a:p>
            <a:endParaRPr lang="en-IN" dirty="0"/>
          </a:p>
          <a:p>
            <a:endParaRPr lang="en-IN" dirty="0"/>
          </a:p>
          <a:p>
            <a:endParaRPr lang="en-IN" dirty="0"/>
          </a:p>
          <a:p>
            <a:endParaRPr lang="en-IN" dirty="0"/>
          </a:p>
        </p:txBody>
      </p:sp>
      <p:sp>
        <p:nvSpPr>
          <p:cNvPr id="6" name="TextBox 5">
            <a:extLst>
              <a:ext uri="{FF2B5EF4-FFF2-40B4-BE49-F238E27FC236}">
                <a16:creationId xmlns:a16="http://schemas.microsoft.com/office/drawing/2014/main" id="{DD0A55E8-917D-1A32-7703-7BCBFD676C97}"/>
              </a:ext>
            </a:extLst>
          </p:cNvPr>
          <p:cNvSpPr txBox="1"/>
          <p:nvPr/>
        </p:nvSpPr>
        <p:spPr>
          <a:xfrm>
            <a:off x="2710752" y="5762090"/>
            <a:ext cx="3153427" cy="369332"/>
          </a:xfrm>
          <a:prstGeom prst="rect">
            <a:avLst/>
          </a:prstGeom>
          <a:noFill/>
        </p:spPr>
        <p:txBody>
          <a:bodyPr wrap="none" rtlCol="0">
            <a:spAutoFit/>
          </a:bodyPr>
          <a:lstStyle/>
          <a:p>
            <a:r>
              <a:rPr lang="en-US" dirty="0"/>
              <a:t>Fig: Daily Expense Analysis</a:t>
            </a:r>
            <a:endParaRPr lang="en-IN" dirty="0"/>
          </a:p>
        </p:txBody>
      </p:sp>
      <p:sp>
        <p:nvSpPr>
          <p:cNvPr id="7" name="TextBox 6">
            <a:extLst>
              <a:ext uri="{FF2B5EF4-FFF2-40B4-BE49-F238E27FC236}">
                <a16:creationId xmlns:a16="http://schemas.microsoft.com/office/drawing/2014/main" id="{E38DC58C-0043-DBEF-14BC-A392255A178B}"/>
              </a:ext>
            </a:extLst>
          </p:cNvPr>
          <p:cNvSpPr txBox="1"/>
          <p:nvPr/>
        </p:nvSpPr>
        <p:spPr>
          <a:xfrm>
            <a:off x="6936962" y="5762090"/>
            <a:ext cx="2549096" cy="369332"/>
          </a:xfrm>
          <a:prstGeom prst="rect">
            <a:avLst/>
          </a:prstGeom>
          <a:noFill/>
        </p:spPr>
        <p:txBody>
          <a:bodyPr wrap="none" rtlCol="0">
            <a:spAutoFit/>
          </a:bodyPr>
          <a:lstStyle/>
          <a:p>
            <a:r>
              <a:rPr lang="en-US" dirty="0"/>
              <a:t>Fig: Transaction Alert</a:t>
            </a:r>
          </a:p>
        </p:txBody>
      </p:sp>
      <p:pic>
        <p:nvPicPr>
          <p:cNvPr id="8" name="Picture 7">
            <a:extLst>
              <a:ext uri="{FF2B5EF4-FFF2-40B4-BE49-F238E27FC236}">
                <a16:creationId xmlns:a16="http://schemas.microsoft.com/office/drawing/2014/main" id="{EF5BF77C-A1DF-30B8-EE88-EB5C7AE7AED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67889" y="1335435"/>
            <a:ext cx="1883663" cy="4187129"/>
          </a:xfrm>
          <a:prstGeom prst="rect">
            <a:avLst/>
          </a:prstGeom>
        </p:spPr>
      </p:pic>
      <p:pic>
        <p:nvPicPr>
          <p:cNvPr id="9" name="Picture 8">
            <a:extLst>
              <a:ext uri="{FF2B5EF4-FFF2-40B4-BE49-F238E27FC236}">
                <a16:creationId xmlns:a16="http://schemas.microsoft.com/office/drawing/2014/main" id="{22DFB6E5-4A40-08F2-7DD6-2CF66E5724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23239" y="1336646"/>
            <a:ext cx="1883663" cy="4185918"/>
          </a:xfrm>
          <a:prstGeom prst="rect">
            <a:avLst/>
          </a:prstGeom>
        </p:spPr>
      </p:pic>
    </p:spTree>
    <p:extLst>
      <p:ext uri="{BB962C8B-B14F-4D97-AF65-F5344CB8AC3E}">
        <p14:creationId xmlns:p14="http://schemas.microsoft.com/office/powerpoint/2010/main" val="908950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45190-3CB2-4596-82DD-DF55D05F69C5}"/>
              </a:ext>
            </a:extLst>
          </p:cNvPr>
          <p:cNvSpPr>
            <a:spLocks noGrp="1"/>
          </p:cNvSpPr>
          <p:nvPr>
            <p:ph type="title"/>
          </p:nvPr>
        </p:nvSpPr>
        <p:spPr>
          <a:xfrm>
            <a:off x="1652886" y="429017"/>
            <a:ext cx="9997440" cy="1143000"/>
          </a:xfrm>
        </p:spPr>
        <p:txBody>
          <a:bodyPr/>
          <a:lstStyle/>
          <a:p>
            <a:r>
              <a:rPr lang="en-IN" dirty="0"/>
              <a:t>Abstract</a:t>
            </a:r>
          </a:p>
        </p:txBody>
      </p:sp>
      <p:sp>
        <p:nvSpPr>
          <p:cNvPr id="3" name="Content Placeholder 2">
            <a:extLst>
              <a:ext uri="{FF2B5EF4-FFF2-40B4-BE49-F238E27FC236}">
                <a16:creationId xmlns:a16="http://schemas.microsoft.com/office/drawing/2014/main" id="{B8937D72-4180-4312-9558-05192317E106}"/>
              </a:ext>
            </a:extLst>
          </p:cNvPr>
          <p:cNvSpPr>
            <a:spLocks noGrp="1"/>
          </p:cNvSpPr>
          <p:nvPr>
            <p:ph idx="1"/>
          </p:nvPr>
        </p:nvSpPr>
        <p:spPr>
          <a:xfrm>
            <a:off x="1652886" y="1415352"/>
            <a:ext cx="10018713" cy="3124201"/>
          </a:xfrm>
        </p:spPr>
        <p:txBody>
          <a:bodyPr>
            <a:noAutofit/>
          </a:bodyPr>
          <a:lstStyle/>
          <a:p>
            <a:pPr marL="0" indent="0" algn="just">
              <a:buNone/>
            </a:pPr>
            <a:r>
              <a:rPr lang="en-US" sz="2000" dirty="0"/>
              <a:t>For the past 5 years, online transactions and digital payments have become very common in our country (India) and at this point even small scale businesses accept payments through UPI apps. That’s the impact of digital payments in our country. Since it’s become very convenient to make payments even as low as ten rupees with the click of a single button, it has become quite difficult to control expenses and keep track of them. The goal of this project is to create an expense tracking application with a feature that allow users to set a spending limit above which, if the user spends, the user will get an alert notification. The additional feature is that to analyze the transactions made and to predict the user’s future expenses using Machine Learning. Most importantly, the app would function perfectly even when the app is closed and is running in the background. The additional features would be a great addition to the already existing features for expense tracking applications. This is the Expense Tracking Application (</a:t>
            </a:r>
            <a:r>
              <a:rPr lang="en-US" sz="2000" dirty="0" err="1"/>
              <a:t>SpenTrak</a:t>
            </a:r>
            <a:r>
              <a:rPr lang="en-US" sz="2000" dirty="0"/>
              <a:t>) that is built using the flutter and the Google’s Firebase platform.</a:t>
            </a:r>
            <a:endParaRPr lang="en-IN" sz="2000" dirty="0"/>
          </a:p>
        </p:txBody>
      </p:sp>
    </p:spTree>
    <p:extLst>
      <p:ext uri="{BB962C8B-B14F-4D97-AF65-F5344CB8AC3E}">
        <p14:creationId xmlns:p14="http://schemas.microsoft.com/office/powerpoint/2010/main" val="1698230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C99FC-2718-4FEC-8127-C06CCC5C9666}"/>
              </a:ext>
            </a:extLst>
          </p:cNvPr>
          <p:cNvSpPr>
            <a:spLocks noGrp="1"/>
          </p:cNvSpPr>
          <p:nvPr>
            <p:ph type="title"/>
          </p:nvPr>
        </p:nvSpPr>
        <p:spPr>
          <a:xfrm>
            <a:off x="1479860" y="327992"/>
            <a:ext cx="8521080" cy="1318591"/>
          </a:xfrm>
        </p:spPr>
        <p:txBody>
          <a:bodyPr/>
          <a:lstStyle/>
          <a:p>
            <a:r>
              <a:rPr lang="en-IN" dirty="0"/>
              <a:t>Works To be Done</a:t>
            </a:r>
          </a:p>
        </p:txBody>
      </p:sp>
      <p:sp>
        <p:nvSpPr>
          <p:cNvPr id="3" name="Content Placeholder 2">
            <a:extLst>
              <a:ext uri="{FF2B5EF4-FFF2-40B4-BE49-F238E27FC236}">
                <a16:creationId xmlns:a16="http://schemas.microsoft.com/office/drawing/2014/main" id="{CC8D3536-37A3-4148-9330-951AF234AD35}"/>
              </a:ext>
            </a:extLst>
          </p:cNvPr>
          <p:cNvSpPr>
            <a:spLocks noGrp="1"/>
          </p:cNvSpPr>
          <p:nvPr>
            <p:ph idx="1"/>
          </p:nvPr>
        </p:nvSpPr>
        <p:spPr>
          <a:xfrm>
            <a:off x="1479860" y="1760551"/>
            <a:ext cx="10018713" cy="3124201"/>
          </a:xfrm>
        </p:spPr>
        <p:txBody>
          <a:bodyPr>
            <a:normAutofit/>
          </a:bodyPr>
          <a:lstStyle/>
          <a:p>
            <a:r>
              <a:rPr lang="en-US" sz="2400" dirty="0"/>
              <a:t>The third phase of this project is to implement an ML algorithm      to predict the user’s spending pattern and predict the user’s future expenses. </a:t>
            </a:r>
          </a:p>
          <a:p>
            <a:r>
              <a:rPr lang="en-US" sz="2400" dirty="0"/>
              <a:t>The predicting pattern that seemed apt for this problem statement is </a:t>
            </a:r>
            <a:r>
              <a:rPr lang="en-US" sz="2400" b="1" dirty="0"/>
              <a:t>Linear Regression</a:t>
            </a:r>
            <a:r>
              <a:rPr lang="en-US" sz="2400" dirty="0"/>
              <a:t>.</a:t>
            </a:r>
          </a:p>
          <a:p>
            <a:r>
              <a:rPr lang="en-US" sz="2400" dirty="0"/>
              <a:t>The algorithm has been designed. The implementation part is a work in progress. </a:t>
            </a:r>
            <a:endParaRPr lang="en-IN" sz="2400" dirty="0"/>
          </a:p>
        </p:txBody>
      </p:sp>
    </p:spTree>
    <p:extLst>
      <p:ext uri="{BB962C8B-B14F-4D97-AF65-F5344CB8AC3E}">
        <p14:creationId xmlns:p14="http://schemas.microsoft.com/office/powerpoint/2010/main" val="2330566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036D8-1FEB-47ED-ABD2-47A4960019B0}"/>
              </a:ext>
            </a:extLst>
          </p:cNvPr>
          <p:cNvSpPr>
            <a:spLocks noGrp="1"/>
          </p:cNvSpPr>
          <p:nvPr>
            <p:ph type="title"/>
          </p:nvPr>
        </p:nvSpPr>
        <p:spPr>
          <a:xfrm>
            <a:off x="1532461" y="264160"/>
            <a:ext cx="10018713" cy="1752599"/>
          </a:xfrm>
        </p:spPr>
        <p:txBody>
          <a:bodyPr/>
          <a:lstStyle/>
          <a:p>
            <a:r>
              <a:rPr lang="en-IN" dirty="0"/>
              <a:t>References</a:t>
            </a:r>
          </a:p>
        </p:txBody>
      </p:sp>
      <p:sp>
        <p:nvSpPr>
          <p:cNvPr id="3" name="Content Placeholder 2">
            <a:extLst>
              <a:ext uri="{FF2B5EF4-FFF2-40B4-BE49-F238E27FC236}">
                <a16:creationId xmlns:a16="http://schemas.microsoft.com/office/drawing/2014/main" id="{5B734275-1987-4489-9831-1B069E2D83B4}"/>
              </a:ext>
            </a:extLst>
          </p:cNvPr>
          <p:cNvSpPr>
            <a:spLocks noGrp="1"/>
          </p:cNvSpPr>
          <p:nvPr>
            <p:ph idx="1"/>
          </p:nvPr>
        </p:nvSpPr>
        <p:spPr>
          <a:xfrm>
            <a:off x="1300481" y="1188720"/>
            <a:ext cx="10745882" cy="5486400"/>
          </a:xfrm>
        </p:spPr>
        <p:txBody>
          <a:bodyPr>
            <a:normAutofit fontScale="85000" lnSpcReduction="20000"/>
          </a:bodyPr>
          <a:lstStyle/>
          <a:p>
            <a:pPr marL="0" lvl="0" indent="0">
              <a:buNone/>
            </a:pPr>
            <a:r>
              <a:rPr lang="en-IN" dirty="0"/>
              <a:t>[1] Adepegba, O. A., Fayemiwo, M.A., Oduwole, O. A. &amp; Onamade A. A, “An Android Based Mobile Application for Tracking Daily Expenses” at Global Ecosystem for Nurturing Multidisciplinary Research Innovations, January 2019, pp.97-112.</a:t>
            </a:r>
          </a:p>
          <a:p>
            <a:pPr marL="0" lvl="0" indent="0">
              <a:buNone/>
            </a:pPr>
            <a:r>
              <a:rPr lang="en-IN" dirty="0"/>
              <a:t>[2] Velmurugan A, Albert Mayan J, Niranjana P &amp; Richard Francis, “Expense Manager Application” at Journal of Physics Conference Series 1712(1):012039, December 2020, pp.1-8.</a:t>
            </a:r>
          </a:p>
          <a:p>
            <a:pPr marL="0" lvl="0" indent="0">
              <a:buNone/>
            </a:pPr>
            <a:r>
              <a:rPr lang="en-IN" dirty="0"/>
              <a:t>[3] Prof Miriam Thomas, Lekshmi P, &amp; Dr.Mahalekshmi T, "Expense Tracker", International Journal of Advanced Research in Science, Communication and Technology (IJARSCT), September 2020, pp.5-9.</a:t>
            </a:r>
          </a:p>
          <a:p>
            <a:pPr marL="0" lvl="0" indent="0">
              <a:buNone/>
            </a:pPr>
            <a:r>
              <a:rPr lang="en-IN" dirty="0"/>
              <a:t>[4] Uday Pratap Singh, Aakash Kumar Gupta &amp; Dr B. Balamurugan, "Spending Tracker: A Smart Approach to Track Daily", Turkish Journal of Computer and Mathematics Education, April 2021, pp.5095-5103.</a:t>
            </a:r>
          </a:p>
          <a:p>
            <a:pPr marL="0" lvl="0" indent="0">
              <a:buNone/>
            </a:pPr>
            <a:r>
              <a:rPr lang="en-IN" dirty="0"/>
              <a:t>[5] Angad Manchanda of San Diego State University, “EXPENSE TRACKER MOBILE APPLICATION”, A Thesis Presented to the Faculty of San Diego State University, December 2012, pp.1-70.</a:t>
            </a:r>
          </a:p>
          <a:p>
            <a:pPr marL="0" lvl="0" indent="0">
              <a:buNone/>
            </a:pPr>
            <a:r>
              <a:rPr lang="en-IN" dirty="0"/>
              <a:t>[6] Li Lyna Zhang, Chieh-Jan Mike Liang, Yunxin Liu &amp; Enhong Chen, “Systematically Testing Background Services of Mobile Apps”, ASE 2017, Urbana-Champaign, IL, USA Technical Research, IEEE 2017, pp.4-15.</a:t>
            </a:r>
          </a:p>
          <a:p>
            <a:pPr marL="0" lvl="0" indent="0">
              <a:buNone/>
            </a:pPr>
            <a:r>
              <a:rPr lang="en-IN" dirty="0"/>
              <a:t>[7] Ademola O. Adesina, Kehinde K. Agbele, Ademola P. Abidoye &amp; Henry O. Nyongesa, “Text messaging and retrieval techniques for a mobile health information system”, Journal of Information Science 40(6):736-748, December 2014, pp.1-13.</a:t>
            </a:r>
          </a:p>
          <a:p>
            <a:pPr marL="0" lvl="0" indent="0">
              <a:buNone/>
            </a:pPr>
            <a:r>
              <a:rPr lang="en-IN" dirty="0"/>
              <a:t>[8] Akshay Jadhav, Avinash Chaudhary, Vikrant Hande &amp; Mahi Khemchandani, “Android App for Retrieve Mobile Contacts, SMS, Unread Calls”, International Journal for Research in Engineering Application &amp; Management (IJREAM) ISSN : 2494-9150 Vol-01, Issue 10, January 2016, pp.1-6.</a:t>
            </a:r>
          </a:p>
          <a:p>
            <a:pPr marL="0" lvl="0" indent="0">
              <a:buNone/>
            </a:pPr>
            <a:r>
              <a:rPr lang="en-IN" dirty="0"/>
              <a:t>[9] Khushbu Kumari, Suniti Yadav, “Linear Regression Analysis Study”, Journal of the Practice of Cardiovascular Sciences Vol-04, Issue 1, May 2018, pp.33-36.</a:t>
            </a:r>
          </a:p>
          <a:p>
            <a:pPr marL="0" lvl="0" indent="0">
              <a:buNone/>
            </a:pPr>
            <a:r>
              <a:rPr lang="en-IN" dirty="0"/>
              <a:t>[10] Mathias Holm, “Machine learning and spending patterns - A study on the possibility of identifying riskily spending behaviour”, December 2017, pp.1-82.</a:t>
            </a:r>
          </a:p>
        </p:txBody>
      </p:sp>
    </p:spTree>
    <p:extLst>
      <p:ext uri="{BB962C8B-B14F-4D97-AF65-F5344CB8AC3E}">
        <p14:creationId xmlns:p14="http://schemas.microsoft.com/office/powerpoint/2010/main" val="1773842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AD00B-FDD5-49CF-BADD-EC8A886DC14D}"/>
              </a:ext>
            </a:extLst>
          </p:cNvPr>
          <p:cNvSpPr>
            <a:spLocks noGrp="1"/>
          </p:cNvSpPr>
          <p:nvPr>
            <p:ph type="title"/>
          </p:nvPr>
        </p:nvSpPr>
        <p:spPr>
          <a:xfrm>
            <a:off x="1570741" y="336624"/>
            <a:ext cx="9050518" cy="945498"/>
          </a:xfrm>
        </p:spPr>
        <p:txBody>
          <a:bodyPr>
            <a:normAutofit/>
          </a:bodyPr>
          <a:lstStyle/>
          <a:p>
            <a:r>
              <a:rPr lang="en-IN" dirty="0"/>
              <a:t>Existing System</a:t>
            </a:r>
          </a:p>
        </p:txBody>
      </p:sp>
      <p:sp>
        <p:nvSpPr>
          <p:cNvPr id="3" name="Content Placeholder 2">
            <a:extLst>
              <a:ext uri="{FF2B5EF4-FFF2-40B4-BE49-F238E27FC236}">
                <a16:creationId xmlns:a16="http://schemas.microsoft.com/office/drawing/2014/main" id="{0B11A4AC-5FDC-447B-890C-49826D4EB865}"/>
              </a:ext>
            </a:extLst>
          </p:cNvPr>
          <p:cNvSpPr>
            <a:spLocks noGrp="1"/>
          </p:cNvSpPr>
          <p:nvPr>
            <p:ph idx="1"/>
          </p:nvPr>
        </p:nvSpPr>
        <p:spPr>
          <a:xfrm>
            <a:off x="1570741" y="993831"/>
            <a:ext cx="10018714" cy="3124201"/>
          </a:xfrm>
        </p:spPr>
        <p:txBody>
          <a:bodyPr>
            <a:noAutofit/>
          </a:bodyPr>
          <a:lstStyle/>
          <a:p>
            <a:pPr algn="just">
              <a:lnSpc>
                <a:spcPct val="114000"/>
              </a:lnSpc>
            </a:pPr>
            <a:r>
              <a:rPr lang="en-US" sz="2000" dirty="0"/>
              <a:t>Most of the existing expense tracking apps doesn’t automatically detect expenses that are made but they need to be entered manually.</a:t>
            </a:r>
          </a:p>
          <a:p>
            <a:pPr algn="just">
              <a:lnSpc>
                <a:spcPct val="114000"/>
              </a:lnSpc>
            </a:pPr>
            <a:r>
              <a:rPr lang="en-US" sz="2000" dirty="0"/>
              <a:t>Even if the apps can detect the expenses from text messages it doesn’t happen in real-time so the need for the app to perform in the background is necessary.</a:t>
            </a:r>
          </a:p>
          <a:p>
            <a:pPr algn="just">
              <a:lnSpc>
                <a:spcPct val="114000"/>
              </a:lnSpc>
            </a:pPr>
            <a:r>
              <a:rPr lang="en-US" sz="2000" dirty="0"/>
              <a:t>The use and need for machine learning to predict data is highlighted.</a:t>
            </a:r>
          </a:p>
          <a:p>
            <a:pPr algn="just">
              <a:lnSpc>
                <a:spcPct val="114000"/>
              </a:lnSpc>
            </a:pPr>
            <a:r>
              <a:rPr lang="en-US" sz="2000" dirty="0"/>
              <a:t>Also, the working and existing types of expense tracking apps that are talked about helps to narrow down to what kind of platform and APIs that are required for this project.</a:t>
            </a:r>
          </a:p>
          <a:p>
            <a:pPr algn="just">
              <a:lnSpc>
                <a:spcPct val="114000"/>
              </a:lnSpc>
            </a:pPr>
            <a:r>
              <a:rPr lang="en-US" sz="2000" dirty="0"/>
              <a:t>By using less complex methods, a different and relatively more efficient system of using apps in general can be achieved.</a:t>
            </a:r>
          </a:p>
          <a:p>
            <a:pPr algn="just">
              <a:lnSpc>
                <a:spcPct val="114000"/>
              </a:lnSpc>
            </a:pPr>
            <a:r>
              <a:rPr lang="en-US" sz="2000" dirty="0"/>
              <a:t>The use of platforms like Firebase and flutter allows for the easy creation of various apps and medium to test ideas. These ideas can then also be taken public using the platforms.</a:t>
            </a:r>
          </a:p>
        </p:txBody>
      </p:sp>
    </p:spTree>
    <p:extLst>
      <p:ext uri="{BB962C8B-B14F-4D97-AF65-F5344CB8AC3E}">
        <p14:creationId xmlns:p14="http://schemas.microsoft.com/office/powerpoint/2010/main" val="2736897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3BB57-27DB-43A8-B6CC-FAC76C8B069C}"/>
              </a:ext>
            </a:extLst>
          </p:cNvPr>
          <p:cNvSpPr>
            <a:spLocks noGrp="1"/>
          </p:cNvSpPr>
          <p:nvPr>
            <p:ph type="title"/>
          </p:nvPr>
        </p:nvSpPr>
        <p:spPr>
          <a:xfrm>
            <a:off x="1571475" y="414635"/>
            <a:ext cx="9997440" cy="1143000"/>
          </a:xfrm>
        </p:spPr>
        <p:txBody>
          <a:bodyPr/>
          <a:lstStyle/>
          <a:p>
            <a:r>
              <a:rPr lang="en-IN" dirty="0"/>
              <a:t>Objectives of the Proposed Work</a:t>
            </a:r>
          </a:p>
        </p:txBody>
      </p:sp>
      <p:sp>
        <p:nvSpPr>
          <p:cNvPr id="3" name="Content Placeholder 2">
            <a:extLst>
              <a:ext uri="{FF2B5EF4-FFF2-40B4-BE49-F238E27FC236}">
                <a16:creationId xmlns:a16="http://schemas.microsoft.com/office/drawing/2014/main" id="{B2584F69-D917-4B9D-B0C8-7C7CBD6E05EC}"/>
              </a:ext>
            </a:extLst>
          </p:cNvPr>
          <p:cNvSpPr>
            <a:spLocks noGrp="1"/>
          </p:cNvSpPr>
          <p:nvPr>
            <p:ph idx="1"/>
          </p:nvPr>
        </p:nvSpPr>
        <p:spPr>
          <a:xfrm>
            <a:off x="1571475" y="1557635"/>
            <a:ext cx="10018713" cy="3564835"/>
          </a:xfrm>
        </p:spPr>
        <p:txBody>
          <a:bodyPr>
            <a:normAutofit/>
          </a:bodyPr>
          <a:lstStyle/>
          <a:p>
            <a:pPr algn="just">
              <a:lnSpc>
                <a:spcPct val="114000"/>
              </a:lnSpc>
            </a:pPr>
            <a:r>
              <a:rPr lang="en-US" sz="2000" dirty="0"/>
              <a:t>The primary objective is to create a full-stack mobile application that detects the mobile's incoming SMS in real time and filters the text messages that are related to the UPI transactions. </a:t>
            </a:r>
          </a:p>
          <a:p>
            <a:pPr algn="just">
              <a:lnSpc>
                <a:spcPct val="114000"/>
              </a:lnSpc>
            </a:pPr>
            <a:r>
              <a:rPr lang="en-US" sz="2000" dirty="0"/>
              <a:t>The secondary objective is to use the data that is retrieved to track the expenses in order to generate the statistical analysis and alert the users if they have exceeded their spending limit.</a:t>
            </a:r>
          </a:p>
          <a:p>
            <a:pPr algn="just">
              <a:lnSpc>
                <a:spcPct val="114000"/>
              </a:lnSpc>
            </a:pPr>
            <a:r>
              <a:rPr lang="en-US" sz="2000" dirty="0"/>
              <a:t>The last objective is to predict a pattern from the user's previous spending pattern and generate a predictive analysis using ML.</a:t>
            </a:r>
          </a:p>
        </p:txBody>
      </p:sp>
    </p:spTree>
    <p:extLst>
      <p:ext uri="{BB962C8B-B14F-4D97-AF65-F5344CB8AC3E}">
        <p14:creationId xmlns:p14="http://schemas.microsoft.com/office/powerpoint/2010/main" val="3830210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5B987-BAEA-49B9-8102-5F56454B242A}"/>
              </a:ext>
            </a:extLst>
          </p:cNvPr>
          <p:cNvSpPr>
            <a:spLocks noGrp="1"/>
          </p:cNvSpPr>
          <p:nvPr>
            <p:ph type="title"/>
          </p:nvPr>
        </p:nvSpPr>
        <p:spPr>
          <a:xfrm>
            <a:off x="1722880" y="375396"/>
            <a:ext cx="7619932" cy="1182757"/>
          </a:xfrm>
        </p:spPr>
        <p:txBody>
          <a:bodyPr/>
          <a:lstStyle/>
          <a:p>
            <a:r>
              <a:rPr lang="en-IN" dirty="0"/>
              <a:t>System Architecture </a:t>
            </a:r>
          </a:p>
        </p:txBody>
      </p:sp>
      <p:pic>
        <p:nvPicPr>
          <p:cNvPr id="6" name="Content Placeholder 5">
            <a:extLst>
              <a:ext uri="{FF2B5EF4-FFF2-40B4-BE49-F238E27FC236}">
                <a16:creationId xmlns:a16="http://schemas.microsoft.com/office/drawing/2014/main" id="{E77D9E4E-35D0-6859-33A3-F131AADC6B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1201" y="1401528"/>
            <a:ext cx="6319334" cy="49083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34118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3CF9C-2245-407B-B299-AD49FC67635B}"/>
              </a:ext>
            </a:extLst>
          </p:cNvPr>
          <p:cNvSpPr>
            <a:spLocks noGrp="1"/>
          </p:cNvSpPr>
          <p:nvPr>
            <p:ph type="title"/>
          </p:nvPr>
        </p:nvSpPr>
        <p:spPr>
          <a:xfrm>
            <a:off x="1512229" y="236447"/>
            <a:ext cx="10946433" cy="1752599"/>
          </a:xfrm>
        </p:spPr>
        <p:txBody>
          <a:bodyPr/>
          <a:lstStyle/>
          <a:p>
            <a:r>
              <a:rPr lang="en-US" dirty="0"/>
              <a:t>Proposed Method</a:t>
            </a:r>
            <a:endParaRPr lang="en-IN" dirty="0"/>
          </a:p>
        </p:txBody>
      </p:sp>
      <p:sp>
        <p:nvSpPr>
          <p:cNvPr id="3" name="Content Placeholder 2">
            <a:extLst>
              <a:ext uri="{FF2B5EF4-FFF2-40B4-BE49-F238E27FC236}">
                <a16:creationId xmlns:a16="http://schemas.microsoft.com/office/drawing/2014/main" id="{34B076F7-F6C7-4302-B0EC-98B6716148B5}"/>
              </a:ext>
            </a:extLst>
          </p:cNvPr>
          <p:cNvSpPr>
            <a:spLocks noGrp="1"/>
          </p:cNvSpPr>
          <p:nvPr>
            <p:ph idx="1"/>
          </p:nvPr>
        </p:nvSpPr>
        <p:spPr>
          <a:xfrm>
            <a:off x="1420789" y="1357128"/>
            <a:ext cx="10431544" cy="3511827"/>
          </a:xfrm>
        </p:spPr>
        <p:txBody>
          <a:bodyPr>
            <a:normAutofit fontScale="25000" lnSpcReduction="20000"/>
          </a:bodyPr>
          <a:lstStyle/>
          <a:p>
            <a:pPr>
              <a:lnSpc>
                <a:spcPct val="150000"/>
              </a:lnSpc>
            </a:pPr>
            <a:r>
              <a:rPr lang="en-US" sz="8000" dirty="0"/>
              <a:t>A background process is a computer process that runs behind the scenes and without user intervention. To implement the first objective, the foreground and background services should be enabled in the mobile app where it is developed.  Only then the app would be able to retrieve the incoming SMS messages that the user's device would receive over every digital transaction. The </a:t>
            </a:r>
            <a:r>
              <a:rPr lang="en-US" sz="8000" i="1" dirty="0"/>
              <a:t>Telephony</a:t>
            </a:r>
            <a:r>
              <a:rPr lang="en-US" sz="8000" dirty="0"/>
              <a:t> package in flutter enables the app to listen to the incoming SMS messages that could be filtered further to retrieve only the messages which contain the receipts of the digital transactions.</a:t>
            </a:r>
            <a:endParaRPr lang="en-US" sz="8800" dirty="0"/>
          </a:p>
        </p:txBody>
      </p:sp>
    </p:spTree>
    <p:extLst>
      <p:ext uri="{BB962C8B-B14F-4D97-AF65-F5344CB8AC3E}">
        <p14:creationId xmlns:p14="http://schemas.microsoft.com/office/powerpoint/2010/main" val="1928445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445D64-E502-2B98-E38F-A655B99D687B}"/>
              </a:ext>
            </a:extLst>
          </p:cNvPr>
          <p:cNvSpPr>
            <a:spLocks noGrp="1"/>
          </p:cNvSpPr>
          <p:nvPr>
            <p:ph idx="1"/>
          </p:nvPr>
        </p:nvSpPr>
        <p:spPr>
          <a:xfrm>
            <a:off x="1513840" y="1097280"/>
            <a:ext cx="9868852" cy="5499463"/>
          </a:xfrm>
        </p:spPr>
        <p:txBody>
          <a:bodyPr>
            <a:normAutofit/>
          </a:bodyPr>
          <a:lstStyle/>
          <a:p>
            <a:pPr>
              <a:lnSpc>
                <a:spcPct val="150000"/>
              </a:lnSpc>
            </a:pPr>
            <a:r>
              <a:rPr lang="en-US" sz="2000" dirty="0"/>
              <a:t>With the first objective implemented, now store the data has to be stored in Firestore, which is an open-source platform provided by the Google. To predict the future expenses, the linear regression algorithm is tentatively used to predict how much amount the user might spend in the next day or week. </a:t>
            </a:r>
          </a:p>
          <a:p>
            <a:pPr>
              <a:lnSpc>
                <a:spcPct val="150000"/>
              </a:lnSpc>
            </a:pPr>
            <a:r>
              <a:rPr lang="en-US" sz="2000" dirty="0"/>
              <a:t>The user needs to set a spend limit once the user creates an account. After that when the user makes a payment, the </a:t>
            </a:r>
            <a:r>
              <a:rPr lang="en-US" sz="2000" i="1" dirty="0"/>
              <a:t>telephony</a:t>
            </a:r>
            <a:r>
              <a:rPr lang="en-US" sz="2000" dirty="0"/>
              <a:t> package retrieves the message. This is where a conditional statement is created to check if the total amount spent on that particular day or week exceeds the limit set by the user. If it does then the app would send the user a push-notification in real-time.</a:t>
            </a:r>
            <a:endParaRPr lang="en-IN" sz="1200" dirty="0"/>
          </a:p>
        </p:txBody>
      </p:sp>
    </p:spTree>
    <p:extLst>
      <p:ext uri="{BB962C8B-B14F-4D97-AF65-F5344CB8AC3E}">
        <p14:creationId xmlns:p14="http://schemas.microsoft.com/office/powerpoint/2010/main" val="1172120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69470-46CF-4978-86A0-8EB631BFD5B8}"/>
              </a:ext>
            </a:extLst>
          </p:cNvPr>
          <p:cNvSpPr>
            <a:spLocks noGrp="1"/>
          </p:cNvSpPr>
          <p:nvPr>
            <p:ph type="title"/>
          </p:nvPr>
        </p:nvSpPr>
        <p:spPr>
          <a:xfrm>
            <a:off x="1546009" y="298388"/>
            <a:ext cx="9997440" cy="1143000"/>
          </a:xfrm>
        </p:spPr>
        <p:txBody>
          <a:bodyPr/>
          <a:lstStyle/>
          <a:p>
            <a:r>
              <a:rPr lang="en-IN" dirty="0"/>
              <a:t>Software Requirements</a:t>
            </a:r>
          </a:p>
        </p:txBody>
      </p:sp>
      <p:sp>
        <p:nvSpPr>
          <p:cNvPr id="5" name="Content Placeholder 4"/>
          <p:cNvSpPr>
            <a:spLocks noGrp="1"/>
          </p:cNvSpPr>
          <p:nvPr>
            <p:ph idx="1"/>
          </p:nvPr>
        </p:nvSpPr>
        <p:spPr>
          <a:xfrm>
            <a:off x="1546009" y="1358471"/>
            <a:ext cx="9997440" cy="4800600"/>
          </a:xfrm>
        </p:spPr>
        <p:txBody>
          <a:bodyPr>
            <a:normAutofit/>
          </a:bodyPr>
          <a:lstStyle/>
          <a:p>
            <a:pPr>
              <a:spcAft>
                <a:spcPts val="1000"/>
              </a:spcAft>
              <a:buFont typeface="Wingdings" pitchFamily="2" charset="2"/>
              <a:buChar char="v"/>
            </a:pPr>
            <a:r>
              <a:rPr lang="en-US" sz="2000" dirty="0">
                <a:ea typeface="Calibri" panose="020F0502020204030204" pitchFamily="34" charset="0"/>
                <a:cs typeface="Times New Roman" panose="02020603050405020304" pitchFamily="18" charset="0"/>
              </a:rPr>
              <a:t>Flutter</a:t>
            </a:r>
          </a:p>
          <a:p>
            <a:pPr>
              <a:spcAft>
                <a:spcPts val="1000"/>
              </a:spcAft>
              <a:buFont typeface="Wingdings" pitchFamily="2" charset="2"/>
              <a:buChar char="v"/>
            </a:pPr>
            <a:r>
              <a:rPr lang="en-US" sz="2000" dirty="0">
                <a:ea typeface="Calibri" panose="020F0502020204030204" pitchFamily="34" charset="0"/>
                <a:cs typeface="Times New Roman" panose="02020603050405020304" pitchFamily="18" charset="0"/>
              </a:rPr>
              <a:t>Visual Studio Code (Any IDE)</a:t>
            </a:r>
          </a:p>
          <a:p>
            <a:pPr>
              <a:spcAft>
                <a:spcPts val="1000"/>
              </a:spcAft>
              <a:buFont typeface="Wingdings" pitchFamily="2" charset="2"/>
              <a:buChar char="v"/>
            </a:pPr>
            <a:r>
              <a:rPr lang="en-US" sz="2000" dirty="0">
                <a:ea typeface="Calibri" panose="020F0502020204030204" pitchFamily="34" charset="0"/>
                <a:cs typeface="Times New Roman" panose="02020603050405020304" pitchFamily="18" charset="0"/>
              </a:rPr>
              <a:t>Android Studio</a:t>
            </a:r>
          </a:p>
          <a:p>
            <a:pPr>
              <a:spcAft>
                <a:spcPts val="1000"/>
              </a:spcAft>
              <a:buFont typeface="Wingdings" pitchFamily="2" charset="2"/>
              <a:buChar char="v"/>
            </a:pPr>
            <a:r>
              <a:rPr lang="en-US" sz="2000" dirty="0">
                <a:ea typeface="Calibri" panose="020F0502020204030204" pitchFamily="34" charset="0"/>
                <a:cs typeface="Times New Roman" panose="02020603050405020304" pitchFamily="18" charset="0"/>
              </a:rPr>
              <a:t>A registered Google Account</a:t>
            </a:r>
          </a:p>
          <a:p>
            <a:pPr>
              <a:spcAft>
                <a:spcPts val="1000"/>
              </a:spcAft>
              <a:buFont typeface="Wingdings" pitchFamily="2" charset="2"/>
              <a:buChar char="v"/>
            </a:pPr>
            <a:r>
              <a:rPr lang="en-US" sz="2000" dirty="0">
                <a:ea typeface="Calibri" panose="020F0502020204030204" pitchFamily="34" charset="0"/>
                <a:cs typeface="Times New Roman" panose="02020603050405020304" pitchFamily="18" charset="0"/>
              </a:rPr>
              <a:t>A Firebase account to manage your Console</a:t>
            </a:r>
          </a:p>
          <a:p>
            <a:pPr>
              <a:spcAft>
                <a:spcPts val="1000"/>
              </a:spcAft>
              <a:buFont typeface="Wingdings" pitchFamily="2" charset="2"/>
              <a:buChar char="v"/>
            </a:pPr>
            <a:r>
              <a:rPr lang="en-US" sz="2000" dirty="0">
                <a:ea typeface="Calibri" panose="020F0502020204030204" pitchFamily="34" charset="0"/>
                <a:cs typeface="Times New Roman" panose="02020603050405020304" pitchFamily="18" charset="0"/>
              </a:rPr>
              <a:t>Java SE Development kit (version 8 or above)</a:t>
            </a:r>
          </a:p>
          <a:p>
            <a:pPr>
              <a:spcAft>
                <a:spcPts val="1000"/>
              </a:spcAft>
              <a:buFont typeface="Wingdings" pitchFamily="2" charset="2"/>
              <a:buChar char="v"/>
            </a:pPr>
            <a:r>
              <a:rPr lang="en-US" sz="2000" dirty="0">
                <a:ea typeface="Calibri" panose="020F0502020204030204" pitchFamily="34" charset="0"/>
                <a:cs typeface="Times New Roman" panose="02020603050405020304" pitchFamily="18" charset="0"/>
              </a:rPr>
              <a:t>A mobile device to test with the developer option enabled</a:t>
            </a:r>
          </a:p>
          <a:p>
            <a:pPr>
              <a:spcAft>
                <a:spcPts val="1000"/>
              </a:spcAft>
              <a:buFont typeface="Wingdings" pitchFamily="2" charset="2"/>
              <a:buChar char="v"/>
            </a:pPr>
            <a:r>
              <a:rPr lang="en-US" sz="2000" dirty="0">
                <a:ea typeface="Calibri" panose="020F0502020204030204" pitchFamily="34" charset="0"/>
                <a:cs typeface="Times New Roman" panose="02020603050405020304" pitchFamily="18" charset="0"/>
              </a:rPr>
              <a:t>Git</a:t>
            </a:r>
            <a:endParaRPr lang="en-US" sz="2000" dirty="0"/>
          </a:p>
        </p:txBody>
      </p:sp>
    </p:spTree>
    <p:extLst>
      <p:ext uri="{BB962C8B-B14F-4D97-AF65-F5344CB8AC3E}">
        <p14:creationId xmlns:p14="http://schemas.microsoft.com/office/powerpoint/2010/main" val="103054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2A1F4-4FA4-467A-A50C-E539D05C8828}"/>
              </a:ext>
            </a:extLst>
          </p:cNvPr>
          <p:cNvSpPr>
            <a:spLocks noGrp="1"/>
          </p:cNvSpPr>
          <p:nvPr>
            <p:ph type="title"/>
          </p:nvPr>
        </p:nvSpPr>
        <p:spPr>
          <a:xfrm>
            <a:off x="1640156" y="380270"/>
            <a:ext cx="8911687" cy="1280890"/>
          </a:xfrm>
        </p:spPr>
        <p:txBody>
          <a:bodyPr/>
          <a:lstStyle/>
          <a:p>
            <a:r>
              <a:rPr lang="en-IN" dirty="0"/>
              <a:t>Dependencies Used</a:t>
            </a:r>
          </a:p>
        </p:txBody>
      </p:sp>
      <p:sp>
        <p:nvSpPr>
          <p:cNvPr id="5" name="Content Placeholder 4"/>
          <p:cNvSpPr>
            <a:spLocks noGrp="1"/>
          </p:cNvSpPr>
          <p:nvPr>
            <p:ph idx="1"/>
          </p:nvPr>
        </p:nvSpPr>
        <p:spPr>
          <a:xfrm>
            <a:off x="1636443" y="1386840"/>
            <a:ext cx="8915400" cy="3777622"/>
          </a:xfrm>
        </p:spPr>
        <p:txBody>
          <a:bodyPr>
            <a:noAutofit/>
          </a:bodyPr>
          <a:lstStyle/>
          <a:p>
            <a:pPr lvl="0">
              <a:lnSpc>
                <a:spcPct val="100000"/>
              </a:lnSpc>
              <a:spcAft>
                <a:spcPts val="1000"/>
              </a:spcAft>
              <a:buFont typeface="Wingdings" pitchFamily="2" charset="2"/>
              <a:buChar char="v"/>
            </a:pPr>
            <a:r>
              <a:rPr lang="en-GB" sz="2000" dirty="0">
                <a:ea typeface="Calibri" panose="020F0502020204030204" pitchFamily="34" charset="0"/>
                <a:cs typeface="Times New Roman" panose="02020603050405020304" pitchFamily="18" charset="0"/>
              </a:rPr>
              <a:t>cupertino_icons</a:t>
            </a:r>
          </a:p>
          <a:p>
            <a:pPr lvl="0">
              <a:lnSpc>
                <a:spcPct val="100000"/>
              </a:lnSpc>
              <a:spcAft>
                <a:spcPts val="1000"/>
              </a:spcAft>
              <a:buFont typeface="Wingdings" pitchFamily="2" charset="2"/>
              <a:buChar char="v"/>
            </a:pPr>
            <a:r>
              <a:rPr lang="en-GB" sz="2000" i="1" dirty="0">
                <a:ea typeface="Calibri" panose="020F0502020204030204" pitchFamily="34" charset="0"/>
                <a:cs typeface="Times New Roman" panose="02020603050405020304" pitchFamily="18" charset="0"/>
              </a:rPr>
              <a:t>telephony</a:t>
            </a:r>
          </a:p>
          <a:p>
            <a:pPr lvl="0">
              <a:lnSpc>
                <a:spcPct val="100000"/>
              </a:lnSpc>
              <a:spcAft>
                <a:spcPts val="1000"/>
              </a:spcAft>
              <a:buFont typeface="Wingdings" pitchFamily="2" charset="2"/>
              <a:buChar char="v"/>
            </a:pPr>
            <a:r>
              <a:rPr lang="en-GB" sz="2000" dirty="0">
                <a:ea typeface="Calibri" panose="020F0502020204030204" pitchFamily="34" charset="0"/>
                <a:cs typeface="Times New Roman" panose="02020603050405020304" pitchFamily="18" charset="0"/>
              </a:rPr>
              <a:t>google_sign_in</a:t>
            </a:r>
          </a:p>
          <a:p>
            <a:pPr lvl="0">
              <a:lnSpc>
                <a:spcPct val="100000"/>
              </a:lnSpc>
              <a:spcAft>
                <a:spcPts val="1000"/>
              </a:spcAft>
              <a:buFont typeface="Wingdings" pitchFamily="2" charset="2"/>
              <a:buChar char="v"/>
            </a:pPr>
            <a:r>
              <a:rPr lang="en-GB" sz="2000" dirty="0">
                <a:ea typeface="Calibri" panose="020F0502020204030204" pitchFamily="34" charset="0"/>
                <a:cs typeface="Times New Roman" panose="02020603050405020304" pitchFamily="18" charset="0"/>
              </a:rPr>
              <a:t>cloud_firestore</a:t>
            </a:r>
          </a:p>
          <a:p>
            <a:pPr lvl="0">
              <a:lnSpc>
                <a:spcPct val="100000"/>
              </a:lnSpc>
              <a:spcAft>
                <a:spcPts val="1000"/>
              </a:spcAft>
              <a:buFont typeface="Wingdings" pitchFamily="2" charset="2"/>
              <a:buChar char="v"/>
            </a:pPr>
            <a:r>
              <a:rPr lang="en-GB" sz="2000" dirty="0">
                <a:ea typeface="Calibri" panose="020F0502020204030204" pitchFamily="34" charset="0"/>
                <a:cs typeface="Times New Roman" panose="02020603050405020304" pitchFamily="18" charset="0"/>
              </a:rPr>
              <a:t>uuid</a:t>
            </a:r>
          </a:p>
          <a:p>
            <a:pPr lvl="0">
              <a:lnSpc>
                <a:spcPct val="100000"/>
              </a:lnSpc>
              <a:spcAft>
                <a:spcPts val="1000"/>
              </a:spcAft>
              <a:buFont typeface="Wingdings" pitchFamily="2" charset="2"/>
              <a:buChar char="v"/>
            </a:pPr>
            <a:r>
              <a:rPr lang="en-GB" sz="2000" dirty="0">
                <a:ea typeface="Calibri" panose="020F0502020204030204" pitchFamily="34" charset="0"/>
                <a:cs typeface="Times New Roman" panose="02020603050405020304" pitchFamily="18" charset="0"/>
              </a:rPr>
              <a:t>flutter_local_notifications</a:t>
            </a:r>
          </a:p>
          <a:p>
            <a:pPr lvl="0">
              <a:lnSpc>
                <a:spcPct val="100000"/>
              </a:lnSpc>
              <a:spcAft>
                <a:spcPts val="1000"/>
              </a:spcAft>
              <a:buFont typeface="Wingdings" pitchFamily="2" charset="2"/>
              <a:buChar char="v"/>
            </a:pPr>
            <a:r>
              <a:rPr lang="en-GB" sz="2000" dirty="0">
                <a:ea typeface="Calibri" panose="020F0502020204030204" pitchFamily="34" charset="0"/>
                <a:cs typeface="Times New Roman" panose="02020603050405020304" pitchFamily="18" charset="0"/>
              </a:rPr>
              <a:t>flutter_background</a:t>
            </a:r>
          </a:p>
          <a:p>
            <a:pPr lvl="0">
              <a:lnSpc>
                <a:spcPct val="100000"/>
              </a:lnSpc>
              <a:spcAft>
                <a:spcPts val="1000"/>
              </a:spcAft>
              <a:buFont typeface="Wingdings" pitchFamily="2" charset="2"/>
              <a:buChar char="v"/>
            </a:pPr>
            <a:r>
              <a:rPr lang="en-GB" sz="2000" dirty="0">
                <a:ea typeface="Calibri" panose="020F0502020204030204" pitchFamily="34" charset="0"/>
                <a:cs typeface="Times New Roman" panose="02020603050405020304" pitchFamily="18" charset="0"/>
              </a:rPr>
              <a:t>fl_chart</a:t>
            </a:r>
          </a:p>
          <a:p>
            <a:pPr lvl="0">
              <a:lnSpc>
                <a:spcPct val="100000"/>
              </a:lnSpc>
              <a:spcAft>
                <a:spcPts val="1000"/>
              </a:spcAft>
              <a:buFont typeface="Wingdings" pitchFamily="2" charset="2"/>
              <a:buChar char="v"/>
            </a:pPr>
            <a:r>
              <a:rPr lang="en-GB" sz="2000" dirty="0">
                <a:ea typeface="Calibri" panose="020F0502020204030204" pitchFamily="34" charset="0"/>
                <a:cs typeface="Times New Roman" panose="02020603050405020304" pitchFamily="18" charset="0"/>
              </a:rPr>
              <a:t>charts_flutter</a:t>
            </a:r>
            <a:endParaRPr lang="en-US" sz="2000" dirty="0"/>
          </a:p>
        </p:txBody>
      </p:sp>
    </p:spTree>
    <p:extLst>
      <p:ext uri="{BB962C8B-B14F-4D97-AF65-F5344CB8AC3E}">
        <p14:creationId xmlns:p14="http://schemas.microsoft.com/office/powerpoint/2010/main" val="22723605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7845</TotalTime>
  <Words>1739</Words>
  <Application>Microsoft Office PowerPoint</Application>
  <PresentationFormat>Widescreen</PresentationFormat>
  <Paragraphs>110</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 Light</vt:lpstr>
      <vt:lpstr>Century Gothic</vt:lpstr>
      <vt:lpstr>Wingdings</vt:lpstr>
      <vt:lpstr>Wingdings 3</vt:lpstr>
      <vt:lpstr>Wisp</vt:lpstr>
      <vt:lpstr>Automated Real-Time Expense Tracker using Flutter and Linear Regression</vt:lpstr>
      <vt:lpstr>Abstract</vt:lpstr>
      <vt:lpstr>Existing System</vt:lpstr>
      <vt:lpstr>Objectives of the Proposed Work</vt:lpstr>
      <vt:lpstr>System Architecture </vt:lpstr>
      <vt:lpstr>Proposed Method</vt:lpstr>
      <vt:lpstr>PowerPoint Presentation</vt:lpstr>
      <vt:lpstr>Software Requirements</vt:lpstr>
      <vt:lpstr>Dependencies Used</vt:lpstr>
      <vt:lpstr>Use Case Diagram</vt:lpstr>
      <vt:lpstr>ER Diagram</vt:lpstr>
      <vt:lpstr>Database Table design</vt:lpstr>
      <vt:lpstr>Data Set</vt:lpstr>
      <vt:lpstr>SMS Extraction</vt:lpstr>
      <vt:lpstr>Work Plan</vt:lpstr>
      <vt:lpstr>Work Completed</vt:lpstr>
      <vt:lpstr>Work Completed</vt:lpstr>
      <vt:lpstr>Work Completed</vt:lpstr>
      <vt:lpstr>Work Completed</vt:lpstr>
      <vt:lpstr>Works To be Done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Expense Management System</dc:title>
  <dc:creator>Damodaran, Sowbaranika</dc:creator>
  <cp:lastModifiedBy>Meenavarsni M</cp:lastModifiedBy>
  <cp:revision>135</cp:revision>
  <dcterms:created xsi:type="dcterms:W3CDTF">2021-06-30T15:09:18Z</dcterms:created>
  <dcterms:modified xsi:type="dcterms:W3CDTF">2023-01-05T20:09:02Z</dcterms:modified>
</cp:coreProperties>
</file>