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CE0D5-B186-4A80-9233-833A719027C5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8229600" cy="3382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STUDENT NAME : </a:t>
            </a:r>
            <a:r>
              <a:rPr lang="en-US" sz="2800" dirty="0" err="1" smtClean="0">
                <a:solidFill>
                  <a:srgbClr val="0070C0"/>
                </a:solidFill>
                <a:latin typeface="Algerian" pitchFamily="82" charset="0"/>
              </a:rPr>
              <a:t>meena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b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REGISTER NO AND NMID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24131210500122022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nmid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 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:  </a:t>
            </a:r>
            <a:r>
              <a:rPr lang="en-US" sz="2800" b="1" dirty="0" smtClean="0">
                <a:solidFill>
                  <a:srgbClr val="0070C0"/>
                </a:solidFill>
                <a:latin typeface="Bell MT" pitchFamily="18" charset="0"/>
              </a:rPr>
              <a:t>anasanm121anm12124213022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DEPARTMENT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BCA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COLLEGE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IMMCULTE COLLEGE FOR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WOMEN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UNIVERSITY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ANNAMALAI  UNIVERSITY</a:t>
            </a:r>
            <a:endParaRPr lang="en-US" sz="2800" dirty="0"/>
          </a:p>
        </p:txBody>
      </p:sp>
      <p:pic>
        <p:nvPicPr>
          <p:cNvPr id="6" name="Picture 5" descr="WhatsApp Image 2025-09-01 at 5.36.47 AM (1).jpeg"/>
          <p:cNvPicPr>
            <a:picLocks noChangeAspect="1"/>
          </p:cNvPicPr>
          <p:nvPr/>
        </p:nvPicPr>
        <p:blipFill>
          <a:blip r:embed="rId2"/>
          <a:srcRect l="12756" t="22222" r="22688" b="56667"/>
          <a:stretch>
            <a:fillRect/>
          </a:stretch>
        </p:blipFill>
        <p:spPr>
          <a:xfrm>
            <a:off x="0" y="4191000"/>
            <a:ext cx="63246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3657600" cy="3505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RESPONSIVE  DESIGN  </a:t>
            </a:r>
            <a:r>
              <a:rPr lang="en-US" sz="2000" dirty="0" smtClean="0">
                <a:solidFill>
                  <a:srgbClr val="92D050"/>
                </a:solidFill>
              </a:rPr>
              <a:t>:    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WORK SEAMLESSLYN         ON  ALL  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DEVICES.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INTERCTIVE  NAVIGATION :     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SMOOTH  SCROLLING  AND MENU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HIGHLIHTS</a:t>
            </a:r>
            <a: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  <a:t>.</a:t>
            </a:r>
            <a:b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PROJECT  SHOWCASE :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DISPLAY S  COMPLETED  PROJECTS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WITH  LIVE DEMO  LIKES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457136"/>
            <a:ext cx="4806696" cy="340086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SKILL  BADGES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VISUAL  REPRESENTATION  OF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TECHNICAL PROFICIENCY.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CONTACT  FROM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USERS  CAN  REACH  OUT  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 DIRECTLY.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MEDIA     </a:t>
            </a:r>
          </a:p>
          <a:p>
            <a:pPr algn="l"/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INTEGRATION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LINKS  TO  LINKEDIN , GITHUB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AND  OTHER  PROFILES.</a:t>
            </a:r>
            <a:endParaRPr lang="en-US" sz="19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838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FETURES AND FUNCTIONALITY !!!</a:t>
            </a:r>
            <a:endParaRPr lang="en-US" sz="3600" u="sng" dirty="0"/>
          </a:p>
        </p:txBody>
      </p:sp>
      <p:pic>
        <p:nvPicPr>
          <p:cNvPr id="6" name="Picture 5" descr="WhatsApp Image 2025-08-30 at 9.53.34 PM (3).jpeg"/>
          <p:cNvPicPr>
            <a:picLocks noChangeAspect="1"/>
          </p:cNvPicPr>
          <p:nvPr/>
        </p:nvPicPr>
        <p:blipFill>
          <a:blip r:embed="rId2"/>
          <a:srcRect t="3333" r="9129" b="13333"/>
          <a:stretch>
            <a:fillRect/>
          </a:stretch>
        </p:blipFill>
        <p:spPr>
          <a:xfrm>
            <a:off x="685800" y="4572000"/>
            <a:ext cx="2133602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5-09-01 at 6.46.4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14600"/>
            <a:ext cx="2693668" cy="3200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RESULTS AND SCREENSHOTS !!!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6" name="Picture 5" descr="WhatsApp Image 2025-09-01 at 6.46.4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3079603" cy="3383280"/>
          </a:xfrm>
          <a:prstGeom prst="rect">
            <a:avLst/>
          </a:prstGeom>
        </p:spPr>
      </p:pic>
      <p:pic>
        <p:nvPicPr>
          <p:cNvPr id="7" name="Picture 6" descr="WhatsApp Image 2025-09-01 at 6.46.42 AM.jpeg"/>
          <p:cNvPicPr>
            <a:picLocks noChangeAspect="1"/>
          </p:cNvPicPr>
          <p:nvPr/>
        </p:nvPicPr>
        <p:blipFill>
          <a:blip r:embed="rId4"/>
          <a:srcRect t="67982"/>
          <a:stretch>
            <a:fillRect/>
          </a:stretch>
        </p:blipFill>
        <p:spPr>
          <a:xfrm>
            <a:off x="5334000" y="5334000"/>
            <a:ext cx="2950225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CONCLUSION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THE INTERCTIVE STUDENT  PORTFOLIO WEBSITE SUCCESSFULLY DEMONSTTRATS  HOW STUDENT  CAN SHOWCASE THEIR SKILLS,ACHIVEMENTS, AND  PROJECT IN A  MODERN ND PROFESSIONL WEY . BY USING  HTML , CSS , JAVASCRIPT ,  THE  PORTFOLIO OFFERS A CLEN  UI , RESPONSIVE DESIGN , AND ENGAGING INTERCTIVITY.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    THIS PROJECT HIGHLIGHTS THE IMPORTANCE OF PERSONAL BRANDING  AND  PROVIDES A PRACTICAL  EXAMBLE  OF  CREATIN  AN ONLINE  PRESENCE THAT  ATTRACTS  RECRUITERS , COLLABORATORS , AND CADEMIC EVALUATORS</a:t>
            </a:r>
          </a:p>
          <a:p>
            <a:endParaRPr lang="en-US" dirty="0"/>
          </a:p>
        </p:txBody>
      </p:sp>
      <p:pic>
        <p:nvPicPr>
          <p:cNvPr id="4" name="Picture 3" descr="WhatsApp Image 2025-09-01 at 6.02.08 AM (1).jpeg"/>
          <p:cNvPicPr>
            <a:picLocks noChangeAspect="1"/>
          </p:cNvPicPr>
          <p:nvPr/>
        </p:nvPicPr>
        <p:blipFill>
          <a:blip r:embed="rId3"/>
          <a:srcRect l="15239" t="17778" b="56667"/>
          <a:stretch>
            <a:fillRect/>
          </a:stretch>
        </p:blipFill>
        <p:spPr>
          <a:xfrm>
            <a:off x="5486400" y="838200"/>
            <a:ext cx="1900062" cy="128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GITHUB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CLICK HERE TO VIEW PROJECT  ON  GITHUB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( REPLACE  “ # “ WITH YOUR REPOSITORY LINK ONCE UPLODED )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 https</a:t>
            </a:r>
            <a:r>
              <a:rPr lang="en-US" dirty="0" smtClean="0"/>
              <a:t>://github.com/meenabarathan18-design/Meena.git</a:t>
            </a:r>
            <a:endParaRPr lang="en-US" dirty="0"/>
          </a:p>
        </p:txBody>
      </p:sp>
      <p:pic>
        <p:nvPicPr>
          <p:cNvPr id="6" name="Picture 5" descr="WhatsApp Image 2025-09-01 at 5.36.48 AM.jpeg"/>
          <p:cNvPicPr>
            <a:picLocks noChangeAspect="1"/>
          </p:cNvPicPr>
          <p:nvPr/>
        </p:nvPicPr>
        <p:blipFill>
          <a:blip r:embed="rId2"/>
          <a:srcRect l="49094" t="37620" r="4982" b="40137"/>
          <a:stretch>
            <a:fillRect/>
          </a:stretch>
        </p:blipFill>
        <p:spPr>
          <a:xfrm>
            <a:off x="5410200" y="4328650"/>
            <a:ext cx="3733800" cy="2529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title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endParaRPr lang="en-US" dirty="0" smtClean="0">
              <a:solidFill>
                <a:schemeClr val="bg2">
                  <a:lumMod val="25000"/>
                </a:schemeClr>
              </a:solidFill>
              <a:latin typeface="Bell MT" pitchFamily="18" charset="0"/>
            </a:endParaRPr>
          </a:p>
          <a:p>
            <a:pPr algn="just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SMART  STUDENT PORTFOLIO SYSTEM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PROBLAM STATEMENT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POJECT OVERVIEW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END USERS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TOOLS AND TECHNOLOIES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POTFOLOI  DESIGN AND LAYOUT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FEATURES AND FUNCTIONALITY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RESULT  AND SCREENSHOTS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CONCLUSION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GITHUB LINK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4" name="Picture 3" descr="WhatsApp Image 2025-08-30 at 9.53.25 PM (1).jpeg"/>
          <p:cNvPicPr>
            <a:picLocks noChangeAspect="1"/>
          </p:cNvPicPr>
          <p:nvPr/>
        </p:nvPicPr>
        <p:blipFill>
          <a:blip r:embed="rId2"/>
          <a:srcRect l="6719" t="1648" b="10440"/>
          <a:stretch>
            <a:fillRect/>
          </a:stretch>
        </p:blipFill>
        <p:spPr>
          <a:xfrm>
            <a:off x="5257800" y="1676400"/>
            <a:ext cx="3665604" cy="329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PROGRAM STATEMENT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IN THE DEGITAL ERA,HAVING A STRONG ONLINE PRESENCE IS CRUCIL FOR STUDENT TO SHOWCASE THEIR SHILLS,ACHIVEMENTS,AND PROJECT</a:t>
            </a:r>
            <a:r>
              <a:rPr lang="en-US" sz="2800" dirty="0" smtClean="0">
                <a:solidFill>
                  <a:srgbClr val="0070C0"/>
                </a:solidFill>
                <a:latin typeface="Gabriola" pitchFamily="82" charset="0"/>
              </a:rPr>
              <a:t>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TRADITIONL RESUMES AE LIMITED TO STATIC FORMAS AND FAIL TO HIGHLIGHT CREATIVITY  AND INTERACTIVITY.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WITHOUT  WELL-DESIGNED PORTFOLIO,STUDENT FACE CHALLENES IN PRESENTING THEIR CAPABILITIES EFFECTIVELY TO RECRUITERS,INSTITUTIONS,ND COLLABORAORS.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THERE IS NEED FOR  AN INTERACTIVE,RESPONSIVE,AND VISULLY  APPEALING  ONLINE POTFOLIO WHERE STUDENT CAN PRESENT THEIR PERSONAL    DETAILS,ACADEMIC QUALIFICATION  TECHNICAL EXPERTISE,AND PROJECTS IN  PROFESIONAL  AND USER-FRIENDLY MANNER.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8 PM (1).jpeg"/>
          <p:cNvPicPr>
            <a:picLocks noChangeAspect="1"/>
          </p:cNvPicPr>
          <p:nvPr/>
        </p:nvPicPr>
        <p:blipFill>
          <a:blip r:embed="rId2"/>
          <a:srcRect l="12304" b="6044"/>
          <a:stretch>
            <a:fillRect/>
          </a:stretch>
        </p:blipFill>
        <p:spPr>
          <a:xfrm>
            <a:off x="7800472" y="5257800"/>
            <a:ext cx="1343528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OVERVIEW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PROJECT AIMS TO DEVELOP AN INTERCTIVE STUDENT PORTFOLIO WEBSITE USINF HTML,CSS,AND JAVASCRIPT.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WEBSITE IS DESIGNED TO BE REPONSIVE,ATTRACTIVE,EASY TO NAVGATE,ENABLING STUDENT TO SHOWCASE THEIR PERSONL PROFILE,ACADEMIC BACKGROUND,SKILL,ACHIVEMENTS,ND PROJECTS EFFECTIVELY.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PORTFOLIO SERVES AS  A  DIGITAL 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RESUME AND PERSONAL  BRANDING  TOOL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ALLOWING STUDENT TO STAND  OUT  IN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COMPETITIVE ENVIRONMRNTS SUCH  AS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JOB INTERVIEWS 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INTERNSHIPS,,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ACADEMIC APPLICATIONS ////</a:t>
            </a:r>
          </a:p>
          <a:p>
            <a:endParaRPr lang="en-US" dirty="0"/>
          </a:p>
        </p:txBody>
      </p:sp>
      <p:pic>
        <p:nvPicPr>
          <p:cNvPr id="4" name="Picture 3" descr="WhatsApp Image 2025-08-30 at 9.55.18 PM (3).jpeg"/>
          <p:cNvPicPr>
            <a:picLocks noChangeAspect="1"/>
          </p:cNvPicPr>
          <p:nvPr/>
        </p:nvPicPr>
        <p:blipFill>
          <a:blip r:embed="rId2"/>
          <a:srcRect l="15208" t="2222" r="22506" b="2222"/>
          <a:stretch>
            <a:fillRect/>
          </a:stretch>
        </p:blipFill>
        <p:spPr>
          <a:xfrm>
            <a:off x="7162800" y="3291840"/>
            <a:ext cx="1575737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END USRES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STUDENTS  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002060"/>
                </a:solidFill>
              </a:rPr>
              <a:t>TO SHOWCASE THEIR PROFIL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SKILL,PROJECT.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EMPLOYEEARS : </a:t>
            </a:r>
            <a:r>
              <a:rPr lang="en-US" sz="2000" dirty="0" smtClean="0">
                <a:solidFill>
                  <a:srgbClr val="002060"/>
                </a:solidFill>
              </a:rPr>
              <a:t>TO EVALUATE  A STUDENT TECHNICL                    </a:t>
            </a:r>
          </a:p>
          <a:p>
            <a:pPr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   BILITIES   AND PAST WORK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UNVERSITY  :  </a:t>
            </a:r>
            <a:r>
              <a:rPr lang="en-US" sz="2000" dirty="0" smtClean="0">
                <a:solidFill>
                  <a:srgbClr val="002060"/>
                </a:solidFill>
              </a:rPr>
              <a:t>FOR ADMISSION SCHOLRSIP  PROJECT             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EVALUATIONS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COLLABORATORS  :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DEVELOPERS DESINERS  PEERS LOOKING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                                          FOR   POTENTIALK TEAMWORK</a:t>
            </a:r>
          </a:p>
          <a:p>
            <a:pPr lvl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endParaRPr lang="en-US" sz="2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WhatsApp Image 2025-08-30 at 9.53.25 PM.jpeg"/>
          <p:cNvPicPr>
            <a:picLocks noChangeAspect="1"/>
          </p:cNvPicPr>
          <p:nvPr/>
        </p:nvPicPr>
        <p:blipFill>
          <a:blip r:embed="rId2"/>
          <a:srcRect t="3425" r="3927" b="14384"/>
          <a:stretch>
            <a:fillRect/>
          </a:stretch>
        </p:blipFill>
        <p:spPr>
          <a:xfrm>
            <a:off x="762000" y="4953000"/>
            <a:ext cx="1992540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TOOLS AND TECHNOLOGIES !!!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CATEORY  TOOLS // TECHNOLOIES FORNTENT HTML5, CSS3, JAVASCRIPT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DESIGN FIGM // CNV (OPTIONAL) VERSION CONTROL  GIT, GITHUB CODE EDITOR VS CODE RESPONSIVE DESIGN C FLEXBOX, CSS GRID,MEDIA QUERIES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DEPLOYMENT GITHUB PAGES // NETLIFY</a:t>
            </a:r>
            <a:endParaRPr lang="en-US" dirty="0"/>
          </a:p>
        </p:txBody>
      </p:sp>
      <p:pic>
        <p:nvPicPr>
          <p:cNvPr id="4" name="Picture 3" descr="WhatsApp Image 2025-08-30 at 9.53.4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0"/>
            <a:ext cx="3226032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PORTFOLIO DESIGN AND LAYOUT !!!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HOME PAGE  &gt;&gt;&gt;   STUDENT INTRODUCTION, PROFILE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PICTURE,TAGLINE.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ABOUT ME  &gt;&gt;&gt;     PERSONL INFORMTION EDUCATION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BACKGROUND 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SKILL         &gt;&gt;&gt;       LIST OF TECHNICAL  AND SOFT  SKILL.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PROJECT   &gt;&gt;&gt;       INTERCTIVE CRDS SHOWCASIN PROJECT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TITLES DESCRIPTIONS , LIVE / DEMO LIKES.</a:t>
            </a:r>
          </a:p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ACHIVEMENTS   &gt;&gt;&gt;  CERTIFICATES , AWARDSN , MILESTONES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CONTACT SECTION &gt;&gt;&gt;  EMAIL,PHONE, SOCIAL MEDIA LINKS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 descr="WhatsApp Image 2025-08-30 at 9.55.20 PM.jpeg"/>
          <p:cNvPicPr>
            <a:picLocks noChangeAspect="1"/>
          </p:cNvPicPr>
          <p:nvPr/>
        </p:nvPicPr>
        <p:blipFill>
          <a:blip r:embed="rId3" cstate="print"/>
          <a:srcRect l="14246" b="3997"/>
          <a:stretch>
            <a:fillRect/>
          </a:stretch>
        </p:blipFill>
        <p:spPr>
          <a:xfrm>
            <a:off x="7620000" y="1752600"/>
            <a:ext cx="1280160" cy="142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itchFamily="82" charset="0"/>
              </a:rPr>
              <a:t>LAYOUT FEATURES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HEADER 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SMOOTH SCROLLING TO  SECTIONS </a:t>
            </a:r>
            <a:r>
              <a:rPr lang="en-US" sz="2400" dirty="0" smtClean="0">
                <a:solidFill>
                  <a:srgbClr val="036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RESPONSIVE   GRID~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OPTIMIZED FOR  DESKTOPS ,TBLETS ,MOBILE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COLORE PALETTE~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CLEAN,MODERN PROFESSIONAL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TYPOGRAPHY ~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&gt;&gt;&gt;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READABLE AND MINIMLISTI  FONT STYLING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3 PM.jpeg"/>
          <p:cNvPicPr>
            <a:picLocks noChangeAspect="1"/>
          </p:cNvPicPr>
          <p:nvPr/>
        </p:nvPicPr>
        <p:blipFill>
          <a:blip r:embed="rId3"/>
          <a:srcRect l="8115" t="2640" r="3927" b="9040"/>
          <a:stretch>
            <a:fillRect/>
          </a:stretch>
        </p:blipFill>
        <p:spPr>
          <a:xfrm>
            <a:off x="7239000" y="1447800"/>
            <a:ext cx="1586282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</TotalTime>
  <Words>535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STUDENT NAME : meena  b REGISTER NO AND NMID : 24131210500122022 nmid  :  anasanm121anm12124213022 DEPARTMENT : BCA COLLEGE : IMMCULTE COLLEGE FOR WOMEN UNIVERSITY : ANNAMALAI  UNIVERSITY</vt:lpstr>
      <vt:lpstr>Project title !!!</vt:lpstr>
      <vt:lpstr>Agenda !!!</vt:lpstr>
      <vt:lpstr>PROGRAM STATEMENT !!!</vt:lpstr>
      <vt:lpstr>PROJECT OVERVIEW !!!</vt:lpstr>
      <vt:lpstr>END USRES !!!</vt:lpstr>
      <vt:lpstr>TOOLS AND TECHNOLOGIES !!!</vt:lpstr>
      <vt:lpstr>PORTFOLIO DESIGN AND LAYOUT !!!</vt:lpstr>
      <vt:lpstr>LAYOUT FEATURES !!!</vt:lpstr>
      <vt:lpstr>RESPONSIVE  DESIGN  :                    WORK SEAMLESSLYN         ON  ALL                            DEVICES. INTERCTIVE  NAVIGATION :                SMOOTH  SCROLLING  AND MENU                     HIGHLIHTS. PROJECT  SHOWCASE :          DISPLAY S  COMPLETED  PROJECTS                        WITH  LIVE DEMO  LIKES</vt:lpstr>
      <vt:lpstr>RESULTS AND SCREENSHOTS !!!</vt:lpstr>
      <vt:lpstr>CONCLUSION !!!</vt:lpstr>
      <vt:lpstr>GITHUB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meena REGISTER NO AND NMID : 24131210500122022 DEPARTMENT : BCA COLLEGE : IMMCULTE COLLEGE FOR WOMEN</dc:title>
  <dc:creator>Windows User</dc:creator>
  <cp:lastModifiedBy>Windows User</cp:lastModifiedBy>
  <cp:revision>31</cp:revision>
  <dcterms:created xsi:type="dcterms:W3CDTF">2025-09-01T22:29:31Z</dcterms:created>
  <dcterms:modified xsi:type="dcterms:W3CDTF">2025-09-05T22:41:25Z</dcterms:modified>
</cp:coreProperties>
</file>