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8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16CE0D5-B186-4A80-9233-833A719027C5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496016-D1FE-4E16-B986-2C1DE8BBEB3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8229600" cy="3382962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STUDENT NAME : </a:t>
            </a:r>
            <a:r>
              <a:rPr lang="en-US" sz="2800" dirty="0" err="1" smtClean="0">
                <a:solidFill>
                  <a:srgbClr val="0070C0"/>
                </a:solidFill>
                <a:latin typeface="Algerian" pitchFamily="82" charset="0"/>
              </a:rPr>
              <a:t>meena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 b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REGISTER NO AND NMID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24131210500122022</a:t>
            </a:r>
            <a:b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DEPARTMENT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BCA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/>
            </a:r>
            <a:b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</a:b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itchFamily="82" charset="0"/>
              </a:rPr>
              <a:t>COLLEGE : </a:t>
            </a:r>
            <a:r>
              <a:rPr lang="en-US" sz="2800" dirty="0" smtClean="0">
                <a:solidFill>
                  <a:srgbClr val="0070C0"/>
                </a:solidFill>
                <a:latin typeface="Algerian" pitchFamily="82" charset="0"/>
              </a:rPr>
              <a:t>IMMCULTE COLLEGE FOR WOMEN</a:t>
            </a:r>
            <a:endParaRPr lang="en-US" sz="2800" dirty="0"/>
          </a:p>
        </p:txBody>
      </p:sp>
      <p:pic>
        <p:nvPicPr>
          <p:cNvPr id="6" name="Picture 5" descr="WhatsApp Image 2025-09-01 at 5.36.47 AM (1).jpeg"/>
          <p:cNvPicPr>
            <a:picLocks noChangeAspect="1"/>
          </p:cNvPicPr>
          <p:nvPr/>
        </p:nvPicPr>
        <p:blipFill>
          <a:blip r:embed="rId2"/>
          <a:srcRect l="12756" t="22222" r="22688" b="56667"/>
          <a:stretch>
            <a:fillRect/>
          </a:stretch>
        </p:blipFill>
        <p:spPr>
          <a:xfrm>
            <a:off x="0" y="4191000"/>
            <a:ext cx="6324600" cy="266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WhatsApp Image 2025-09-01 at 6.46.41 AM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362200"/>
            <a:ext cx="2693668" cy="3200400"/>
          </a:xfr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lgerian" pitchFamily="82" charset="0"/>
              </a:rPr>
              <a:t>RESULTS AND SCREENSHOTS !!!</a:t>
            </a:r>
            <a:endParaRPr lang="en-US" sz="3200" dirty="0">
              <a:latin typeface="Algerian" pitchFamily="82" charset="0"/>
            </a:endParaRPr>
          </a:p>
        </p:txBody>
      </p:sp>
      <p:pic>
        <p:nvPicPr>
          <p:cNvPr id="6" name="Picture 5" descr="WhatsApp Image 2025-09-01 at 6.46.41 A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362200"/>
            <a:ext cx="3079603" cy="3383280"/>
          </a:xfrm>
          <a:prstGeom prst="rect">
            <a:avLst/>
          </a:prstGeom>
        </p:spPr>
      </p:pic>
      <p:pic>
        <p:nvPicPr>
          <p:cNvPr id="7" name="Picture 6" descr="WhatsApp Image 2025-09-01 at 6.46.42 A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286000"/>
            <a:ext cx="2950225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CONCLUSION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4389120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THE INTERCTIVE STUDENT  PORTFOLIO WEBSITE SUCCESSFULLY DEMONSTTRATS  HOW STUDENT  CAN SHOWCASE THEIR SKILLS,ACHIVEMENTS, AND  PROJECT IN A  MODERN ND PROFESSIONL WEY . BY USING  HTML , CSS , JAVASCRIPT ,  THE  PORTFOLIO OFFERS A CLEN  UI , RESPONSIVE DESIGN , AND ENGAGING INTERCTIVITY.</a:t>
            </a:r>
          </a:p>
          <a:p>
            <a:pPr>
              <a:buBlip>
                <a:blip r:embed="rId2"/>
              </a:buBlip>
            </a:pPr>
            <a:r>
              <a:rPr lang="en-US" sz="2200" dirty="0" smtClean="0">
                <a:solidFill>
                  <a:schemeClr val="bg1">
                    <a:lumMod val="50000"/>
                  </a:schemeClr>
                </a:solidFill>
                <a:latin typeface="Cambria" pitchFamily="18" charset="0"/>
                <a:ea typeface="Cambria" pitchFamily="18" charset="0"/>
              </a:rPr>
              <a:t>     THIS PROJECT HIGHLIGHTS THE IMPORTANCE OF PERSONAL BRANDING  AND  PROVIDES A PRACTICAL  EXAMBLE  OF  CREATIN  AN ONLINE  PRESENCE THAT  ATTRACTS  RECRUITERS , COLLABORATORS , AND CADEMIC EVALUATORS</a:t>
            </a:r>
          </a:p>
          <a:p>
            <a:endParaRPr lang="en-US" dirty="0"/>
          </a:p>
        </p:txBody>
      </p:sp>
      <p:pic>
        <p:nvPicPr>
          <p:cNvPr id="4" name="Picture 3" descr="WhatsApp Image 2025-09-01 at 6.02.08 AM (1).jpeg"/>
          <p:cNvPicPr>
            <a:picLocks noChangeAspect="1"/>
          </p:cNvPicPr>
          <p:nvPr/>
        </p:nvPicPr>
        <p:blipFill>
          <a:blip r:embed="rId3"/>
          <a:srcRect l="15239" t="17778" b="56667"/>
          <a:stretch>
            <a:fillRect/>
          </a:stretch>
        </p:blipFill>
        <p:spPr>
          <a:xfrm>
            <a:off x="5486400" y="838200"/>
            <a:ext cx="1900062" cy="1280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GITHUB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CLICK HERE TO VIEW PROJECT  ON  GITHUB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( REPLACE  “ # “ WITH YOUR REPOSITORY LINK ONCE UPLODED )</a:t>
            </a:r>
          </a:p>
          <a:p>
            <a:pPr>
              <a:buFont typeface="Wingdings" pitchFamily="2" charset="2"/>
              <a:buChar char="q"/>
            </a:pPr>
            <a:r>
              <a:rPr lang="en-US" smtClean="0"/>
              <a:t> https</a:t>
            </a:r>
            <a:r>
              <a:rPr lang="en-US" dirty="0" smtClean="0"/>
              <a:t>://github.com/meenabarathan18-design/Meena.git</a:t>
            </a:r>
            <a:endParaRPr lang="en-US" dirty="0"/>
          </a:p>
        </p:txBody>
      </p:sp>
      <p:pic>
        <p:nvPicPr>
          <p:cNvPr id="6" name="Picture 5" descr="WhatsApp Image 2025-09-01 at 5.36.48 AM.jpeg"/>
          <p:cNvPicPr>
            <a:picLocks noChangeAspect="1"/>
          </p:cNvPicPr>
          <p:nvPr/>
        </p:nvPicPr>
        <p:blipFill>
          <a:blip r:embed="rId2"/>
          <a:srcRect l="49094" t="37620" r="4982" b="40137"/>
          <a:stretch>
            <a:fillRect/>
          </a:stretch>
        </p:blipFill>
        <p:spPr>
          <a:xfrm>
            <a:off x="5410200" y="4328650"/>
            <a:ext cx="3733800" cy="25293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PROBLAM STATEMENT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POJECT OVERVIEW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END USERS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TOOLS AND TECHNOLOIES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POTFOLOI  DESIGN AND LAYOUT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FEATURES AND FUNCTIONALITY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RESULT  AND SCREENSHOTS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CONCLUSION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  <a:cs typeface="Times New Roman" pitchFamily="18" charset="0"/>
              </a:rPr>
              <a:t>GITHUB LINK</a:t>
            </a:r>
            <a:endParaRPr lang="en-US" sz="2400" dirty="0">
              <a:latin typeface="SimSun" pitchFamily="2" charset="-122"/>
              <a:ea typeface="SimSun" pitchFamily="2" charset="-122"/>
            </a:endParaRPr>
          </a:p>
        </p:txBody>
      </p:sp>
      <p:pic>
        <p:nvPicPr>
          <p:cNvPr id="4" name="Picture 3" descr="WhatsApp Image 2025-08-30 at 9.53.25 PM (1).jpeg"/>
          <p:cNvPicPr>
            <a:picLocks noChangeAspect="1"/>
          </p:cNvPicPr>
          <p:nvPr/>
        </p:nvPicPr>
        <p:blipFill>
          <a:blip r:embed="rId2"/>
          <a:srcRect l="6719" t="1648" b="10440"/>
          <a:stretch>
            <a:fillRect/>
          </a:stretch>
        </p:blipFill>
        <p:spPr>
          <a:xfrm>
            <a:off x="5257800" y="1676400"/>
            <a:ext cx="3665604" cy="3291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/>
          <a:lstStyle/>
          <a:p>
            <a:r>
              <a:rPr lang="en-US" sz="5400" dirty="0" smtClean="0">
                <a:latin typeface="Algerian" pitchFamily="82" charset="0"/>
              </a:rPr>
              <a:t>PROGRAM STATEMENT 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IN THE DEGITAL ERA,HAVING A STRONG ONLINE PRESENCE IS CRUCIL FOR STUDENT TO SHOWCASE THEIR SHILLS,ACHIVEMENTS,AND PROJECT</a:t>
            </a:r>
            <a:r>
              <a:rPr lang="en-US" sz="2800" dirty="0" smtClean="0">
                <a:solidFill>
                  <a:srgbClr val="0070C0"/>
                </a:solidFill>
                <a:latin typeface="Gabriola" pitchFamily="82" charset="0"/>
              </a:rPr>
              <a:t>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TRADITIONL RESUMES AE LIMITED TO STATIC FORMAS AND FAIL TO HIGHLIGHT CREATIVITY  AND INTERACTIVITY.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WITHOUT  WELL-DESIGNED PORTFOLIO,STUDENT FACE CHALLENES IN PRESENTING THEIR CAPABILITIES EFFECTIVELY TO RECRUITERS,INSTITUTIONS,ND COLLABORAORS.</a:t>
            </a:r>
          </a:p>
          <a:p>
            <a:pPr>
              <a:buFont typeface="Wingdings 2" pitchFamily="18" charset="2"/>
              <a:buChar char=""/>
            </a:pPr>
            <a:r>
              <a:rPr lang="en-US" sz="28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</a:rPr>
              <a:t> THERE IS NEED FOR  AN INTERACTIVE,RESPONSIVE,AND VISULLY  APPEALING  ONLINE POTFOLIO WHERE STUDENT CAN PRESENT THEIR PERSONAL    DETAILS,ACADEMIC QUALIFICATION  TECHNICAL EXPERTISE,AND PROJECTS IN  PROFESIONAL  AND USER-FRIENDLY MANNER.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8 PM (1).jpeg"/>
          <p:cNvPicPr>
            <a:picLocks noChangeAspect="1"/>
          </p:cNvPicPr>
          <p:nvPr/>
        </p:nvPicPr>
        <p:blipFill>
          <a:blip r:embed="rId2"/>
          <a:srcRect l="12304" b="6044"/>
          <a:stretch>
            <a:fillRect/>
          </a:stretch>
        </p:blipFill>
        <p:spPr>
          <a:xfrm>
            <a:off x="7800472" y="5257800"/>
            <a:ext cx="1343528" cy="1371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PROJECT OVERVIEW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THIS PROJECT AIMS TO DEVELOP AN INTERCTIVE STUDENT PORTFOLIO WEBSITE USINF HTML,CSS,AND JAVASCRIPT.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WEBSITE IS DESIGNED TO BE REPONSIVE,ATTRACTIVE,EASY TO NAVGATE,ENABLING STUDENT TO SHOWCASE THEIR PERSONL PROFILE,ACADEMIC BACKGROUND,SKILL,ACHIVEMENTS,ND PROJECTS EFFECTIVELY.</a:t>
            </a:r>
          </a:p>
          <a:p>
            <a:pPr>
              <a:buClr>
                <a:srgbClr val="002060"/>
              </a:buClr>
              <a:buFont typeface="Wingdings" pitchFamily="2" charset="2"/>
              <a:buChar char="v"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THE PORTFOLIO SERVES AS  A  DIGITAL 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RESUME AND PERSONAL  BRANDING  TOOL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ALLOWING STUDENT TO STAND  OUT  IN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COMPETITIVE ENVIRONMRNTS SUCH  AS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JOB INTERVIEWS 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INTERNSHIPS,,</a:t>
            </a:r>
          </a:p>
          <a:p>
            <a:pPr>
              <a:buClr>
                <a:srgbClr val="002060"/>
              </a:buClr>
              <a:buNone/>
            </a:pPr>
            <a:r>
              <a:rPr lang="en-US" sz="2800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ACADEMIC APPLICATIONS ////</a:t>
            </a:r>
          </a:p>
          <a:p>
            <a:endParaRPr lang="en-US" dirty="0"/>
          </a:p>
        </p:txBody>
      </p:sp>
      <p:pic>
        <p:nvPicPr>
          <p:cNvPr id="4" name="Picture 3" descr="WhatsApp Image 2025-08-30 at 9.55.18 PM (3).jpeg"/>
          <p:cNvPicPr>
            <a:picLocks noChangeAspect="1"/>
          </p:cNvPicPr>
          <p:nvPr/>
        </p:nvPicPr>
        <p:blipFill>
          <a:blip r:embed="rId2"/>
          <a:srcRect l="15208" t="2222" r="22506" b="2222"/>
          <a:stretch>
            <a:fillRect/>
          </a:stretch>
        </p:blipFill>
        <p:spPr>
          <a:xfrm>
            <a:off x="7162800" y="3291840"/>
            <a:ext cx="1575737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END USRES !!!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Wingdings" pitchFamily="2" charset="2"/>
              <a:buChar char="q"/>
            </a:pPr>
            <a:r>
              <a:rPr lang="en-US" dirty="0" smtClean="0"/>
              <a:t>STUDENTS  </a:t>
            </a:r>
            <a:r>
              <a:rPr lang="en-US" sz="2000" dirty="0" smtClean="0"/>
              <a:t>:  </a:t>
            </a:r>
            <a:r>
              <a:rPr lang="en-US" sz="2000" dirty="0" smtClean="0">
                <a:solidFill>
                  <a:srgbClr val="002060"/>
                </a:solidFill>
              </a:rPr>
              <a:t>TO SHOWCASE THEIR PROFIL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SKILL,PROJECT.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  EMPLOYEEARS : </a:t>
            </a:r>
            <a:r>
              <a:rPr lang="en-US" sz="2000" dirty="0" smtClean="0">
                <a:solidFill>
                  <a:srgbClr val="002060"/>
                </a:solidFill>
              </a:rPr>
              <a:t>TO EVALUATE  A STUDENT TECHNICL                    </a:t>
            </a:r>
          </a:p>
          <a:p>
            <a:pPr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   BILITIES   AND PAST WORK</a:t>
            </a:r>
          </a:p>
          <a:p>
            <a:pPr lvl="0"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</a:rPr>
              <a:t>UNVERSITY  :  </a:t>
            </a:r>
            <a:r>
              <a:rPr lang="en-US" sz="2000" dirty="0" smtClean="0">
                <a:solidFill>
                  <a:srgbClr val="002060"/>
                </a:solidFill>
              </a:rPr>
              <a:t>FOR ADMISSION SCHOLRSIP  PROJECT              </a:t>
            </a:r>
          </a:p>
          <a:p>
            <a:pPr lvl="0"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                                  EVALUATIONS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COLLABORATORS  :</a:t>
            </a:r>
            <a:r>
              <a:rPr lang="en-US" sz="2400" dirty="0" smtClean="0">
                <a:solidFill>
                  <a:srgbClr val="002060"/>
                </a:solidFill>
              </a:rPr>
              <a:t>  </a:t>
            </a:r>
            <a:r>
              <a:rPr lang="en-US" sz="1800" dirty="0" smtClean="0">
                <a:solidFill>
                  <a:srgbClr val="002060"/>
                </a:solidFill>
              </a:rPr>
              <a:t>DEVELOPERS DESINERS  PEERS LOOKING         </a:t>
            </a:r>
          </a:p>
          <a:p>
            <a:pPr>
              <a:buNone/>
            </a:pPr>
            <a:r>
              <a:rPr lang="en-US" sz="1800" dirty="0" smtClean="0">
                <a:solidFill>
                  <a:srgbClr val="002060"/>
                </a:solidFill>
              </a:rPr>
              <a:t>                                                   FOR   POTENTIALK TEAMWORK</a:t>
            </a:r>
          </a:p>
          <a:p>
            <a:pPr lvl="0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endParaRPr lang="en-US" sz="2400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0"/>
            <a:endParaRPr lang="en-US" sz="28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WhatsApp Image 2025-08-30 at 9.53.25 PM.jpeg"/>
          <p:cNvPicPr>
            <a:picLocks noChangeAspect="1"/>
          </p:cNvPicPr>
          <p:nvPr/>
        </p:nvPicPr>
        <p:blipFill>
          <a:blip r:embed="rId2"/>
          <a:srcRect t="3425" r="3927" b="14384"/>
          <a:stretch>
            <a:fillRect/>
          </a:stretch>
        </p:blipFill>
        <p:spPr>
          <a:xfrm>
            <a:off x="762000" y="4953000"/>
            <a:ext cx="1992540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>
                <a:latin typeface="Algerian" pitchFamily="82" charset="0"/>
              </a:rPr>
              <a:t>TOOLS AND TECHNOLOGIES !!!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CATEORY  TOOLS // TECHNOLOIES FORNTENT HTML5, CSS3, JAVASCRIPT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DESIGN FIGM // CNV (OPTIONAL) VERSION CONTROL  GIT, GITHUB CODE EDITOR VS CODE RESPONSIVE DESIGN C FLEXBOX, CSS GRID,MEDIA QUERIES 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DEPLOYMENT GITHUB PAGES // NETLIFY</a:t>
            </a:r>
            <a:endParaRPr lang="en-US" dirty="0"/>
          </a:p>
        </p:txBody>
      </p:sp>
      <p:pic>
        <p:nvPicPr>
          <p:cNvPr id="4" name="Picture 3" descr="WhatsApp Image 2025-08-30 at 9.53.42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810000"/>
            <a:ext cx="3226032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lgerian" pitchFamily="82" charset="0"/>
              </a:rPr>
              <a:t>PORTFOLIO DESIGN AND LAYOUT !!!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HOME PAGE  &gt;&gt;&gt;   STUDENT INTRODUCTION, PROFILE               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 PICTURE,TAGLINE.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ABOUT ME  &gt;&gt;&gt;     PERSONL INFORMTION EDUCATION      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 BACKGROUND .</a:t>
            </a: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SKILL         &gt;&gt;&gt;       LIST OF TECHNICAL  AND SOFT  SKILL.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PROJECT   &gt;&gt;&gt;       INTERCTIVE CRDS SHOWCASIN PROJECT      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                                     TITLES DESCRIPTIONS , LIVE / DEMO LIKES.</a:t>
            </a:r>
          </a:p>
          <a:p>
            <a:pPr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ACHIVEMENTS   &gt;&gt;&gt;  CERTIFICATES , AWARDSN , MILESTONES</a:t>
            </a:r>
          </a:p>
          <a:p>
            <a:pPr>
              <a:buBlip>
                <a:blip r:embed="rId2"/>
              </a:buBlip>
            </a:pPr>
            <a:endParaRPr lang="en-US" sz="2800" dirty="0" smtClean="0">
              <a:solidFill>
                <a:srgbClr val="00B050"/>
              </a:solidFill>
            </a:endParaRPr>
          </a:p>
          <a:p>
            <a:pPr>
              <a:buBlip>
                <a:blip r:embed="rId2"/>
              </a:buBlip>
            </a:pPr>
            <a:r>
              <a:rPr lang="en-US" sz="2800" dirty="0" smtClean="0">
                <a:solidFill>
                  <a:srgbClr val="00B050"/>
                </a:solidFill>
              </a:rPr>
              <a:t>CONTACT SECTION &gt;&gt;&gt;  EMAIL,PHONE, SOCIAL MEDIA LINKS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 descr="WhatsApp Image 2025-08-30 at 9.55.20 PM.jpeg"/>
          <p:cNvPicPr>
            <a:picLocks noChangeAspect="1"/>
          </p:cNvPicPr>
          <p:nvPr/>
        </p:nvPicPr>
        <p:blipFill>
          <a:blip r:embed="rId3" cstate="print"/>
          <a:srcRect l="14246" b="3997"/>
          <a:stretch>
            <a:fillRect/>
          </a:stretch>
        </p:blipFill>
        <p:spPr>
          <a:xfrm>
            <a:off x="7620000" y="1752600"/>
            <a:ext cx="1280160" cy="14271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lgerian" pitchFamily="82" charset="0"/>
              </a:rPr>
              <a:t>LAYOUT FEATURES !!!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HEADER 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SMOOTH SCROLLING TO  SECTIONS </a:t>
            </a:r>
            <a:r>
              <a:rPr lang="en-US" sz="2400" dirty="0" smtClean="0">
                <a:solidFill>
                  <a:srgbClr val="0361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RESPONSIVE   GRID~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OPTIMIZED FOR  DESKTOPS ,TBLETS ,MOBILE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COLORE PALETTE~ </a:t>
            </a:r>
          </a:p>
          <a:p>
            <a:pPr>
              <a:buNone/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&gt;&gt;&gt;</a:t>
            </a:r>
            <a:r>
              <a:rPr lang="en-US" sz="2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Cambria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CLEAN,MODERN PROFESSIONAL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Blip>
                <a:blip r:embed="rId2"/>
              </a:buBlip>
            </a:pP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TYPOGRAPHY ~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&gt;&gt;&gt; </a:t>
            </a:r>
            <a:r>
              <a:rPr lang="en-US" sz="2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READABLE AND MINIMLISTI  FONT STYLING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  <a:ea typeface="Cambria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4" name="Picture 3" descr="WhatsApp Image 2025-08-30 at 9.53.33 PM.jpeg"/>
          <p:cNvPicPr>
            <a:picLocks noChangeAspect="1"/>
          </p:cNvPicPr>
          <p:nvPr/>
        </p:nvPicPr>
        <p:blipFill>
          <a:blip r:embed="rId3"/>
          <a:srcRect l="8115" t="2640" r="3927" b="9040"/>
          <a:stretch>
            <a:fillRect/>
          </a:stretch>
        </p:blipFill>
        <p:spPr>
          <a:xfrm>
            <a:off x="7239000" y="1447800"/>
            <a:ext cx="1586282" cy="1737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838200"/>
            <a:ext cx="3657600" cy="35052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RESPONSIVE  DESIGN  </a:t>
            </a:r>
            <a:r>
              <a:rPr lang="en-US" sz="2000" dirty="0" smtClean="0">
                <a:solidFill>
                  <a:srgbClr val="92D050"/>
                </a:solidFill>
              </a:rPr>
              <a:t>:    </a:t>
            </a:r>
            <a:br>
              <a:rPr lang="en-US" sz="2000" dirty="0" smtClean="0">
                <a:solidFill>
                  <a:srgbClr val="92D050"/>
                </a:solidFill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WORK SEAMLESSLYN         ON  ALL  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  DEVICES.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INTERCTIVE  NAVIGATION :     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SMOOTH  SCROLLING  AND MENU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  <a:cs typeface="Times New Roman" pitchFamily="18" charset="0"/>
              </a:rPr>
              <a:t>              HIGHLIHTS</a:t>
            </a:r>
            <a: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  <a:t>.</a:t>
            </a:r>
            <a:br>
              <a:rPr lang="en-US" sz="2000" dirty="0" smtClean="0">
                <a:solidFill>
                  <a:srgbClr val="92D050"/>
                </a:solidFill>
                <a:latin typeface="Gabriola" pitchFamily="82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PROJECT  SHOWCASE :</a:t>
            </a:r>
            <a:br>
              <a:rPr lang="en-US" sz="20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solidFill>
                  <a:srgbClr val="92D050"/>
                </a:solidFill>
              </a:rPr>
              <a:t>         </a:t>
            </a: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DISPLAY S  COMPLETED  PROJECTS          </a:t>
            </a:r>
            <a:b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</a:br>
            <a:r>
              <a:rPr lang="en-US" sz="2000" dirty="0" smtClean="0">
                <a:solidFill>
                  <a:srgbClr val="FF0000"/>
                </a:solidFill>
                <a:latin typeface="Gabriola" pitchFamily="82" charset="0"/>
              </a:rPr>
              <a:t>             WITH  LIVE DEMO  LIKES</a:t>
            </a:r>
            <a:endParaRPr lang="en-US" sz="6000" dirty="0" smtClean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3457136"/>
            <a:ext cx="4806696" cy="3400864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SKILL  BADGES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VISUAL  REPRESENTATION  OF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TECHNICAL PROFICIENCY.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CONTACT  FROM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USERS  CAN  REACH  OUT  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 DIRECTLY.</a:t>
            </a:r>
          </a:p>
          <a:p>
            <a:pPr algn="l">
              <a:buFont typeface="Wingdings" pitchFamily="2" charset="2"/>
              <a:buChar char="ü"/>
            </a:pPr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SOCIAL MEDIA     </a:t>
            </a:r>
          </a:p>
          <a:p>
            <a:pPr algn="l"/>
            <a:r>
              <a:rPr lang="en-US" sz="19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INTEGRATION :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LINKS  TO  LINKEDIN , GITHUB       </a:t>
            </a:r>
          </a:p>
          <a:p>
            <a:pPr algn="l"/>
            <a:r>
              <a:rPr lang="en-US" sz="19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briola" pitchFamily="82" charset="0"/>
                <a:cs typeface="Times New Roman" pitchFamily="18" charset="0"/>
              </a:rPr>
              <a:t>                     AND  OTHER  PROFILES.</a:t>
            </a:r>
            <a:endParaRPr lang="en-US" sz="19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838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>
                <a:latin typeface="Algerian" pitchFamily="82" charset="0"/>
              </a:rPr>
              <a:t>FETURES AND FUNCTIONALITY !!!</a:t>
            </a:r>
            <a:endParaRPr lang="en-US" sz="3600" u="sng" dirty="0"/>
          </a:p>
        </p:txBody>
      </p:sp>
      <p:pic>
        <p:nvPicPr>
          <p:cNvPr id="6" name="Picture 5" descr="WhatsApp Image 2025-08-30 at 9.53.34 PM (3).jpeg"/>
          <p:cNvPicPr>
            <a:picLocks noChangeAspect="1"/>
          </p:cNvPicPr>
          <p:nvPr/>
        </p:nvPicPr>
        <p:blipFill>
          <a:blip r:embed="rId2"/>
          <a:srcRect t="3333" r="9129" b="13333"/>
          <a:stretch>
            <a:fillRect/>
          </a:stretch>
        </p:blipFill>
        <p:spPr>
          <a:xfrm>
            <a:off x="685800" y="4572000"/>
            <a:ext cx="2133602" cy="2286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233</TotalTime>
  <Words>527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STUDENT NAME : meena b REGISTER NO AND NMID : 24131210500122022 DEPARTMENT : BCA COLLEGE : IMMCULTE COLLEGE FOR WOMEN</vt:lpstr>
      <vt:lpstr>Agenda !!!</vt:lpstr>
      <vt:lpstr>PROGRAM STATEMENT !!!</vt:lpstr>
      <vt:lpstr>PROJECT OVERVIEW !!!</vt:lpstr>
      <vt:lpstr>END USRES !!!</vt:lpstr>
      <vt:lpstr>TOOLS AND TECHNOLOGIES !!!</vt:lpstr>
      <vt:lpstr>PORTFOLIO DESIGN AND LAYOUT !!!</vt:lpstr>
      <vt:lpstr>LAYOUT FEATURES !!!</vt:lpstr>
      <vt:lpstr>RESPONSIVE  DESIGN  :                    WORK SEAMLESSLYN         ON  ALL                            DEVICES. INTERCTIVE  NAVIGATION :                SMOOTH  SCROLLING  AND MENU                     HIGHLIHTS. PROJECT  SHOWCASE :          DISPLAY S  COMPLETED  PROJECTS                        WITH  LIVE DEMO  LIKES</vt:lpstr>
      <vt:lpstr>RESULTS AND SCREENSHOTS !!!</vt:lpstr>
      <vt:lpstr>CONCLUSION !!!</vt:lpstr>
      <vt:lpstr>GITHUB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 : meena REGISTER NO AND NMID : 24131210500122022 DEPARTMENT : BCA COLLEGE : IMMCULTE COLLEGE FOR WOMEN</dc:title>
  <dc:creator>Windows User</dc:creator>
  <cp:lastModifiedBy>Windows User</cp:lastModifiedBy>
  <cp:revision>23</cp:revision>
  <dcterms:created xsi:type="dcterms:W3CDTF">2025-09-01T22:29:31Z</dcterms:created>
  <dcterms:modified xsi:type="dcterms:W3CDTF">2025-09-02T22:09:00Z</dcterms:modified>
</cp:coreProperties>
</file>