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enakshe551.github.io/TNSDC-FWD-D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903338" y="61912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971674" y="3230463"/>
            <a:ext cx="8610600" cy="236988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Meenakshe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222402621 </a:t>
            </a:r>
            <a:r>
              <a:rPr lang="en-US" sz="2400" dirty="0" smtClean="0"/>
              <a:t>/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asunm161222402621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Science With Data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Prince Shri </a:t>
            </a:r>
            <a:r>
              <a:rPr lang="en-US" sz="2400" dirty="0" err="1" smtClean="0"/>
              <a:t>Venkateshwara</a:t>
            </a:r>
            <a:r>
              <a:rPr lang="en-US" sz="2400" dirty="0" smtClean="0"/>
              <a:t> Arts and Science collage/  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28535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xmlns="" id="{AC0E63BD-2AD5-A618-73A7-930418CBBB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6770" y="1142999"/>
            <a:ext cx="4552185" cy="20574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C5854101-008C-1C01-631D-643BFEEBBBC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3000" y="1219200"/>
            <a:ext cx="4928206" cy="1752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8C926AB2-139E-9C9E-2EE3-80B4E9B73EF2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276599" y="3886200"/>
            <a:ext cx="4711223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66800" y="2035567"/>
            <a:ext cx="899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For more details and support, please contact:</a:t>
            </a:r>
          </a:p>
          <a:p>
            <a:r>
              <a:rPr lang="en-US" sz="2400" dirty="0" smtClean="0"/>
              <a:t>Name: </a:t>
            </a:r>
            <a:r>
              <a:rPr lang="en-US" sz="2400" dirty="0" err="1" smtClean="0"/>
              <a:t>Meenakshe</a:t>
            </a:r>
            <a:r>
              <a:rPr lang="en-US" sz="2400" dirty="0" smtClean="0"/>
              <a:t> B</a:t>
            </a:r>
          </a:p>
          <a:p>
            <a:r>
              <a:rPr lang="en-US" sz="2400" dirty="0" smtClean="0"/>
              <a:t>Register No: 222402621</a:t>
            </a:r>
          </a:p>
          <a:p>
            <a:r>
              <a:rPr lang="en-US" sz="2400" dirty="0" smtClean="0"/>
              <a:t>NM/Username: asunm161222402621</a:t>
            </a:r>
          </a:p>
          <a:p>
            <a:r>
              <a:rPr lang="en-US" sz="2400" dirty="0" smtClean="0"/>
              <a:t>College: Prince </a:t>
            </a:r>
            <a:r>
              <a:rPr lang="en-US" sz="2400" dirty="0" err="1" smtClean="0"/>
              <a:t>Shri</a:t>
            </a:r>
            <a:r>
              <a:rPr lang="en-US" sz="2400" dirty="0" smtClean="0"/>
              <a:t> </a:t>
            </a:r>
            <a:r>
              <a:rPr lang="en-US" sz="2400" dirty="0" err="1" smtClean="0"/>
              <a:t>Venkateshwara</a:t>
            </a:r>
            <a:r>
              <a:rPr lang="en-US" sz="2400" dirty="0" smtClean="0"/>
              <a:t> Arts and Science College, </a:t>
            </a:r>
            <a:r>
              <a:rPr lang="en-US" sz="2400" dirty="0" err="1" smtClean="0"/>
              <a:t>Gowrivakkam</a:t>
            </a:r>
            <a:r>
              <a:rPr lang="en-US" sz="2400" dirty="0" smtClean="0"/>
              <a:t>, Chennai</a:t>
            </a:r>
          </a:p>
          <a:p>
            <a:r>
              <a:rPr lang="en-US" sz="2400" dirty="0" err="1" smtClean="0"/>
              <a:t>GitHub</a:t>
            </a:r>
            <a:r>
              <a:rPr lang="en-US" sz="2400" dirty="0" smtClean="0"/>
              <a:t> Link: </a:t>
            </a:r>
            <a:r>
              <a:rPr lang="en-US" sz="2400" dirty="0" smtClean="0">
                <a:hlinkClick r:id="rId3"/>
              </a:rPr>
              <a:t>https://meenakshe551.github.io/TNSDC-FWD-DP/</a:t>
            </a:r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57600" y="3048000"/>
            <a:ext cx="3790666" cy="6858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4400" b="1" dirty="0"/>
              <a:t>Digital Portfolio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549158" y="5461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47248" y="586338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42297" y="35052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15400" y="75222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976678" cy="48102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3200" dirty="0" smtClean="0"/>
              <a:t>Students </a:t>
            </a:r>
            <a:r>
              <a:rPr lang="en-US" sz="3200" dirty="0" smtClean="0"/>
              <a:t>often struggle to present their projects, skills, and achievements in a professional online format. A digital portfolio (</a:t>
            </a:r>
            <a:r>
              <a:rPr lang="en-US" sz="3200" dirty="0" err="1" smtClean="0"/>
              <a:t>Webfolio</a:t>
            </a:r>
            <a:r>
              <a:rPr lang="en-US" sz="3200" dirty="0" smtClean="0"/>
              <a:t>) solves this by providing a structured and appealing platform.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250" spc="10" dirty="0"/>
              <a:t/>
            </a:r>
            <a:br>
              <a:rPr lang="en-US" sz="4250" spc="10" dirty="0"/>
            </a:b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285510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29152" y="8173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794750" cy="421782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 smtClean="0"/>
              <a:t>OVERVIEW</a:t>
            </a: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US" sz="3200" dirty="0" err="1" smtClean="0"/>
              <a:t>Webfolio</a:t>
            </a:r>
            <a:r>
              <a:rPr lang="en-US" sz="3200" dirty="0" smtClean="0"/>
              <a:t> is a digital portfolio website designed to present academic, personal, and project details in an interactive manner. It enhances visibility and makes recruitment easier.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250" spc="-20" dirty="0"/>
              <a:t/>
            </a:r>
            <a:br>
              <a:rPr lang="en-US" sz="4250" spc="-20" dirty="0"/>
            </a:br>
            <a:endParaRPr sz="2800" b="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9282748" cy="3956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3200" spc="-35" dirty="0" smtClean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 smtClean="0"/>
              <a:t>U</a:t>
            </a:r>
            <a:r>
              <a:rPr sz="3200" spc="10" dirty="0" smtClean="0"/>
              <a:t>S</a:t>
            </a:r>
            <a:r>
              <a:rPr sz="3200" spc="-25" dirty="0" smtClean="0"/>
              <a:t>E</a:t>
            </a:r>
            <a:r>
              <a:rPr sz="3200" spc="-10" dirty="0" smtClean="0"/>
              <a:t>R</a:t>
            </a:r>
            <a:r>
              <a:rPr sz="3200" spc="5" dirty="0" smtClean="0"/>
              <a:t>S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2400" dirty="0" smtClean="0"/>
              <a:t>Students and Graduates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dirty="0" smtClean="0"/>
              <a:t>Job Recruiters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dirty="0" smtClean="0"/>
              <a:t>Academic Institutions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- </a:t>
            </a:r>
            <a:r>
              <a:rPr lang="en-US" sz="2400" dirty="0" smtClean="0"/>
              <a:t>Personal Branding Enthusiasts</a:t>
            </a:r>
            <a:br>
              <a:rPr lang="en-US" sz="2400" dirty="0" smtClean="0"/>
            </a:br>
            <a:endParaRPr lang="en-US" sz="2400" b="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400" y="1524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90" y="1524000"/>
            <a:ext cx="23907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819400" y="2178516"/>
            <a:ext cx="64865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the structure of the portfolio (headings, paragraphs, sections).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Used to add design, colors, and styling.</a:t>
            </a:r>
          </a:p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Pages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Used to host the portfolio online and share it easily.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447800" y="1524000"/>
            <a:ext cx="822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 </a:t>
            </a:r>
            <a:r>
              <a:rPr lang="en-US" sz="2400" dirty="0" smtClean="0"/>
              <a:t>Home Page with Introduction</a:t>
            </a:r>
          </a:p>
          <a:p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smtClean="0"/>
              <a:t>About Me Section</a:t>
            </a:r>
          </a:p>
          <a:p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smtClean="0"/>
              <a:t>Skills and Achievements</a:t>
            </a:r>
          </a:p>
          <a:p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smtClean="0"/>
              <a:t>Project Showcase</a:t>
            </a:r>
          </a:p>
          <a:p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smtClean="0"/>
              <a:t>Contact </a:t>
            </a:r>
            <a:r>
              <a:rPr lang="en-US" sz="2400" dirty="0" smtClean="0"/>
              <a:t>Page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1524000"/>
            <a:ext cx="7696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- Responsive design</a:t>
            </a:r>
          </a:p>
          <a:p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smtClean="0"/>
              <a:t>Easy navigation</a:t>
            </a:r>
          </a:p>
          <a:p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smtClean="0"/>
              <a:t>Interactive project gallery</a:t>
            </a:r>
          </a:p>
          <a:p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smtClean="0"/>
              <a:t>Contact form integration</a:t>
            </a:r>
          </a:p>
          <a:p>
            <a:endParaRPr lang="en-US" sz="2400" dirty="0" smtClean="0"/>
          </a:p>
          <a:p>
            <a:r>
              <a:rPr lang="en-US" sz="2400" dirty="0" smtClean="0"/>
              <a:t>- </a:t>
            </a:r>
            <a:r>
              <a:rPr lang="en-US" sz="2400" dirty="0" smtClean="0"/>
              <a:t>Links to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and LinkedIn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528</TotalTime>
  <Words>219</Words>
  <Application>Microsoft Office PowerPoint</Application>
  <PresentationFormat>Custom</PresentationFormat>
  <Paragraphs>68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  Students often struggle to present their projects, skills, and achievements in a professional online format. A digital portfolio (Webfolio) solves this by providing a structured and appealing platform.  </vt:lpstr>
      <vt:lpstr>PROJECT OVERVIEW Webfolio is a digital portfolio website designed to present academic, personal, and project details in an interactive manner. It enhances visibility and makes recruitment easier.  </vt:lpstr>
      <vt:lpstr> END USERS  Students and Graduates  - Job Recruiters  - Academic Institutions  - Personal Branding Enthusiasts 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Accounts</cp:lastModifiedBy>
  <cp:revision>38</cp:revision>
  <dcterms:created xsi:type="dcterms:W3CDTF">2024-03-29T15:07:22Z</dcterms:created>
  <dcterms:modified xsi:type="dcterms:W3CDTF">2025-09-11T11:01:46Z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