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2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9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97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3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30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3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9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1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6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9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5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B947-F5CB-498C-80CD-44A3189948EB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07B31-DA12-4E7C-8AEB-A5888AD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agarjuna-singarapu.github.io/Gaming_project/game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B9AB-874E-8C9A-244A-96FB4559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546" y="0"/>
            <a:ext cx="6035694" cy="3017520"/>
          </a:xfrm>
        </p:spPr>
        <p:txBody>
          <a:bodyPr/>
          <a:lstStyle/>
          <a:p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Broadway" panose="04040905080B02020502" pitchFamily="82" charset="0"/>
              </a:rPr>
              <a:t>games 4 u</a:t>
            </a:r>
            <a:br>
              <a:rPr lang="en-US" sz="8000" dirty="0">
                <a:solidFill>
                  <a:schemeClr val="accent2">
                    <a:lumMod val="50000"/>
                  </a:schemeClr>
                </a:solidFill>
                <a:latin typeface="Californian FB" panose="0207040306080B030204" pitchFamily="18" charset="0"/>
              </a:rPr>
            </a:br>
            <a:r>
              <a:rPr lang="en-US" sz="4400" dirty="0">
                <a:solidFill>
                  <a:srgbClr val="C00000"/>
                </a:solidFill>
                <a:latin typeface="Blackadder ITC" panose="04020505051007020D02" pitchFamily="82" charset="0"/>
              </a:rPr>
              <a:t>                 add fun to your life</a:t>
            </a:r>
            <a:endParaRPr lang="en-IN" sz="4400" dirty="0">
              <a:solidFill>
                <a:srgbClr val="C00000"/>
              </a:solidFill>
              <a:latin typeface="Blackadder ITC" panose="04020505051007020D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0940-0FAB-5A15-C39B-B9F27984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135" y="3190240"/>
            <a:ext cx="4778585" cy="157096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Team members</a:t>
            </a:r>
            <a:r>
              <a:rPr lang="en-US" sz="8000" b="1" dirty="0">
                <a:solidFill>
                  <a:schemeClr val="tx1"/>
                </a:solidFill>
                <a:latin typeface="Harrington" panose="04040505050A02020702" pitchFamily="82" charset="0"/>
              </a:rPr>
              <a:t>:</a:t>
            </a:r>
          </a:p>
          <a:p>
            <a:r>
              <a:rPr lang="en-US" sz="8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Svs Nagarjuna</a:t>
            </a:r>
          </a:p>
          <a:p>
            <a:r>
              <a:rPr lang="en-US" sz="8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Svs Meenakshi</a:t>
            </a:r>
          </a:p>
          <a:p>
            <a:r>
              <a:rPr lang="en-US" sz="8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P Hema </a:t>
            </a:r>
            <a:r>
              <a:rPr lang="en-US" sz="8000" b="1" dirty="0" err="1">
                <a:solidFill>
                  <a:schemeClr val="tx1"/>
                </a:solidFill>
                <a:latin typeface="Imprint MT Shadow" panose="04020605060303030202" pitchFamily="82" charset="0"/>
              </a:rPr>
              <a:t>latha</a:t>
            </a:r>
            <a:endParaRPr lang="en-US" sz="80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B5AC9-A2EB-7EAA-086A-83CD69859224}"/>
              </a:ext>
            </a:extLst>
          </p:cNvPr>
          <p:cNvSpPr txBox="1"/>
          <p:nvPr/>
        </p:nvSpPr>
        <p:spPr>
          <a:xfrm rot="10800000" flipV="1">
            <a:off x="2621280" y="5141031"/>
            <a:ext cx="860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https://nagarjuna-singarapu.github.io/Gaming_project/game.html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1F6C8-C594-F2C2-534C-183A5190C85D}"/>
              </a:ext>
            </a:extLst>
          </p:cNvPr>
          <p:cNvSpPr txBox="1"/>
          <p:nvPr/>
        </p:nvSpPr>
        <p:spPr>
          <a:xfrm>
            <a:off x="1087121" y="5141032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Link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3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F295-60EC-3EE1-8934-7B0426CF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Welcome to games 4 u……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BADC77-DC82-E551-12BB-3C29B459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pandemic we all know that no one is allowed outside , we all stayed at home.</a:t>
            </a:r>
          </a:p>
          <a:p>
            <a:r>
              <a:rPr lang="en-US" dirty="0"/>
              <a:t>At home we felt bored , depressed a lot and we don’t know what to do ,so we thought that we want to bring some fun and joy at being home only.</a:t>
            </a:r>
          </a:p>
          <a:p>
            <a:r>
              <a:rPr lang="en-US" dirty="0"/>
              <a:t>So, we brought games 4 u …which brings a lot of indoor games for you</a:t>
            </a:r>
          </a:p>
          <a:p>
            <a:r>
              <a:rPr lang="en-US" dirty="0"/>
              <a:t>We include all type of games for(kids , young, family , old people)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53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96D4-6EA4-7E64-B5F2-47C9B78FB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192" y="861189"/>
            <a:ext cx="7766936" cy="1698158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Indoor games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B37F8-CEF0-26A7-0A03-D879E61D0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967" y="3345983"/>
            <a:ext cx="7766936" cy="1096899"/>
          </a:xfrm>
        </p:spPr>
        <p:txBody>
          <a:bodyPr>
            <a:normAutofit fontScale="2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8000" dirty="0"/>
              <a:t>During covid time indoor games got more importance for kids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8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8000" dirty="0"/>
              <a:t>Mainly Indoor games help for creating thinking, improves brain power</a:t>
            </a:r>
          </a:p>
          <a:p>
            <a:pPr algn="l"/>
            <a:r>
              <a:rPr lang="en-US" sz="8000" dirty="0"/>
              <a:t>and they can develop relationship with others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8000" dirty="0"/>
              <a:t>It reduces Anxiety , stress, and create happiness and maintain focus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8000" dirty="0"/>
              <a:t>All people can play indoor games without help of internet</a:t>
            </a:r>
          </a:p>
          <a:p>
            <a:endParaRPr lang="en-US" sz="8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A663-9DC6-BD16-3C8B-A57FF1419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8642" y="108055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WHO CAN PLAY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D1A62-E670-F9B3-2999-7BB9C03E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017" y="3429000"/>
            <a:ext cx="7766936" cy="1096899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/>
              <a:t>KIDS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/>
              <a:t>YOUNG PEOPLE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/>
              <a:t>OLD PEOPLE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/>
              <a:t>FAMILY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61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9869-F55C-8000-FBB3-F4490F4B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57" y="607088"/>
            <a:ext cx="2091093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kids</a:t>
            </a:r>
            <a:endParaRPr lang="en-IN" sz="54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84E3-EA94-A9FE-52B0-D17427D7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Indoor games for kids will helpful for learning new things, creative mind, and physical  Activities</a:t>
            </a:r>
          </a:p>
          <a:p>
            <a:r>
              <a:rPr lang="en-US" dirty="0"/>
              <a:t>Some of the indoor games for kids are:</a:t>
            </a:r>
          </a:p>
          <a:p>
            <a:r>
              <a:rPr lang="en-US" dirty="0"/>
              <a:t>.hide and seek</a:t>
            </a:r>
          </a:p>
          <a:p>
            <a:r>
              <a:rPr lang="en-US" dirty="0"/>
              <a:t>.bubble game</a:t>
            </a:r>
          </a:p>
          <a:p>
            <a:r>
              <a:rPr lang="en-US" dirty="0"/>
              <a:t>.balancing beam</a:t>
            </a:r>
          </a:p>
          <a:p>
            <a:r>
              <a:rPr lang="en-US" dirty="0"/>
              <a:t>Ex: </a:t>
            </a:r>
            <a:r>
              <a:rPr lang="en-US" b="1" dirty="0"/>
              <a:t>hide and seek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C39C7-1B32-A81B-D246-72D6E986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6" y="3726787"/>
            <a:ext cx="466724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6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2E0E-7ED7-E77E-91BE-B96B18EA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50" y="895350"/>
            <a:ext cx="6206952" cy="100965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Young people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E8C0F-2606-3CEF-0326-A7B54094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143125"/>
            <a:ext cx="7766936" cy="300460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Young people gets more energy , they are capable of playing any games.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Some of the indoor games for young people are: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.truth or dare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.guessing movie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.ludo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Ex : </a:t>
            </a:r>
            <a:r>
              <a:rPr lang="en-US" b="1" dirty="0"/>
              <a:t>truth or dare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466E9-04FD-391F-D160-205A4D78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6" y="3588279"/>
            <a:ext cx="4644852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33D-FD73-049B-6536-AA380777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684" y="81663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Old people</a:t>
            </a:r>
            <a:endParaRPr lang="en-IN" sz="48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9C6D-6127-CAF0-AFF2-1D788B9B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513"/>
            <a:ext cx="8081076" cy="4399849"/>
          </a:xfrm>
        </p:spPr>
        <p:txBody>
          <a:bodyPr/>
          <a:lstStyle/>
          <a:p>
            <a:r>
              <a:rPr lang="en-US" dirty="0"/>
              <a:t>For the old people they love to play games more ,because they don’t want to feel alone .</a:t>
            </a:r>
          </a:p>
          <a:p>
            <a:r>
              <a:rPr lang="en-US" dirty="0"/>
              <a:t>So they show more interest in indoor playing ,it helps in keeping energy and fun</a:t>
            </a:r>
          </a:p>
          <a:p>
            <a:r>
              <a:rPr lang="en-US" dirty="0"/>
              <a:t>Some of the indoor games are:</a:t>
            </a:r>
          </a:p>
          <a:p>
            <a:r>
              <a:rPr lang="en-US" dirty="0"/>
              <a:t>Chess , cards , puzzles</a:t>
            </a:r>
          </a:p>
          <a:p>
            <a:r>
              <a:rPr lang="en-US" dirty="0"/>
              <a:t>Ex : </a:t>
            </a:r>
            <a:r>
              <a:rPr lang="en-US" b="1" dirty="0"/>
              <a:t>chess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16C07-220A-8280-27E7-FD62D4CA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216926"/>
            <a:ext cx="4416852" cy="32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3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6AC5-9019-4451-80B3-BC456783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222" y="411294"/>
            <a:ext cx="5508433" cy="155098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                         </a:t>
            </a: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family</a:t>
            </a:r>
            <a:endParaRPr lang="en-IN" sz="60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7D01-6E24-547B-C774-BBA21B3B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means  a group people come together and play .It will be a lot of fun and joy</a:t>
            </a:r>
          </a:p>
          <a:p>
            <a:r>
              <a:rPr lang="en-US" dirty="0"/>
              <a:t>Indoor games for family will be more enjoyable</a:t>
            </a:r>
          </a:p>
          <a:p>
            <a:r>
              <a:rPr lang="en-US" dirty="0"/>
              <a:t>Some of the indoor games are:</a:t>
            </a:r>
          </a:p>
          <a:p>
            <a:r>
              <a:rPr lang="en-US" dirty="0"/>
              <a:t>Carroms</a:t>
            </a:r>
          </a:p>
          <a:p>
            <a:r>
              <a:rPr lang="en-US" dirty="0"/>
              <a:t>Musical chair</a:t>
            </a:r>
          </a:p>
          <a:p>
            <a:r>
              <a:rPr lang="en-US" dirty="0" err="1"/>
              <a:t>Tambola</a:t>
            </a:r>
            <a:endParaRPr lang="en-US" dirty="0"/>
          </a:p>
          <a:p>
            <a:r>
              <a:rPr lang="en-US" b="1" dirty="0"/>
              <a:t>Ex: musical chair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BB1C3-884F-0BF9-B840-A42AFB4B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98" y="3212468"/>
            <a:ext cx="4696857" cy="2745419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04736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969BC09-525C-03B1-DC37-0B8062CEAC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0" b="16480"/>
          <a:stretch>
            <a:fillRect/>
          </a:stretch>
        </p:blipFill>
        <p:spPr>
          <a:xfrm>
            <a:off x="-2204720" y="0"/>
            <a:ext cx="16235679" cy="7284720"/>
          </a:xfrm>
        </p:spPr>
      </p:pic>
    </p:spTree>
    <p:extLst>
      <p:ext uri="{BB962C8B-B14F-4D97-AF65-F5344CB8AC3E}">
        <p14:creationId xmlns:p14="http://schemas.microsoft.com/office/powerpoint/2010/main" val="1082544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372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Arial</vt:lpstr>
      <vt:lpstr>Blackadder ITC</vt:lpstr>
      <vt:lpstr>Broadway</vt:lpstr>
      <vt:lpstr>Californian FB</vt:lpstr>
      <vt:lpstr>Gadugi</vt:lpstr>
      <vt:lpstr>Harrington</vt:lpstr>
      <vt:lpstr>Imprint MT Shadow</vt:lpstr>
      <vt:lpstr>Trebuchet MS</vt:lpstr>
      <vt:lpstr>Wingdings</vt:lpstr>
      <vt:lpstr>Wingdings 3</vt:lpstr>
      <vt:lpstr>Facet</vt:lpstr>
      <vt:lpstr>games 4 u                  add fun to your life</vt:lpstr>
      <vt:lpstr>Welcome to games 4 u……</vt:lpstr>
      <vt:lpstr> Indoor games</vt:lpstr>
      <vt:lpstr>WHO CAN PLAY?</vt:lpstr>
      <vt:lpstr>kids</vt:lpstr>
      <vt:lpstr>Young people</vt:lpstr>
      <vt:lpstr>Old people</vt:lpstr>
      <vt:lpstr>                         family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4 u                  add fun to your life</dc:title>
  <dc:creator>Meenakshi svs</dc:creator>
  <cp:lastModifiedBy>Meenakshi svs</cp:lastModifiedBy>
  <cp:revision>21</cp:revision>
  <dcterms:created xsi:type="dcterms:W3CDTF">2022-07-01T06:50:00Z</dcterms:created>
  <dcterms:modified xsi:type="dcterms:W3CDTF">2022-07-02T08:53:18Z</dcterms:modified>
</cp:coreProperties>
</file>