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5" d="100"/>
          <a:sy n="105" d="100"/>
        </p:scale>
        <p:origin x="798" y="108"/>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ariharan%20Venkatesh\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extLst>
            <c:ext xmlns:c16="http://schemas.microsoft.com/office/drawing/2014/chart" uri="{C3380CC4-5D6E-409C-BE32-E72D297353CC}">
              <c16:uniqueId val="{00000001-0BF3-4005-8F73-9C9D85A25D04}"/>
            </c:ext>
          </c:extLst>
        </c:ser>
        <c:ser>
          <c:idx val="1"/>
          <c:order val="1"/>
          <c:tx>
            <c:strRef>
              <c:f>[employee_data.csv]Sheet1!$C$4:$C$5</c:f>
              <c:strCache>
                <c:ptCount val="1"/>
                <c:pt idx="0">
                  <c:v>2</c:v>
                </c:pt>
              </c:strCache>
            </c:strRef>
          </c:tx>
          <c:spPr>
            <a:solidFill>
              <a:schemeClr val="accent2"/>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extLst>
            <c:ext xmlns:c16="http://schemas.microsoft.com/office/drawing/2014/chart" uri="{C3380CC4-5D6E-409C-BE32-E72D297353CC}">
              <c16:uniqueId val="{00000002-0BF3-4005-8F73-9C9D85A25D04}"/>
            </c:ext>
          </c:extLst>
        </c:ser>
        <c:ser>
          <c:idx val="2"/>
          <c:order val="2"/>
          <c:tx>
            <c:strRef>
              <c:f>[employee_data.csv]Sheet1!$D$4:$D$5</c:f>
              <c:strCache>
                <c:ptCount val="1"/>
                <c:pt idx="0">
                  <c:v>3</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extLst>
            <c:ext xmlns:c16="http://schemas.microsoft.com/office/drawing/2014/chart" uri="{C3380CC4-5D6E-409C-BE32-E72D297353CC}">
              <c16:uniqueId val="{00000004-0BF3-4005-8F73-9C9D85A25D04}"/>
            </c:ext>
          </c:extLst>
        </c:ser>
        <c:ser>
          <c:idx val="3"/>
          <c:order val="3"/>
          <c:tx>
            <c:strRef>
              <c:f>[employee_data.csv]Sheet1!$E$4:$E$5</c:f>
              <c:strCache>
                <c:ptCount val="1"/>
                <c:pt idx="0">
                  <c:v>4</c:v>
                </c:pt>
              </c:strCache>
            </c:strRef>
          </c:tx>
          <c:spPr>
            <a:solidFill>
              <a:schemeClr val="accent4"/>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extLst>
            <c:ext xmlns:c16="http://schemas.microsoft.com/office/drawing/2014/chart" uri="{C3380CC4-5D6E-409C-BE32-E72D297353CC}">
              <c16:uniqueId val="{00000005-0BF3-4005-8F73-9C9D85A25D04}"/>
            </c:ext>
          </c:extLst>
        </c:ser>
        <c:ser>
          <c:idx val="4"/>
          <c:order val="4"/>
          <c:tx>
            <c:strRef>
              <c:f>[employee_data.csv]Sheet1!$F$4:$F$5</c:f>
              <c:strCache>
                <c:ptCount val="1"/>
                <c:pt idx="0">
                  <c:v>5</c:v>
                </c:pt>
              </c:strCache>
            </c:strRef>
          </c:tx>
          <c:spPr>
            <a:solidFill>
              <a:schemeClr val="accent5"/>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extLst>
            <c:ext xmlns:c16="http://schemas.microsoft.com/office/drawing/2014/chart" uri="{C3380CC4-5D6E-409C-BE32-E72D297353CC}">
              <c16:uniqueId val="{00000006-0BF3-4005-8F73-9C9D85A25D04}"/>
            </c:ext>
          </c:extLst>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70097466"/>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1490661" y="3226576"/>
            <a:ext cx="8610600" cy="1938020"/>
          </a:xfrm>
          <a:prstGeom prst="rect">
            <a:avLst/>
          </a:prstGeom>
          <a:noFill/>
        </p:spPr>
        <p:txBody>
          <a:bodyPr wrap="square" rtlCol="0">
            <a:spAutoFit/>
          </a:bodyPr>
          <a:lstStyle/>
          <a:p>
            <a:r>
              <a:rPr lang="en-US" sz="2400" dirty="0"/>
              <a:t>STUDENT NAME:MEENAKSHI K</a:t>
            </a:r>
          </a:p>
          <a:p>
            <a:r>
              <a:rPr lang="en-US" sz="2400" dirty="0"/>
              <a:t>REGISTER </a:t>
            </a:r>
            <a:r>
              <a:rPr lang="en-US" sz="2400"/>
              <a:t>NO:5D70B732006C84794CF49BA6964562B1</a:t>
            </a:r>
            <a:endParaRPr lang="en-US" sz="2400" dirty="0"/>
          </a:p>
          <a:p>
            <a:r>
              <a:rPr lang="en-US" sz="2400" dirty="0"/>
              <a:t>DEPARTMENT: BCOM(GENERAL)</a:t>
            </a:r>
          </a:p>
          <a:p>
            <a:r>
              <a:rPr lang="en-US" sz="2400" dirty="0"/>
              <a:t>COLLEGE: DON BOSCO ARTS &amp;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581785" y="1724025"/>
            <a:ext cx="6013450" cy="2576195"/>
          </a:xfrm>
          <a:prstGeom prst="rect">
            <a:avLst/>
          </a:prstGeom>
          <a:noFill/>
        </p:spPr>
        <p:txBody>
          <a:bodyPr wrap="square" rtlCol="0">
            <a:noAutofit/>
          </a:bodyPr>
          <a:lstStyle/>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2" name="Content Placeholder 1"/>
          <p:cNvGraphicFramePr>
            <a:graphicFrameLocks noGrp="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spc="5" dirty="0"/>
            </a:br>
            <a:br>
              <a:rPr lang="en-US" sz="1800" spc="5" dirty="0"/>
            </a:br>
            <a:br>
              <a:rPr lang="en-US" sz="1800" spc="5" dirty="0"/>
            </a:br>
            <a:br>
              <a:rPr lang="en-US" sz="1800" spc="5" dirty="0"/>
            </a:br>
            <a:br>
              <a:rPr sz="3200" spc="5" dirty="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lstStyle/>
          <a:p>
            <a:pPr marL="342900" indent="-342900">
              <a:buAutoNum type="arabicPeriod"/>
            </a:pPr>
            <a:r>
              <a:rPr lang="en-US" b="1"/>
              <a:t>Filtering: </a:t>
            </a:r>
            <a:r>
              <a:rPr lang="en-US"/>
              <a:t>To focus on targeted analysis, remove error reduction,customization etc.</a:t>
            </a:r>
          </a:p>
          <a:p>
            <a:pPr marL="342900" indent="-342900">
              <a:buAutoNum type="arabicPeriod"/>
            </a:pPr>
            <a:r>
              <a:rPr lang="en-US" b="1"/>
              <a:t>Conditional formatting:</a:t>
            </a:r>
            <a:r>
              <a:rPr lang="en-US"/>
              <a:t> To visual insights,quick analysis,error detection,focus on priorities.</a:t>
            </a:r>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lstStyle/>
          <a:p>
            <a:r>
              <a:rPr lang="en-US" b="1"/>
              <a:t>Features and Functionality in my Dataset:</a:t>
            </a:r>
          </a:p>
          <a:p>
            <a:r>
              <a:rPr lang="en-US"/>
              <a:t>1. Data Summarization</a:t>
            </a:r>
          </a:p>
          <a:p>
            <a:r>
              <a:rPr lang="en-US"/>
              <a:t>2. Aggregation</a:t>
            </a:r>
          </a:p>
          <a:p>
            <a:r>
              <a:rPr lang="en-US"/>
              <a:t>3. Category Breakdown</a:t>
            </a:r>
          </a:p>
          <a:p>
            <a:r>
              <a:rPr lang="en-US"/>
              <a:t>4. Rating Distribution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555</Words>
  <Application>Microsoft Office PowerPoint</Application>
  <PresentationFormat>Widescreen</PresentationFormat>
  <Paragraphs>66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vt:lpstr>
      <vt:lpstr>PROJECT OVERVIEW</vt:lpstr>
      <vt:lpstr>WHO ARE THE END USERS?  1. Human Resources (HR). 2. Management and Leadership. 3. Employee Development Teams. 4. Business Unit Heads. 5. Analytics and Strategy Teams. 6. Compensation and Benefits Teams. 7. Employee Engagement Committees. 8. Talent Acquisition Teams. 9. Legal and Compliance Departments. 10. Board of Directors or Executive Committee. 11. Financial Planning and Analysis (FP&amp;A) Teams. 12. IT and Data Analytics Teams. 13. Firms and Industry.           </vt:lpstr>
      <vt:lpstr>OUR SOLUTION AND ITS VALUE PROPOSITION </vt:lpstr>
      <vt:lpstr>Dataset Description  Employee data set- Kaggle Features:  Employment ID  Gender- male,female  Performance  Busniess Unit  Name  Rating  Graphs  Chart</vt:lpstr>
      <vt:lpstr>THE "WOW" IN OUR SOLUTION</vt:lpstr>
      <vt:lpstr>PowerPoint Presentation</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Don Bosco</cp:lastModifiedBy>
  <cp:revision>14</cp:revision>
  <dcterms:created xsi:type="dcterms:W3CDTF">2024-03-29T15:07:00Z</dcterms:created>
  <dcterms:modified xsi:type="dcterms:W3CDTF">2024-09-10T08:35:22Z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2BD9429C41E74AE2B5E17FA9E1681790_13</vt:lpwstr>
  </property>
  <property fmtid="{D5CDD505-2E9C-101B-9397-08002B2CF9AE}" pid="5" name="KSOProductBuildVer">
    <vt:lpwstr>1033-12.2.0.18165</vt:lpwstr>
  </property>
</Properties>
</file>