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Gen AI for Legacy Modernization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dirty="0" err="1"/>
              <a:t>ReverseGenAI</a:t>
            </a:r>
            <a:r>
              <a:rPr dirty="0"/>
              <a:t> </a:t>
            </a:r>
            <a:r>
              <a:rPr dirty="0" err="1"/>
              <a:t>DocSuite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Legacy applications lack documentation (diagrams, specs, data flow).</a:t>
            </a:r>
          </a:p>
          <a:p>
            <a:r>
              <a:t>Reverse engineering is manual, time-consuming, and risky.</a:t>
            </a:r>
          </a:p>
          <a:p>
            <a:r>
              <a:t>Migration &amp; modernization efforts get delayed.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Accelerate modernization and cloud adoption.</a:t>
            </a:r>
          </a:p>
          <a:p>
            <a:r>
              <a:t>Unlock hidden knowledge in legacy code.</a:t>
            </a:r>
          </a:p>
          <a:p>
            <a:r>
              <a:t>Enable refactoring, re-platforming, and re-hosting confidently.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Solution with Gen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Auto-generate functional specs from code &amp; logs.</a:t>
            </a:r>
          </a:p>
          <a:p>
            <a:r>
              <a:t>Produce sequence diagrams &amp; data flow maps.</a:t>
            </a:r>
          </a:p>
          <a:p>
            <a:r>
              <a:t>Extract API contracts &amp; integration points.</a:t>
            </a:r>
          </a:p>
          <a:p>
            <a:r>
              <a:t>Provide documentation in structured Markdown/PDF.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for Ford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Speed: Reduce discovery from months → days.</a:t>
            </a:r>
          </a:p>
          <a:p>
            <a:r>
              <a:t>Clarity: Up-to-date, auto-generated blueprints.</a:t>
            </a:r>
          </a:p>
          <a:p>
            <a:r>
              <a:t>Risk Reduction: Fewer migration errors.</a:t>
            </a:r>
          </a:p>
          <a:p>
            <a:r>
              <a:t>Acceleration: Faster cloud adoption with lower cost/effort.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ReverseGenAI DocSuite –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Generates Architecture.md, ClassDiagram.md, SequenceDiagram.md.</a:t>
            </a:r>
          </a:p>
          <a:p>
            <a:r>
              <a:t>Outputs DataModel.md, APIs.md, MigrationPlan.md.</a:t>
            </a:r>
          </a:p>
          <a:p>
            <a:r>
              <a:t>Markdown files rendered into dashboard with diagrams.</a:t>
            </a:r>
          </a:p>
          <a:p>
            <a:r>
              <a:t>Downloadable reports (JSON/Markdown/ZIP).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Supported Code &amp; Tech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Python 3.9+ with Flask backend.</a:t>
            </a:r>
          </a:p>
          <a:p>
            <a:r>
              <a:t>Templates in Jinja2 (HTML views).</a:t>
            </a:r>
          </a:p>
          <a:p>
            <a:r>
              <a:t>Markdown + Mermaid + PlantUML for diagrams.</a:t>
            </a:r>
          </a:p>
          <a:p>
            <a:r>
              <a:t>OpenAI API integration for Gen AI (with fallback heuristics).</a:t>
            </a:r>
          </a:p>
          <a:p>
            <a:r>
              <a:t>Supports uploading legacy project ZIPs (VB6, Java, C#, etc.)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Code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400" dirty="0"/>
              <a:t>Upload ZIP → Scan → Summarize → LLM → Markdown → Diagrams → Dashboard → Download</a:t>
            </a:r>
          </a:p>
          <a:p>
            <a:r>
              <a:rPr sz="1400" dirty="0"/>
              <a:t>Key modules and routes orchestrate the flow end-to-end.</a:t>
            </a:r>
          </a:p>
          <a:p>
            <a:pPr lvl="1"/>
            <a:r>
              <a:rPr sz="1400" dirty="0"/>
              <a:t>1) User uploads legacy project (.zip) via UI (index.html) → POST /upload</a:t>
            </a:r>
          </a:p>
          <a:p>
            <a:pPr lvl="1"/>
            <a:r>
              <a:rPr sz="1400" dirty="0"/>
              <a:t>2) </a:t>
            </a:r>
            <a:r>
              <a:rPr sz="1400" dirty="0" err="1"/>
              <a:t>detectors.scan_tree</a:t>
            </a:r>
            <a:r>
              <a:rPr sz="1400" dirty="0"/>
              <a:t>(): enumerate files, languages, sizes; </a:t>
            </a:r>
            <a:r>
              <a:rPr sz="1400" dirty="0" err="1"/>
              <a:t>summarize_by_language</a:t>
            </a:r>
            <a:r>
              <a:rPr sz="1400" dirty="0"/>
              <a:t>() produces context</a:t>
            </a:r>
          </a:p>
          <a:p>
            <a:pPr lvl="1"/>
            <a:r>
              <a:rPr sz="1400" dirty="0"/>
              <a:t>3) </a:t>
            </a:r>
            <a:r>
              <a:rPr sz="1400" dirty="0" err="1"/>
              <a:t>prompt_templates.pick_template</a:t>
            </a:r>
            <a:r>
              <a:rPr sz="1400" dirty="0"/>
              <a:t>(): selects system/user prompts for the chosen doc type</a:t>
            </a:r>
          </a:p>
          <a:p>
            <a:pPr lvl="1"/>
            <a:r>
              <a:rPr sz="1400" dirty="0"/>
              <a:t>4) </a:t>
            </a:r>
            <a:r>
              <a:rPr sz="1400" dirty="0" err="1"/>
              <a:t>genai.llm_analyze</a:t>
            </a:r>
            <a:r>
              <a:rPr sz="1400" dirty="0"/>
              <a:t>(): calls OpenAI (or heuristic fallback) to produce structured Markdown</a:t>
            </a:r>
          </a:p>
          <a:p>
            <a:pPr lvl="1"/>
            <a:r>
              <a:rPr sz="1400" dirty="0"/>
              <a:t>5) Markdown saved under /runs/&lt;id&gt;/; Mermaid/</a:t>
            </a:r>
            <a:r>
              <a:rPr sz="1400" dirty="0" err="1"/>
              <a:t>PlantUML</a:t>
            </a:r>
            <a:r>
              <a:rPr sz="1400" dirty="0"/>
              <a:t> blocks are embedded for diagrams</a:t>
            </a:r>
          </a:p>
          <a:p>
            <a:pPr lvl="1"/>
            <a:r>
              <a:rPr sz="1400" dirty="0"/>
              <a:t>6) Dashboard (dashboard.html) lists generated docs; /</a:t>
            </a:r>
            <a:r>
              <a:rPr sz="1400" dirty="0" err="1"/>
              <a:t>plantuml</a:t>
            </a:r>
            <a:r>
              <a:rPr sz="1400" dirty="0"/>
              <a:t>/&lt;run&gt;/&lt;</a:t>
            </a:r>
            <a:r>
              <a:rPr sz="1400" dirty="0" err="1"/>
              <a:t>idx</a:t>
            </a:r>
            <a:r>
              <a:rPr sz="1400" dirty="0"/>
              <a:t>&gt; renders diagrams on demand</a:t>
            </a:r>
          </a:p>
          <a:p>
            <a:pPr lvl="1"/>
            <a:r>
              <a:rPr sz="1400" dirty="0"/>
              <a:t>7) Download endpoints package outputs into a ZIP for handoff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392</Words>
  <Application>Microsoft Office PowerPoint</Application>
  <PresentationFormat>On-screen Show (4:3)</PresentationFormat>
  <Paragraphs>41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Gen AI for Legacy Modernization</vt:lpstr>
      <vt:lpstr>Problem</vt:lpstr>
      <vt:lpstr>Objective</vt:lpstr>
      <vt:lpstr>Solution with Gen AI</vt:lpstr>
      <vt:lpstr>Benefits for Ford</vt:lpstr>
      <vt:lpstr>ReverseGenAI DocSuite – Output</vt:lpstr>
      <vt:lpstr>Supported Code &amp; Tech</vt:lpstr>
      <vt:lpstr>Code 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hp</dc:creator>
  <cp:keywords/>
  <dc:description>generated using python-pptx</dc:description>
  <cp:lastModifiedBy>angel bhardwaj</cp:lastModifiedBy>
  <cp:revision>3</cp:revision>
  <dcterms:created xsi:type="dcterms:W3CDTF">2013-01-27T09:14:16Z</dcterms:created>
  <dcterms:modified xsi:type="dcterms:W3CDTF">2025-09-15T10:02:02Z</dcterms:modified>
  <cp:category/>
</cp:coreProperties>
</file>