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districts_of_Tamil_Nadu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districts_of_Tamil_Na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D3482-ADB3-4855-BA52-CC454294F4B5}" type="doc">
      <dgm:prSet loTypeId="urn:microsoft.com/office/officeart/2005/8/layout/hProcess9" loCatId="process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70EFD2D-B4D6-4976-833B-5B03C40204EC}">
      <dgm:prSet/>
      <dgm:spPr/>
      <dgm:t>
        <a:bodyPr/>
        <a:lstStyle/>
        <a:p>
          <a:r>
            <a:rPr lang="en-US"/>
            <a:t>TamilNadu is one of the most popular states in the South India as it is the homeground of the Tamil movie industry, popularly known as “Tollywood”.</a:t>
          </a:r>
        </a:p>
      </dgm:t>
    </dgm:pt>
    <dgm:pt modelId="{66F4C625-17F9-4892-9B40-F7175670EC9A}" type="parTrans" cxnId="{FA0B0DF9-2FB5-42EB-9263-0EEEF4143EF0}">
      <dgm:prSet/>
      <dgm:spPr/>
      <dgm:t>
        <a:bodyPr/>
        <a:lstStyle/>
        <a:p>
          <a:endParaRPr lang="en-US"/>
        </a:p>
      </dgm:t>
    </dgm:pt>
    <dgm:pt modelId="{E5962C7F-B25C-44FC-9B39-8B07032C0D39}" type="sibTrans" cxnId="{FA0B0DF9-2FB5-42EB-9263-0EEEF4143EF0}">
      <dgm:prSet/>
      <dgm:spPr/>
      <dgm:t>
        <a:bodyPr/>
        <a:lstStyle/>
        <a:p>
          <a:endParaRPr lang="en-US"/>
        </a:p>
      </dgm:t>
    </dgm:pt>
    <dgm:pt modelId="{8C291238-82D5-46EC-BFF4-19D561036BBE}">
      <dgm:prSet/>
      <dgm:spPr/>
      <dgm:t>
        <a:bodyPr/>
        <a:lstStyle/>
        <a:p>
          <a:r>
            <a:rPr lang="en-US"/>
            <a:t>People in Tamilnadu are extremely fond of watching movies and dining out. </a:t>
          </a:r>
        </a:p>
      </dgm:t>
    </dgm:pt>
    <dgm:pt modelId="{6E8A9397-314F-4802-AEB8-C58CE7928971}" type="parTrans" cxnId="{3309089E-0155-45AE-B47A-20F86E78AC0B}">
      <dgm:prSet/>
      <dgm:spPr/>
      <dgm:t>
        <a:bodyPr/>
        <a:lstStyle/>
        <a:p>
          <a:endParaRPr lang="en-US"/>
        </a:p>
      </dgm:t>
    </dgm:pt>
    <dgm:pt modelId="{E8BDAF32-60C8-4C86-9CB6-B721B98810AC}" type="sibTrans" cxnId="{3309089E-0155-45AE-B47A-20F86E78AC0B}">
      <dgm:prSet/>
      <dgm:spPr/>
      <dgm:t>
        <a:bodyPr/>
        <a:lstStyle/>
        <a:p>
          <a:endParaRPr lang="en-US"/>
        </a:p>
      </dgm:t>
    </dgm:pt>
    <dgm:pt modelId="{4A0C524D-8D3B-4FA1-9E4F-A5947BCE0B97}">
      <dgm:prSet/>
      <dgm:spPr/>
      <dgm:t>
        <a:bodyPr/>
        <a:lstStyle/>
        <a:p>
          <a:r>
            <a:rPr lang="en-US"/>
            <a:t>Thus, it is an opportune candidate for setting up a Multiplex with movie theatres and eating joints. </a:t>
          </a:r>
        </a:p>
      </dgm:t>
    </dgm:pt>
    <dgm:pt modelId="{7F794B49-1EE5-4A3A-A064-D728F5F211F6}" type="parTrans" cxnId="{A3BAD26A-2D37-4C05-8783-827AD9D6BBB7}">
      <dgm:prSet/>
      <dgm:spPr/>
      <dgm:t>
        <a:bodyPr/>
        <a:lstStyle/>
        <a:p>
          <a:endParaRPr lang="en-US"/>
        </a:p>
      </dgm:t>
    </dgm:pt>
    <dgm:pt modelId="{D5324A1E-1DB8-40C3-B7E3-F47406F7AAEE}" type="sibTrans" cxnId="{A3BAD26A-2D37-4C05-8783-827AD9D6BBB7}">
      <dgm:prSet/>
      <dgm:spPr/>
      <dgm:t>
        <a:bodyPr/>
        <a:lstStyle/>
        <a:p>
          <a:endParaRPr lang="en-US"/>
        </a:p>
      </dgm:t>
    </dgm:pt>
    <dgm:pt modelId="{A116CDAB-1270-4AB0-BB17-B24152E7909D}">
      <dgm:prSet/>
      <dgm:spPr/>
      <dgm:t>
        <a:bodyPr/>
        <a:lstStyle/>
        <a:p>
          <a:r>
            <a:rPr lang="en-US"/>
            <a:t>These multiplexes are great business ideas as they provide a one-stop solution to all the needs of customers, ranging from household groceries, to beauty products to dining options to options for entertainment.</a:t>
          </a:r>
        </a:p>
      </dgm:t>
    </dgm:pt>
    <dgm:pt modelId="{CB873CD6-085B-4487-9DBD-D98B29E08DA5}" type="parTrans" cxnId="{37A4A564-EA70-4306-95DB-F5E3444CA694}">
      <dgm:prSet/>
      <dgm:spPr/>
      <dgm:t>
        <a:bodyPr/>
        <a:lstStyle/>
        <a:p>
          <a:endParaRPr lang="en-US"/>
        </a:p>
      </dgm:t>
    </dgm:pt>
    <dgm:pt modelId="{614CB4D1-1334-4712-A1EC-36C77DFFD68C}" type="sibTrans" cxnId="{37A4A564-EA70-4306-95DB-F5E3444CA694}">
      <dgm:prSet/>
      <dgm:spPr/>
      <dgm:t>
        <a:bodyPr/>
        <a:lstStyle/>
        <a:p>
          <a:endParaRPr lang="en-US"/>
        </a:p>
      </dgm:t>
    </dgm:pt>
    <dgm:pt modelId="{2E2793E3-5B1F-4E55-BB82-E1DD2FF773D6}" type="pres">
      <dgm:prSet presAssocID="{15BD3482-ADB3-4855-BA52-CC454294F4B5}" presName="CompostProcess" presStyleCnt="0">
        <dgm:presLayoutVars>
          <dgm:dir/>
          <dgm:resizeHandles val="exact"/>
        </dgm:presLayoutVars>
      </dgm:prSet>
      <dgm:spPr/>
    </dgm:pt>
    <dgm:pt modelId="{603164EB-10A4-498C-A2F9-03BBF55C9EE8}" type="pres">
      <dgm:prSet presAssocID="{15BD3482-ADB3-4855-BA52-CC454294F4B5}" presName="arrow" presStyleLbl="bgShp" presStyleIdx="0" presStyleCnt="1"/>
      <dgm:spPr/>
    </dgm:pt>
    <dgm:pt modelId="{EFFFA9FD-2829-49CF-A7FE-FE4B55682E83}" type="pres">
      <dgm:prSet presAssocID="{15BD3482-ADB3-4855-BA52-CC454294F4B5}" presName="linearProcess" presStyleCnt="0"/>
      <dgm:spPr/>
    </dgm:pt>
    <dgm:pt modelId="{41B19CB0-330D-474C-8B18-1BBB9856C0F7}" type="pres">
      <dgm:prSet presAssocID="{870EFD2D-B4D6-4976-833B-5B03C40204EC}" presName="textNode" presStyleLbl="node1" presStyleIdx="0" presStyleCnt="4">
        <dgm:presLayoutVars>
          <dgm:bulletEnabled val="1"/>
        </dgm:presLayoutVars>
      </dgm:prSet>
      <dgm:spPr/>
    </dgm:pt>
    <dgm:pt modelId="{9F3B8389-166B-450A-A24C-BF7D527E4E73}" type="pres">
      <dgm:prSet presAssocID="{E5962C7F-B25C-44FC-9B39-8B07032C0D39}" presName="sibTrans" presStyleCnt="0"/>
      <dgm:spPr/>
    </dgm:pt>
    <dgm:pt modelId="{D2077BC3-8563-46DA-B1E1-E28DC1D5ADD9}" type="pres">
      <dgm:prSet presAssocID="{8C291238-82D5-46EC-BFF4-19D561036BBE}" presName="textNode" presStyleLbl="node1" presStyleIdx="1" presStyleCnt="4">
        <dgm:presLayoutVars>
          <dgm:bulletEnabled val="1"/>
        </dgm:presLayoutVars>
      </dgm:prSet>
      <dgm:spPr/>
    </dgm:pt>
    <dgm:pt modelId="{001BF999-A622-4809-8F13-8B0E2123F08C}" type="pres">
      <dgm:prSet presAssocID="{E8BDAF32-60C8-4C86-9CB6-B721B98810AC}" presName="sibTrans" presStyleCnt="0"/>
      <dgm:spPr/>
    </dgm:pt>
    <dgm:pt modelId="{7697DAA5-3DE6-4FB6-A0FA-E44D49E7EA84}" type="pres">
      <dgm:prSet presAssocID="{4A0C524D-8D3B-4FA1-9E4F-A5947BCE0B97}" presName="textNode" presStyleLbl="node1" presStyleIdx="2" presStyleCnt="4">
        <dgm:presLayoutVars>
          <dgm:bulletEnabled val="1"/>
        </dgm:presLayoutVars>
      </dgm:prSet>
      <dgm:spPr/>
    </dgm:pt>
    <dgm:pt modelId="{44B3C5CC-AC6F-4EBE-A6F6-30BC369E3A35}" type="pres">
      <dgm:prSet presAssocID="{D5324A1E-1DB8-40C3-B7E3-F47406F7AAEE}" presName="sibTrans" presStyleCnt="0"/>
      <dgm:spPr/>
    </dgm:pt>
    <dgm:pt modelId="{34D1F869-D453-4C78-A54C-E6B16C91F30F}" type="pres">
      <dgm:prSet presAssocID="{A116CDAB-1270-4AB0-BB17-B24152E7909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9CF361B-149C-4045-9C08-009872B8E862}" type="presOf" srcId="{15BD3482-ADB3-4855-BA52-CC454294F4B5}" destId="{2E2793E3-5B1F-4E55-BB82-E1DD2FF773D6}" srcOrd="0" destOrd="0" presId="urn:microsoft.com/office/officeart/2005/8/layout/hProcess9"/>
    <dgm:cxn modelId="{37A4A564-EA70-4306-95DB-F5E3444CA694}" srcId="{15BD3482-ADB3-4855-BA52-CC454294F4B5}" destId="{A116CDAB-1270-4AB0-BB17-B24152E7909D}" srcOrd="3" destOrd="0" parTransId="{CB873CD6-085B-4487-9DBD-D98B29E08DA5}" sibTransId="{614CB4D1-1334-4712-A1EC-36C77DFFD68C}"/>
    <dgm:cxn modelId="{A3BAD26A-2D37-4C05-8783-827AD9D6BBB7}" srcId="{15BD3482-ADB3-4855-BA52-CC454294F4B5}" destId="{4A0C524D-8D3B-4FA1-9E4F-A5947BCE0B97}" srcOrd="2" destOrd="0" parTransId="{7F794B49-1EE5-4A3A-A064-D728F5F211F6}" sibTransId="{D5324A1E-1DB8-40C3-B7E3-F47406F7AAEE}"/>
    <dgm:cxn modelId="{43CEE46A-5079-465F-979A-97B164CADB3A}" type="presOf" srcId="{A116CDAB-1270-4AB0-BB17-B24152E7909D}" destId="{34D1F869-D453-4C78-A54C-E6B16C91F30F}" srcOrd="0" destOrd="0" presId="urn:microsoft.com/office/officeart/2005/8/layout/hProcess9"/>
    <dgm:cxn modelId="{1CDC5E91-E734-4233-A9B4-141D393574E2}" type="presOf" srcId="{8C291238-82D5-46EC-BFF4-19D561036BBE}" destId="{D2077BC3-8563-46DA-B1E1-E28DC1D5ADD9}" srcOrd="0" destOrd="0" presId="urn:microsoft.com/office/officeart/2005/8/layout/hProcess9"/>
    <dgm:cxn modelId="{3309089E-0155-45AE-B47A-20F86E78AC0B}" srcId="{15BD3482-ADB3-4855-BA52-CC454294F4B5}" destId="{8C291238-82D5-46EC-BFF4-19D561036BBE}" srcOrd="1" destOrd="0" parTransId="{6E8A9397-314F-4802-AEB8-C58CE7928971}" sibTransId="{E8BDAF32-60C8-4C86-9CB6-B721B98810AC}"/>
    <dgm:cxn modelId="{6F4C09C4-F434-4752-B94D-1F941597E73A}" type="presOf" srcId="{4A0C524D-8D3B-4FA1-9E4F-A5947BCE0B97}" destId="{7697DAA5-3DE6-4FB6-A0FA-E44D49E7EA84}" srcOrd="0" destOrd="0" presId="urn:microsoft.com/office/officeart/2005/8/layout/hProcess9"/>
    <dgm:cxn modelId="{FA0B0DF9-2FB5-42EB-9263-0EEEF4143EF0}" srcId="{15BD3482-ADB3-4855-BA52-CC454294F4B5}" destId="{870EFD2D-B4D6-4976-833B-5B03C40204EC}" srcOrd="0" destOrd="0" parTransId="{66F4C625-17F9-4892-9B40-F7175670EC9A}" sibTransId="{E5962C7F-B25C-44FC-9B39-8B07032C0D39}"/>
    <dgm:cxn modelId="{857FFEFC-D6A5-4783-974D-A0FAB9D8687A}" type="presOf" srcId="{870EFD2D-B4D6-4976-833B-5B03C40204EC}" destId="{41B19CB0-330D-474C-8B18-1BBB9856C0F7}" srcOrd="0" destOrd="0" presId="urn:microsoft.com/office/officeart/2005/8/layout/hProcess9"/>
    <dgm:cxn modelId="{CDC60ED9-5E6F-4C17-8548-C1806123C936}" type="presParOf" srcId="{2E2793E3-5B1F-4E55-BB82-E1DD2FF773D6}" destId="{603164EB-10A4-498C-A2F9-03BBF55C9EE8}" srcOrd="0" destOrd="0" presId="urn:microsoft.com/office/officeart/2005/8/layout/hProcess9"/>
    <dgm:cxn modelId="{79C7DADF-8E5F-4B14-A1D2-8D8498B4F54F}" type="presParOf" srcId="{2E2793E3-5B1F-4E55-BB82-E1DD2FF773D6}" destId="{EFFFA9FD-2829-49CF-A7FE-FE4B55682E83}" srcOrd="1" destOrd="0" presId="urn:microsoft.com/office/officeart/2005/8/layout/hProcess9"/>
    <dgm:cxn modelId="{49BA4C16-31E6-48D8-B9F0-163196BB25D0}" type="presParOf" srcId="{EFFFA9FD-2829-49CF-A7FE-FE4B55682E83}" destId="{41B19CB0-330D-474C-8B18-1BBB9856C0F7}" srcOrd="0" destOrd="0" presId="urn:microsoft.com/office/officeart/2005/8/layout/hProcess9"/>
    <dgm:cxn modelId="{4E1F9C55-131E-45EA-AB90-FA4D4255FF96}" type="presParOf" srcId="{EFFFA9FD-2829-49CF-A7FE-FE4B55682E83}" destId="{9F3B8389-166B-450A-A24C-BF7D527E4E73}" srcOrd="1" destOrd="0" presId="urn:microsoft.com/office/officeart/2005/8/layout/hProcess9"/>
    <dgm:cxn modelId="{0C05ED35-B3FF-48AE-9B60-AD89064F42E9}" type="presParOf" srcId="{EFFFA9FD-2829-49CF-A7FE-FE4B55682E83}" destId="{D2077BC3-8563-46DA-B1E1-E28DC1D5ADD9}" srcOrd="2" destOrd="0" presId="urn:microsoft.com/office/officeart/2005/8/layout/hProcess9"/>
    <dgm:cxn modelId="{B34EAA04-1550-4242-9938-2C06025659C7}" type="presParOf" srcId="{EFFFA9FD-2829-49CF-A7FE-FE4B55682E83}" destId="{001BF999-A622-4809-8F13-8B0E2123F08C}" srcOrd="3" destOrd="0" presId="urn:microsoft.com/office/officeart/2005/8/layout/hProcess9"/>
    <dgm:cxn modelId="{2F0422A7-8A6A-4328-86F9-77BEE61E9FB8}" type="presParOf" srcId="{EFFFA9FD-2829-49CF-A7FE-FE4B55682E83}" destId="{7697DAA5-3DE6-4FB6-A0FA-E44D49E7EA84}" srcOrd="4" destOrd="0" presId="urn:microsoft.com/office/officeart/2005/8/layout/hProcess9"/>
    <dgm:cxn modelId="{035E9971-0F75-4DEF-BD5D-EFADD8F7D123}" type="presParOf" srcId="{EFFFA9FD-2829-49CF-A7FE-FE4B55682E83}" destId="{44B3C5CC-AC6F-4EBE-A6F6-30BC369E3A35}" srcOrd="5" destOrd="0" presId="urn:microsoft.com/office/officeart/2005/8/layout/hProcess9"/>
    <dgm:cxn modelId="{D5FB5C42-18F6-4F81-9E6D-44623B0F09F3}" type="presParOf" srcId="{EFFFA9FD-2829-49CF-A7FE-FE4B55682E83}" destId="{34D1F869-D453-4C78-A54C-E6B16C91F30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8FE1F-3D28-4490-A274-5505BCE39721}" type="doc">
      <dgm:prSet loTypeId="urn:microsoft.com/office/officeart/2005/8/layout/target3" loCatId="relationship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9D35415-B36C-4FC7-B5DC-5AB9EEDB2B76}">
      <dgm:prSet/>
      <dgm:spPr/>
      <dgm:t>
        <a:bodyPr/>
        <a:lstStyle/>
        <a:p>
          <a:pPr algn="l"/>
          <a:r>
            <a:rPr lang="en-US" b="0" i="0" baseline="0"/>
            <a:t>Tamilnadu majorly comprises of 37 districts however, the population of a district will determine the feasibility of starting a new multiplex at a given location.</a:t>
          </a:r>
          <a:endParaRPr lang="en-US"/>
        </a:p>
      </dgm:t>
    </dgm:pt>
    <dgm:pt modelId="{59B33DDB-BE97-4801-BFC1-A9560956D7A2}" type="parTrans" cxnId="{7AF513B7-A17F-4AFF-89A3-E77D0CD97805}">
      <dgm:prSet/>
      <dgm:spPr/>
      <dgm:t>
        <a:bodyPr/>
        <a:lstStyle/>
        <a:p>
          <a:pPr algn="l"/>
          <a:endParaRPr lang="en-US"/>
        </a:p>
      </dgm:t>
    </dgm:pt>
    <dgm:pt modelId="{097B72F0-69D8-4BF5-AC9D-E574F45E0B7E}" type="sibTrans" cxnId="{7AF513B7-A17F-4AFF-89A3-E77D0CD97805}">
      <dgm:prSet/>
      <dgm:spPr/>
      <dgm:t>
        <a:bodyPr/>
        <a:lstStyle/>
        <a:p>
          <a:pPr algn="l"/>
          <a:endParaRPr lang="en-US"/>
        </a:p>
      </dgm:t>
    </dgm:pt>
    <dgm:pt modelId="{30855A38-0997-42C3-A868-98CF1C6B86DF}">
      <dgm:prSet/>
      <dgm:spPr/>
      <dgm:t>
        <a:bodyPr/>
        <a:lstStyle/>
        <a:p>
          <a:pPr algn="l"/>
          <a:r>
            <a:rPr lang="en-US" b="0" i="0" baseline="0" dirty="0"/>
            <a:t>The project aims to predict which district will be most suitable for the same considering the overall population and the number of eating joints and multiplexes in a given district. </a:t>
          </a:r>
          <a:endParaRPr lang="en-US" dirty="0"/>
        </a:p>
      </dgm:t>
    </dgm:pt>
    <dgm:pt modelId="{5D0929AB-04FC-4717-88E4-3DE9708FAAA9}" type="parTrans" cxnId="{4973F35C-9404-48F3-B475-6C55C69C1365}">
      <dgm:prSet/>
      <dgm:spPr/>
      <dgm:t>
        <a:bodyPr/>
        <a:lstStyle/>
        <a:p>
          <a:pPr algn="l"/>
          <a:endParaRPr lang="en-US"/>
        </a:p>
      </dgm:t>
    </dgm:pt>
    <dgm:pt modelId="{7038289C-D946-4229-9383-D98444014AA7}" type="sibTrans" cxnId="{4973F35C-9404-48F3-B475-6C55C69C1365}">
      <dgm:prSet/>
      <dgm:spPr/>
      <dgm:t>
        <a:bodyPr/>
        <a:lstStyle/>
        <a:p>
          <a:pPr algn="l"/>
          <a:endParaRPr lang="en-US"/>
        </a:p>
      </dgm:t>
    </dgm:pt>
    <dgm:pt modelId="{E2AEE509-0455-48F7-B755-E41A9085AF29}">
      <dgm:prSet/>
      <dgm:spPr/>
      <dgm:t>
        <a:bodyPr/>
        <a:lstStyle/>
        <a:p>
          <a:pPr algn="l"/>
          <a:r>
            <a:rPr lang="en-US" b="0" i="0" baseline="0" dirty="0"/>
            <a:t>The battle of these neighborhoods will be unrevealed in a detailed manner in the subsequent parts of the implementation.</a:t>
          </a:r>
          <a:endParaRPr lang="en-US" dirty="0"/>
        </a:p>
      </dgm:t>
    </dgm:pt>
    <dgm:pt modelId="{49DEAEA3-2EA2-4C38-8119-B8C13D9910E4}" type="parTrans" cxnId="{40E703DF-4EB0-42DB-853A-53A2683EF695}">
      <dgm:prSet/>
      <dgm:spPr/>
      <dgm:t>
        <a:bodyPr/>
        <a:lstStyle/>
        <a:p>
          <a:pPr algn="l"/>
          <a:endParaRPr lang="en-US"/>
        </a:p>
      </dgm:t>
    </dgm:pt>
    <dgm:pt modelId="{2337AC80-CD68-4DDD-824A-9FDF0A173794}" type="sibTrans" cxnId="{40E703DF-4EB0-42DB-853A-53A2683EF695}">
      <dgm:prSet/>
      <dgm:spPr/>
      <dgm:t>
        <a:bodyPr/>
        <a:lstStyle/>
        <a:p>
          <a:pPr algn="l"/>
          <a:endParaRPr lang="en-US"/>
        </a:p>
      </dgm:t>
    </dgm:pt>
    <dgm:pt modelId="{156DA69F-31B9-4A5B-B223-CFCCFFD6E46B}" type="pres">
      <dgm:prSet presAssocID="{4048FE1F-3D28-4490-A274-5505BCE3972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B152CDD-CD46-4081-B13D-B56841B888F5}" type="pres">
      <dgm:prSet presAssocID="{69D35415-B36C-4FC7-B5DC-5AB9EEDB2B76}" presName="circle1" presStyleLbl="node1" presStyleIdx="0" presStyleCnt="3"/>
      <dgm:spPr/>
    </dgm:pt>
    <dgm:pt modelId="{747BE099-BEDA-4CAD-849E-BBA7B6339E82}" type="pres">
      <dgm:prSet presAssocID="{69D35415-B36C-4FC7-B5DC-5AB9EEDB2B76}" presName="space" presStyleCnt="0"/>
      <dgm:spPr/>
    </dgm:pt>
    <dgm:pt modelId="{85003C81-365B-4635-9552-AEB61709778A}" type="pres">
      <dgm:prSet presAssocID="{69D35415-B36C-4FC7-B5DC-5AB9EEDB2B76}" presName="rect1" presStyleLbl="alignAcc1" presStyleIdx="0" presStyleCnt="3"/>
      <dgm:spPr/>
    </dgm:pt>
    <dgm:pt modelId="{7831E4EC-B996-41AE-B8CC-2B00CF90B1AE}" type="pres">
      <dgm:prSet presAssocID="{30855A38-0997-42C3-A868-98CF1C6B86DF}" presName="vertSpace2" presStyleLbl="node1" presStyleIdx="0" presStyleCnt="3"/>
      <dgm:spPr/>
    </dgm:pt>
    <dgm:pt modelId="{A8CD2C4C-D512-4B39-AF09-613692E51EA8}" type="pres">
      <dgm:prSet presAssocID="{30855A38-0997-42C3-A868-98CF1C6B86DF}" presName="circle2" presStyleLbl="node1" presStyleIdx="1" presStyleCnt="3"/>
      <dgm:spPr/>
    </dgm:pt>
    <dgm:pt modelId="{290C7195-C8CC-4984-836A-71D6EB20778A}" type="pres">
      <dgm:prSet presAssocID="{30855A38-0997-42C3-A868-98CF1C6B86DF}" presName="rect2" presStyleLbl="alignAcc1" presStyleIdx="1" presStyleCnt="3"/>
      <dgm:spPr/>
    </dgm:pt>
    <dgm:pt modelId="{A3AEE845-9562-4811-B7C7-C03A586D32E1}" type="pres">
      <dgm:prSet presAssocID="{E2AEE509-0455-48F7-B755-E41A9085AF29}" presName="vertSpace3" presStyleLbl="node1" presStyleIdx="1" presStyleCnt="3"/>
      <dgm:spPr/>
    </dgm:pt>
    <dgm:pt modelId="{FCB736DE-A8B1-4DDB-87E8-3995FA5AA817}" type="pres">
      <dgm:prSet presAssocID="{E2AEE509-0455-48F7-B755-E41A9085AF29}" presName="circle3" presStyleLbl="node1" presStyleIdx="2" presStyleCnt="3"/>
      <dgm:spPr/>
    </dgm:pt>
    <dgm:pt modelId="{2DE64518-44A0-42F0-B60F-8EB8D1FF9C68}" type="pres">
      <dgm:prSet presAssocID="{E2AEE509-0455-48F7-B755-E41A9085AF29}" presName="rect3" presStyleLbl="alignAcc1" presStyleIdx="2" presStyleCnt="3"/>
      <dgm:spPr/>
    </dgm:pt>
    <dgm:pt modelId="{3A3FE2CE-F8D6-418E-BC1D-1A7C273F6DB5}" type="pres">
      <dgm:prSet presAssocID="{69D35415-B36C-4FC7-B5DC-5AB9EEDB2B76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8CA698CC-A78A-4AC5-A31A-33F93CA725EE}" type="pres">
      <dgm:prSet presAssocID="{30855A38-0997-42C3-A868-98CF1C6B86DF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8598B08F-314A-48B3-89B1-9C78A4CAC3AF}" type="pres">
      <dgm:prSet presAssocID="{E2AEE509-0455-48F7-B755-E41A9085AF29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D1F35D3E-A589-45C9-B714-23179D828D07}" type="presOf" srcId="{30855A38-0997-42C3-A868-98CF1C6B86DF}" destId="{290C7195-C8CC-4984-836A-71D6EB20778A}" srcOrd="0" destOrd="0" presId="urn:microsoft.com/office/officeart/2005/8/layout/target3"/>
    <dgm:cxn modelId="{4973F35C-9404-48F3-B475-6C55C69C1365}" srcId="{4048FE1F-3D28-4490-A274-5505BCE39721}" destId="{30855A38-0997-42C3-A868-98CF1C6B86DF}" srcOrd="1" destOrd="0" parTransId="{5D0929AB-04FC-4717-88E4-3DE9708FAAA9}" sibTransId="{7038289C-D946-4229-9383-D98444014AA7}"/>
    <dgm:cxn modelId="{31B66F78-D94E-4CC2-8435-D7870D12C3E0}" type="presOf" srcId="{69D35415-B36C-4FC7-B5DC-5AB9EEDB2B76}" destId="{85003C81-365B-4635-9552-AEB61709778A}" srcOrd="0" destOrd="0" presId="urn:microsoft.com/office/officeart/2005/8/layout/target3"/>
    <dgm:cxn modelId="{1388C99D-DA0F-4F73-A95F-6F06C94B60DC}" type="presOf" srcId="{4048FE1F-3D28-4490-A274-5505BCE39721}" destId="{156DA69F-31B9-4A5B-B223-CFCCFFD6E46B}" srcOrd="0" destOrd="0" presId="urn:microsoft.com/office/officeart/2005/8/layout/target3"/>
    <dgm:cxn modelId="{F25230A0-F2A1-4845-8125-1EB34862CF99}" type="presOf" srcId="{30855A38-0997-42C3-A868-98CF1C6B86DF}" destId="{8CA698CC-A78A-4AC5-A31A-33F93CA725EE}" srcOrd="1" destOrd="0" presId="urn:microsoft.com/office/officeart/2005/8/layout/target3"/>
    <dgm:cxn modelId="{1A5A39A8-300C-44F6-AA11-293042A4DE9E}" type="presOf" srcId="{69D35415-B36C-4FC7-B5DC-5AB9EEDB2B76}" destId="{3A3FE2CE-F8D6-418E-BC1D-1A7C273F6DB5}" srcOrd="1" destOrd="0" presId="urn:microsoft.com/office/officeart/2005/8/layout/target3"/>
    <dgm:cxn modelId="{7AF513B7-A17F-4AFF-89A3-E77D0CD97805}" srcId="{4048FE1F-3D28-4490-A274-5505BCE39721}" destId="{69D35415-B36C-4FC7-B5DC-5AB9EEDB2B76}" srcOrd="0" destOrd="0" parTransId="{59B33DDB-BE97-4801-BFC1-A9560956D7A2}" sibTransId="{097B72F0-69D8-4BF5-AC9D-E574F45E0B7E}"/>
    <dgm:cxn modelId="{196978C1-8D13-4AEA-AF7C-A6650BB9C1A5}" type="presOf" srcId="{E2AEE509-0455-48F7-B755-E41A9085AF29}" destId="{2DE64518-44A0-42F0-B60F-8EB8D1FF9C68}" srcOrd="0" destOrd="0" presId="urn:microsoft.com/office/officeart/2005/8/layout/target3"/>
    <dgm:cxn modelId="{40E703DF-4EB0-42DB-853A-53A2683EF695}" srcId="{4048FE1F-3D28-4490-A274-5505BCE39721}" destId="{E2AEE509-0455-48F7-B755-E41A9085AF29}" srcOrd="2" destOrd="0" parTransId="{49DEAEA3-2EA2-4C38-8119-B8C13D9910E4}" sibTransId="{2337AC80-CD68-4DDD-824A-9FDF0A173794}"/>
    <dgm:cxn modelId="{7EFBD8E0-3180-4DD0-AFB7-A6A1AFD89CAD}" type="presOf" srcId="{E2AEE509-0455-48F7-B755-E41A9085AF29}" destId="{8598B08F-314A-48B3-89B1-9C78A4CAC3AF}" srcOrd="1" destOrd="0" presId="urn:microsoft.com/office/officeart/2005/8/layout/target3"/>
    <dgm:cxn modelId="{20E3D497-F879-4BCB-ABF8-24185C929145}" type="presParOf" srcId="{156DA69F-31B9-4A5B-B223-CFCCFFD6E46B}" destId="{0B152CDD-CD46-4081-B13D-B56841B888F5}" srcOrd="0" destOrd="0" presId="urn:microsoft.com/office/officeart/2005/8/layout/target3"/>
    <dgm:cxn modelId="{AEDFB258-0681-48B5-80D5-F50E2D42B399}" type="presParOf" srcId="{156DA69F-31B9-4A5B-B223-CFCCFFD6E46B}" destId="{747BE099-BEDA-4CAD-849E-BBA7B6339E82}" srcOrd="1" destOrd="0" presId="urn:microsoft.com/office/officeart/2005/8/layout/target3"/>
    <dgm:cxn modelId="{17A620CC-7829-452B-9F25-6A811D7FF56E}" type="presParOf" srcId="{156DA69F-31B9-4A5B-B223-CFCCFFD6E46B}" destId="{85003C81-365B-4635-9552-AEB61709778A}" srcOrd="2" destOrd="0" presId="urn:microsoft.com/office/officeart/2005/8/layout/target3"/>
    <dgm:cxn modelId="{FE3A962E-10CA-4B23-9C71-350E9FDCCC59}" type="presParOf" srcId="{156DA69F-31B9-4A5B-B223-CFCCFFD6E46B}" destId="{7831E4EC-B996-41AE-B8CC-2B00CF90B1AE}" srcOrd="3" destOrd="0" presId="urn:microsoft.com/office/officeart/2005/8/layout/target3"/>
    <dgm:cxn modelId="{F979949A-75BD-4B6C-9F90-FC832E41424F}" type="presParOf" srcId="{156DA69F-31B9-4A5B-B223-CFCCFFD6E46B}" destId="{A8CD2C4C-D512-4B39-AF09-613692E51EA8}" srcOrd="4" destOrd="0" presId="urn:microsoft.com/office/officeart/2005/8/layout/target3"/>
    <dgm:cxn modelId="{68B1E72F-5BB0-475B-8789-8C4EABD792B7}" type="presParOf" srcId="{156DA69F-31B9-4A5B-B223-CFCCFFD6E46B}" destId="{290C7195-C8CC-4984-836A-71D6EB20778A}" srcOrd="5" destOrd="0" presId="urn:microsoft.com/office/officeart/2005/8/layout/target3"/>
    <dgm:cxn modelId="{56271541-121F-42A2-975B-5AF1CBF43ED1}" type="presParOf" srcId="{156DA69F-31B9-4A5B-B223-CFCCFFD6E46B}" destId="{A3AEE845-9562-4811-B7C7-C03A586D32E1}" srcOrd="6" destOrd="0" presId="urn:microsoft.com/office/officeart/2005/8/layout/target3"/>
    <dgm:cxn modelId="{3F10CE4E-B22B-4F9C-9DF6-9077ABA4EF0B}" type="presParOf" srcId="{156DA69F-31B9-4A5B-B223-CFCCFFD6E46B}" destId="{FCB736DE-A8B1-4DDB-87E8-3995FA5AA817}" srcOrd="7" destOrd="0" presId="urn:microsoft.com/office/officeart/2005/8/layout/target3"/>
    <dgm:cxn modelId="{9D504DDE-8975-4C87-8E68-9F87F1B82E17}" type="presParOf" srcId="{156DA69F-31B9-4A5B-B223-CFCCFFD6E46B}" destId="{2DE64518-44A0-42F0-B60F-8EB8D1FF9C68}" srcOrd="8" destOrd="0" presId="urn:microsoft.com/office/officeart/2005/8/layout/target3"/>
    <dgm:cxn modelId="{DAF583FF-160D-4C0A-9EB2-E2E4F947369D}" type="presParOf" srcId="{156DA69F-31B9-4A5B-B223-CFCCFFD6E46B}" destId="{3A3FE2CE-F8D6-418E-BC1D-1A7C273F6DB5}" srcOrd="9" destOrd="0" presId="urn:microsoft.com/office/officeart/2005/8/layout/target3"/>
    <dgm:cxn modelId="{9B64F89D-5E24-4A11-8812-4CB9904C4671}" type="presParOf" srcId="{156DA69F-31B9-4A5B-B223-CFCCFFD6E46B}" destId="{8CA698CC-A78A-4AC5-A31A-33F93CA725EE}" srcOrd="10" destOrd="0" presId="urn:microsoft.com/office/officeart/2005/8/layout/target3"/>
    <dgm:cxn modelId="{93DB6A99-C473-46C4-AD8E-0031CF2AC0E1}" type="presParOf" srcId="{156DA69F-31B9-4A5B-B223-CFCCFFD6E46B}" destId="{8598B08F-314A-48B3-89B1-9C78A4CAC3A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5883B-38D9-431E-B807-66F00F272CA5}" type="doc">
      <dgm:prSet loTypeId="urn:microsoft.com/office/officeart/2005/8/layout/hList6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498515-1C63-48A3-B3D8-4D0FF8ACDDBC}">
      <dgm:prSet/>
      <dgm:spPr/>
      <dgm:t>
        <a:bodyPr/>
        <a:lstStyle/>
        <a:p>
          <a:r>
            <a:rPr lang="en-US" dirty="0"/>
            <a:t>The dataset available in </a:t>
          </a:r>
          <a:r>
            <a:rPr lang="en-US" dirty="0" err="1"/>
            <a:t>wikipedia</a:t>
          </a:r>
          <a:r>
            <a:rPr lang="en-US" dirty="0"/>
            <a:t> for </a:t>
          </a:r>
          <a:r>
            <a:rPr lang="en-US" u="sng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districts of Tamilnadu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/>
            <a:t>will be used for obtaining the relevant information about the various districts in Tamilnadu, their area, population and talukas within each district. </a:t>
          </a:r>
        </a:p>
      </dgm:t>
    </dgm:pt>
    <dgm:pt modelId="{8FD0C4DB-BDC9-4D7E-90AC-82B4316CF326}" type="parTrans" cxnId="{F18CC0B4-B8B4-46FF-8CCD-648EE534412F}">
      <dgm:prSet/>
      <dgm:spPr/>
      <dgm:t>
        <a:bodyPr/>
        <a:lstStyle/>
        <a:p>
          <a:endParaRPr lang="en-US"/>
        </a:p>
      </dgm:t>
    </dgm:pt>
    <dgm:pt modelId="{472E2BE1-B6C0-47E6-A2E3-F07F8DAF61B8}" type="sibTrans" cxnId="{F18CC0B4-B8B4-46FF-8CCD-648EE534412F}">
      <dgm:prSet/>
      <dgm:spPr/>
      <dgm:t>
        <a:bodyPr/>
        <a:lstStyle/>
        <a:p>
          <a:endParaRPr lang="en-US"/>
        </a:p>
      </dgm:t>
    </dgm:pt>
    <dgm:pt modelId="{6717A49C-B2F1-459E-A77D-C562D3683935}">
      <dgm:prSet/>
      <dgm:spPr/>
      <dgm:t>
        <a:bodyPr/>
        <a:lstStyle/>
        <a:p>
          <a:r>
            <a:rPr lang="en-US"/>
            <a:t>This </a:t>
          </a:r>
          <a:r>
            <a:rPr lang="en-US" dirty="0"/>
            <a:t>data along with Foursquare location data will be used for obtaining the information about the number of multiplexes in the most populous districts of Tamilnadu.</a:t>
          </a:r>
        </a:p>
      </dgm:t>
    </dgm:pt>
    <dgm:pt modelId="{32D1ADF6-66D6-4783-9F26-7699B94A390C}" type="parTrans" cxnId="{002F4264-0FDB-460E-AB50-055E6AF93B4C}">
      <dgm:prSet/>
      <dgm:spPr/>
    </dgm:pt>
    <dgm:pt modelId="{DC948E67-3295-4DA6-B339-ABED2C222AF9}" type="sibTrans" cxnId="{002F4264-0FDB-460E-AB50-055E6AF93B4C}">
      <dgm:prSet/>
      <dgm:spPr/>
    </dgm:pt>
    <dgm:pt modelId="{6D4CC4D4-22E7-414E-928C-953197B81370}" type="pres">
      <dgm:prSet presAssocID="{20D5883B-38D9-431E-B807-66F00F272CA5}" presName="Name0" presStyleCnt="0">
        <dgm:presLayoutVars>
          <dgm:dir/>
          <dgm:resizeHandles val="exact"/>
        </dgm:presLayoutVars>
      </dgm:prSet>
      <dgm:spPr/>
    </dgm:pt>
    <dgm:pt modelId="{57B622DE-AC25-44E3-B87E-D498DFE09114}" type="pres">
      <dgm:prSet presAssocID="{52498515-1C63-48A3-B3D8-4D0FF8ACDDBC}" presName="node" presStyleLbl="node1" presStyleIdx="0" presStyleCnt="2">
        <dgm:presLayoutVars>
          <dgm:bulletEnabled val="1"/>
        </dgm:presLayoutVars>
      </dgm:prSet>
      <dgm:spPr/>
    </dgm:pt>
    <dgm:pt modelId="{D96C3091-A320-4E31-A5FC-DD96667F2AD8}" type="pres">
      <dgm:prSet presAssocID="{472E2BE1-B6C0-47E6-A2E3-F07F8DAF61B8}" presName="sibTrans" presStyleCnt="0"/>
      <dgm:spPr/>
    </dgm:pt>
    <dgm:pt modelId="{C8D29D44-D2D7-4C9B-884E-4F8685DD8E61}" type="pres">
      <dgm:prSet presAssocID="{6717A49C-B2F1-459E-A77D-C562D3683935}" presName="node" presStyleLbl="node1" presStyleIdx="1" presStyleCnt="2">
        <dgm:presLayoutVars>
          <dgm:bulletEnabled val="1"/>
        </dgm:presLayoutVars>
      </dgm:prSet>
      <dgm:spPr/>
    </dgm:pt>
  </dgm:ptLst>
  <dgm:cxnLst>
    <dgm:cxn modelId="{002F4264-0FDB-460E-AB50-055E6AF93B4C}" srcId="{20D5883B-38D9-431E-B807-66F00F272CA5}" destId="{6717A49C-B2F1-459E-A77D-C562D3683935}" srcOrd="1" destOrd="0" parTransId="{32D1ADF6-66D6-4783-9F26-7699B94A390C}" sibTransId="{DC948E67-3295-4DA6-B339-ABED2C222AF9}"/>
    <dgm:cxn modelId="{1FE2D764-DEAD-41C2-A478-80131F7C077F}" type="presOf" srcId="{20D5883B-38D9-431E-B807-66F00F272CA5}" destId="{6D4CC4D4-22E7-414E-928C-953197B81370}" srcOrd="0" destOrd="0" presId="urn:microsoft.com/office/officeart/2005/8/layout/hList6"/>
    <dgm:cxn modelId="{F18CC0B4-B8B4-46FF-8CCD-648EE534412F}" srcId="{20D5883B-38D9-431E-B807-66F00F272CA5}" destId="{52498515-1C63-48A3-B3D8-4D0FF8ACDDBC}" srcOrd="0" destOrd="0" parTransId="{8FD0C4DB-BDC9-4D7E-90AC-82B4316CF326}" sibTransId="{472E2BE1-B6C0-47E6-A2E3-F07F8DAF61B8}"/>
    <dgm:cxn modelId="{DF0B09B9-A005-4E5B-B906-AE47F7B514F9}" type="presOf" srcId="{52498515-1C63-48A3-B3D8-4D0FF8ACDDBC}" destId="{57B622DE-AC25-44E3-B87E-D498DFE09114}" srcOrd="0" destOrd="0" presId="urn:microsoft.com/office/officeart/2005/8/layout/hList6"/>
    <dgm:cxn modelId="{94F126EB-E4A2-46E7-A928-DA69B0E4E135}" type="presOf" srcId="{6717A49C-B2F1-459E-A77D-C562D3683935}" destId="{C8D29D44-D2D7-4C9B-884E-4F8685DD8E61}" srcOrd="0" destOrd="0" presId="urn:microsoft.com/office/officeart/2005/8/layout/hList6"/>
    <dgm:cxn modelId="{0D3C6F9A-CE30-49A8-AB4F-E78BE910217F}" type="presParOf" srcId="{6D4CC4D4-22E7-414E-928C-953197B81370}" destId="{57B622DE-AC25-44E3-B87E-D498DFE09114}" srcOrd="0" destOrd="0" presId="urn:microsoft.com/office/officeart/2005/8/layout/hList6"/>
    <dgm:cxn modelId="{CA2328A4-33C1-487A-B9AC-4C0C069C8E28}" type="presParOf" srcId="{6D4CC4D4-22E7-414E-928C-953197B81370}" destId="{D96C3091-A320-4E31-A5FC-DD96667F2AD8}" srcOrd="1" destOrd="0" presId="urn:microsoft.com/office/officeart/2005/8/layout/hList6"/>
    <dgm:cxn modelId="{0002E819-3FEF-40BD-B13E-15B3BC198C81}" type="presParOf" srcId="{6D4CC4D4-22E7-414E-928C-953197B81370}" destId="{C8D29D44-D2D7-4C9B-884E-4F8685DD8E6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18936E-A27B-40CC-A254-08356AC6E746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4A79B61-09BB-416C-BD47-098F326B6E3B}">
      <dgm:prSet phldrT="[Text]"/>
      <dgm:spPr/>
      <dgm:t>
        <a:bodyPr/>
        <a:lstStyle/>
        <a:p>
          <a:r>
            <a:rPr lang="en-US" b="1" dirty="0"/>
            <a:t>Web Scrapping</a:t>
          </a:r>
          <a:endParaRPr lang="en-US" dirty="0"/>
        </a:p>
      </dgm:t>
    </dgm:pt>
    <dgm:pt modelId="{B4CE0EEF-8761-45FF-BAE2-227D7CEAD19A}" type="parTrans" cxnId="{E0879E77-10E0-47CE-8820-ADEC1940D5AF}">
      <dgm:prSet/>
      <dgm:spPr/>
      <dgm:t>
        <a:bodyPr/>
        <a:lstStyle/>
        <a:p>
          <a:endParaRPr lang="en-US"/>
        </a:p>
      </dgm:t>
    </dgm:pt>
    <dgm:pt modelId="{4C3C287C-796E-441D-BC13-B7645BD93929}" type="sibTrans" cxnId="{E0879E77-10E0-47CE-8820-ADEC1940D5AF}">
      <dgm:prSet/>
      <dgm:spPr/>
      <dgm:t>
        <a:bodyPr/>
        <a:lstStyle/>
        <a:p>
          <a:endParaRPr lang="en-US"/>
        </a:p>
      </dgm:t>
    </dgm:pt>
    <dgm:pt modelId="{104A251F-51F4-4736-A7A5-0E79A1D0C233}">
      <dgm:prSet phldrT="[Text]"/>
      <dgm:spPr/>
      <dgm:t>
        <a:bodyPr/>
        <a:lstStyle/>
        <a:p>
          <a:pPr>
            <a:buSzPts val="1400"/>
            <a:buFont typeface="Times New Roman" panose="02020603050405020304" pitchFamily="18" charset="0"/>
            <a:buAutoNum type="arabicPeriod"/>
          </a:pPr>
          <a:r>
            <a:rPr lang="en-US" b="1"/>
            <a:t>Data Cleaning and Formatting</a:t>
          </a:r>
          <a:endParaRPr lang="en-US"/>
        </a:p>
      </dgm:t>
    </dgm:pt>
    <dgm:pt modelId="{B4602007-356C-4DDE-B698-05A4E1526CCB}" type="parTrans" cxnId="{0BFC6C6C-0FEE-4A6B-A296-B937F89E9D0B}">
      <dgm:prSet/>
      <dgm:spPr/>
      <dgm:t>
        <a:bodyPr/>
        <a:lstStyle/>
        <a:p>
          <a:endParaRPr lang="en-US"/>
        </a:p>
      </dgm:t>
    </dgm:pt>
    <dgm:pt modelId="{3965A3BC-2ED2-4B5B-BB23-B6EC58184854}" type="sibTrans" cxnId="{0BFC6C6C-0FEE-4A6B-A296-B937F89E9D0B}">
      <dgm:prSet/>
      <dgm:spPr/>
      <dgm:t>
        <a:bodyPr/>
        <a:lstStyle/>
        <a:p>
          <a:endParaRPr lang="en-US"/>
        </a:p>
      </dgm:t>
    </dgm:pt>
    <dgm:pt modelId="{0422D533-A0F4-43B3-BBF7-25B1B4396177}">
      <dgm:prSet phldrT="[Text]"/>
      <dgm:spPr/>
      <dgm:t>
        <a:bodyPr/>
        <a:lstStyle/>
        <a:p>
          <a:pPr>
            <a:buSzPts val="1400"/>
            <a:buFont typeface="Times New Roman" panose="02020603050405020304" pitchFamily="18" charset="0"/>
            <a:buAutoNum type="arabicPeriod"/>
          </a:pPr>
          <a:r>
            <a:rPr lang="en-US" b="1"/>
            <a:t>Feature Selection</a:t>
          </a:r>
          <a:endParaRPr lang="en-US"/>
        </a:p>
      </dgm:t>
    </dgm:pt>
    <dgm:pt modelId="{E70A8E8A-B0AA-48F7-879B-BCDAF3297129}" type="parTrans" cxnId="{EF279255-3943-4774-A751-3285459D5680}">
      <dgm:prSet/>
      <dgm:spPr/>
      <dgm:t>
        <a:bodyPr/>
        <a:lstStyle/>
        <a:p>
          <a:endParaRPr lang="en-US"/>
        </a:p>
      </dgm:t>
    </dgm:pt>
    <dgm:pt modelId="{1BF47C3E-7CD7-4CD0-9779-BAA2E1A42B1E}" type="sibTrans" cxnId="{EF279255-3943-4774-A751-3285459D5680}">
      <dgm:prSet/>
      <dgm:spPr/>
      <dgm:t>
        <a:bodyPr/>
        <a:lstStyle/>
        <a:p>
          <a:endParaRPr lang="en-US"/>
        </a:p>
      </dgm:t>
    </dgm:pt>
    <dgm:pt modelId="{761AB390-8CA4-483B-A2DD-16B43870D13D}">
      <dgm:prSet phldrT="[Text]"/>
      <dgm:spPr/>
      <dgm:t>
        <a:bodyPr/>
        <a:lstStyle/>
        <a:p>
          <a:pPr>
            <a:buSzPts val="1400"/>
            <a:buFont typeface="Times New Roman" panose="02020603050405020304" pitchFamily="18" charset="0"/>
            <a:buAutoNum type="arabicPeriod"/>
          </a:pPr>
          <a:r>
            <a:rPr lang="en-US" b="1" dirty="0"/>
            <a:t>Obtaining the coordinates of Tamil Nadu using </a:t>
          </a:r>
          <a:r>
            <a:rPr lang="en-US" b="1" dirty="0" err="1"/>
            <a:t>Geopy</a:t>
          </a:r>
          <a:endParaRPr lang="en-US" dirty="0"/>
        </a:p>
      </dgm:t>
    </dgm:pt>
    <dgm:pt modelId="{518563FB-3F72-4591-88D6-882C61325205}" type="parTrans" cxnId="{68CC8278-7A51-4D57-BD7A-063E9CEB1023}">
      <dgm:prSet/>
      <dgm:spPr/>
      <dgm:t>
        <a:bodyPr/>
        <a:lstStyle/>
        <a:p>
          <a:endParaRPr lang="en-US"/>
        </a:p>
      </dgm:t>
    </dgm:pt>
    <dgm:pt modelId="{27EED081-13C8-4B9D-946A-BAAB819E12EB}" type="sibTrans" cxnId="{68CC8278-7A51-4D57-BD7A-063E9CEB1023}">
      <dgm:prSet/>
      <dgm:spPr/>
      <dgm:t>
        <a:bodyPr/>
        <a:lstStyle/>
        <a:p>
          <a:endParaRPr lang="en-US"/>
        </a:p>
      </dgm:t>
    </dgm:pt>
    <dgm:pt modelId="{07D974D1-AD9E-43F7-9DC7-8BBDC212B6D5}">
      <dgm:prSet phldrT="[Text]"/>
      <dgm:spPr/>
      <dgm:t>
        <a:bodyPr/>
        <a:lstStyle/>
        <a:p>
          <a:pPr>
            <a:buSzPts val="1400"/>
            <a:buFont typeface="Times New Roman" panose="02020603050405020304" pitchFamily="18" charset="0"/>
            <a:buAutoNum type="arabicPeriod"/>
          </a:pPr>
          <a:r>
            <a:rPr lang="en-IN" dirty="0"/>
            <a:t>Obtaining District Coordinates</a:t>
          </a:r>
          <a:endParaRPr lang="en-US" dirty="0"/>
        </a:p>
      </dgm:t>
    </dgm:pt>
    <dgm:pt modelId="{391D1DA3-B77E-4632-BDDF-D2E2F3704D36}" type="parTrans" cxnId="{3521B57C-830A-4C06-B5BF-E6DF3A56486B}">
      <dgm:prSet/>
      <dgm:spPr/>
      <dgm:t>
        <a:bodyPr/>
        <a:lstStyle/>
        <a:p>
          <a:endParaRPr lang="en-US"/>
        </a:p>
      </dgm:t>
    </dgm:pt>
    <dgm:pt modelId="{B5CA4B12-9DE7-47EC-A032-70636788A4CF}" type="sibTrans" cxnId="{3521B57C-830A-4C06-B5BF-E6DF3A56486B}">
      <dgm:prSet/>
      <dgm:spPr/>
      <dgm:t>
        <a:bodyPr/>
        <a:lstStyle/>
        <a:p>
          <a:endParaRPr lang="en-US"/>
        </a:p>
      </dgm:t>
    </dgm:pt>
    <dgm:pt modelId="{6385EB7D-EB0D-4339-BEBF-438D435A1FB9}" type="pres">
      <dgm:prSet presAssocID="{EB18936E-A27B-40CC-A254-08356AC6E746}" presName="rootnode" presStyleCnt="0">
        <dgm:presLayoutVars>
          <dgm:chMax/>
          <dgm:chPref/>
          <dgm:dir/>
          <dgm:animLvl val="lvl"/>
        </dgm:presLayoutVars>
      </dgm:prSet>
      <dgm:spPr/>
    </dgm:pt>
    <dgm:pt modelId="{C77C200B-B7BF-4386-BFB2-49379EBD6C33}" type="pres">
      <dgm:prSet presAssocID="{04A79B61-09BB-416C-BD47-098F326B6E3B}" presName="composite" presStyleCnt="0"/>
      <dgm:spPr/>
    </dgm:pt>
    <dgm:pt modelId="{8262B1A7-EF9A-403C-9FF2-58F026422568}" type="pres">
      <dgm:prSet presAssocID="{04A79B61-09BB-416C-BD47-098F326B6E3B}" presName="LShape" presStyleLbl="alignNode1" presStyleIdx="0" presStyleCnt="9"/>
      <dgm:spPr/>
    </dgm:pt>
    <dgm:pt modelId="{C9ABD2C1-C2A6-4D16-B673-7E7E231D051E}" type="pres">
      <dgm:prSet presAssocID="{04A79B61-09BB-416C-BD47-098F326B6E3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D791122-7286-4B69-9328-0EC8028D64A2}" type="pres">
      <dgm:prSet presAssocID="{04A79B61-09BB-416C-BD47-098F326B6E3B}" presName="Triangle" presStyleLbl="alignNode1" presStyleIdx="1" presStyleCnt="9"/>
      <dgm:spPr/>
    </dgm:pt>
    <dgm:pt modelId="{14206AB5-735F-4AAC-827B-9FE7F5CC60BB}" type="pres">
      <dgm:prSet presAssocID="{4C3C287C-796E-441D-BC13-B7645BD93929}" presName="sibTrans" presStyleCnt="0"/>
      <dgm:spPr/>
    </dgm:pt>
    <dgm:pt modelId="{7C1F7D35-C751-4EA5-ABE2-7F8074B63F0C}" type="pres">
      <dgm:prSet presAssocID="{4C3C287C-796E-441D-BC13-B7645BD93929}" presName="space" presStyleCnt="0"/>
      <dgm:spPr/>
    </dgm:pt>
    <dgm:pt modelId="{564D3FA4-71F7-4A9E-A876-1D508234A186}" type="pres">
      <dgm:prSet presAssocID="{104A251F-51F4-4736-A7A5-0E79A1D0C233}" presName="composite" presStyleCnt="0"/>
      <dgm:spPr/>
    </dgm:pt>
    <dgm:pt modelId="{03B72F13-4098-498C-98E2-748B05350A9B}" type="pres">
      <dgm:prSet presAssocID="{104A251F-51F4-4736-A7A5-0E79A1D0C233}" presName="LShape" presStyleLbl="alignNode1" presStyleIdx="2" presStyleCnt="9"/>
      <dgm:spPr/>
    </dgm:pt>
    <dgm:pt modelId="{B59841C3-3726-40F4-887A-704ED3625D13}" type="pres">
      <dgm:prSet presAssocID="{104A251F-51F4-4736-A7A5-0E79A1D0C233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D3077C7-E53C-4BC9-8FF6-4393B7102A22}" type="pres">
      <dgm:prSet presAssocID="{104A251F-51F4-4736-A7A5-0E79A1D0C233}" presName="Triangle" presStyleLbl="alignNode1" presStyleIdx="3" presStyleCnt="9"/>
      <dgm:spPr/>
    </dgm:pt>
    <dgm:pt modelId="{C6B78768-D73D-4F57-8929-27BE2A0C835F}" type="pres">
      <dgm:prSet presAssocID="{3965A3BC-2ED2-4B5B-BB23-B6EC58184854}" presName="sibTrans" presStyleCnt="0"/>
      <dgm:spPr/>
    </dgm:pt>
    <dgm:pt modelId="{6199ACB2-FC1E-498C-BFE2-19F7E3585D7D}" type="pres">
      <dgm:prSet presAssocID="{3965A3BC-2ED2-4B5B-BB23-B6EC58184854}" presName="space" presStyleCnt="0"/>
      <dgm:spPr/>
    </dgm:pt>
    <dgm:pt modelId="{62FA3AD6-D3FC-48B1-8FD8-52A0B84BF6DC}" type="pres">
      <dgm:prSet presAssocID="{0422D533-A0F4-43B3-BBF7-25B1B4396177}" presName="composite" presStyleCnt="0"/>
      <dgm:spPr/>
    </dgm:pt>
    <dgm:pt modelId="{8FB106E8-DBB9-4E82-8DDD-320E1B0DB790}" type="pres">
      <dgm:prSet presAssocID="{0422D533-A0F4-43B3-BBF7-25B1B4396177}" presName="LShape" presStyleLbl="alignNode1" presStyleIdx="4" presStyleCnt="9"/>
      <dgm:spPr/>
    </dgm:pt>
    <dgm:pt modelId="{4101992C-BFFB-40B6-992E-6CED8C538D7D}" type="pres">
      <dgm:prSet presAssocID="{0422D533-A0F4-43B3-BBF7-25B1B439617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FC0E544-74AB-4407-B5F2-9B95D65B3B76}" type="pres">
      <dgm:prSet presAssocID="{0422D533-A0F4-43B3-BBF7-25B1B4396177}" presName="Triangle" presStyleLbl="alignNode1" presStyleIdx="5" presStyleCnt="9"/>
      <dgm:spPr/>
    </dgm:pt>
    <dgm:pt modelId="{297E7C15-B53E-423A-86F9-3FCE267A5DFE}" type="pres">
      <dgm:prSet presAssocID="{1BF47C3E-7CD7-4CD0-9779-BAA2E1A42B1E}" presName="sibTrans" presStyleCnt="0"/>
      <dgm:spPr/>
    </dgm:pt>
    <dgm:pt modelId="{7A6BD435-4315-41D8-A63E-645F10D7EDB0}" type="pres">
      <dgm:prSet presAssocID="{1BF47C3E-7CD7-4CD0-9779-BAA2E1A42B1E}" presName="space" presStyleCnt="0"/>
      <dgm:spPr/>
    </dgm:pt>
    <dgm:pt modelId="{ECF85BB1-337E-44E8-94F2-630D4D5068E8}" type="pres">
      <dgm:prSet presAssocID="{761AB390-8CA4-483B-A2DD-16B43870D13D}" presName="composite" presStyleCnt="0"/>
      <dgm:spPr/>
    </dgm:pt>
    <dgm:pt modelId="{5A029CCE-CBB0-4F92-A4A4-62ADEED12E59}" type="pres">
      <dgm:prSet presAssocID="{761AB390-8CA4-483B-A2DD-16B43870D13D}" presName="LShape" presStyleLbl="alignNode1" presStyleIdx="6" presStyleCnt="9"/>
      <dgm:spPr/>
    </dgm:pt>
    <dgm:pt modelId="{45DF8A4C-4349-4ADB-B8BF-0C0FB6528A5D}" type="pres">
      <dgm:prSet presAssocID="{761AB390-8CA4-483B-A2DD-16B43870D13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EF850A-98E0-452A-8C2C-0A77D9752C42}" type="pres">
      <dgm:prSet presAssocID="{761AB390-8CA4-483B-A2DD-16B43870D13D}" presName="Triangle" presStyleLbl="alignNode1" presStyleIdx="7" presStyleCnt="9"/>
      <dgm:spPr/>
    </dgm:pt>
    <dgm:pt modelId="{C1471037-F43F-427C-A208-DD59F235AF09}" type="pres">
      <dgm:prSet presAssocID="{27EED081-13C8-4B9D-946A-BAAB819E12EB}" presName="sibTrans" presStyleCnt="0"/>
      <dgm:spPr/>
    </dgm:pt>
    <dgm:pt modelId="{848DCBFF-7FD9-414C-B635-5E21C41B245D}" type="pres">
      <dgm:prSet presAssocID="{27EED081-13C8-4B9D-946A-BAAB819E12EB}" presName="space" presStyleCnt="0"/>
      <dgm:spPr/>
    </dgm:pt>
    <dgm:pt modelId="{9217F807-EC04-4F99-BF90-3381F40EA256}" type="pres">
      <dgm:prSet presAssocID="{07D974D1-AD9E-43F7-9DC7-8BBDC212B6D5}" presName="composite" presStyleCnt="0"/>
      <dgm:spPr/>
    </dgm:pt>
    <dgm:pt modelId="{94409EA3-EFB3-4BE6-9A21-AF72520DB9D5}" type="pres">
      <dgm:prSet presAssocID="{07D974D1-AD9E-43F7-9DC7-8BBDC212B6D5}" presName="LShape" presStyleLbl="alignNode1" presStyleIdx="8" presStyleCnt="9"/>
      <dgm:spPr/>
    </dgm:pt>
    <dgm:pt modelId="{8F7CCEF1-81DD-4B31-9163-CBAA01783DFC}" type="pres">
      <dgm:prSet presAssocID="{07D974D1-AD9E-43F7-9DC7-8BBDC212B6D5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EC7802-59B0-41F7-9FC1-3B1BDBABF051}" type="presOf" srcId="{07D974D1-AD9E-43F7-9DC7-8BBDC212B6D5}" destId="{8F7CCEF1-81DD-4B31-9163-CBAA01783DFC}" srcOrd="0" destOrd="0" presId="urn:microsoft.com/office/officeart/2009/3/layout/StepUpProcess"/>
    <dgm:cxn modelId="{CE2C161B-38F0-4103-9F51-204DE0D18FDF}" type="presOf" srcId="{EB18936E-A27B-40CC-A254-08356AC6E746}" destId="{6385EB7D-EB0D-4339-BEBF-438D435A1FB9}" srcOrd="0" destOrd="0" presId="urn:microsoft.com/office/officeart/2009/3/layout/StepUpProcess"/>
    <dgm:cxn modelId="{0BFC6C6C-0FEE-4A6B-A296-B937F89E9D0B}" srcId="{EB18936E-A27B-40CC-A254-08356AC6E746}" destId="{104A251F-51F4-4736-A7A5-0E79A1D0C233}" srcOrd="1" destOrd="0" parTransId="{B4602007-356C-4DDE-B698-05A4E1526CCB}" sibTransId="{3965A3BC-2ED2-4B5B-BB23-B6EC58184854}"/>
    <dgm:cxn modelId="{F4127C52-51E4-4F87-B417-D900EF9808DE}" type="presOf" srcId="{0422D533-A0F4-43B3-BBF7-25B1B4396177}" destId="{4101992C-BFFB-40B6-992E-6CED8C538D7D}" srcOrd="0" destOrd="0" presId="urn:microsoft.com/office/officeart/2009/3/layout/StepUpProcess"/>
    <dgm:cxn modelId="{EF279255-3943-4774-A751-3285459D5680}" srcId="{EB18936E-A27B-40CC-A254-08356AC6E746}" destId="{0422D533-A0F4-43B3-BBF7-25B1B4396177}" srcOrd="2" destOrd="0" parTransId="{E70A8E8A-B0AA-48F7-879B-BCDAF3297129}" sibTransId="{1BF47C3E-7CD7-4CD0-9779-BAA2E1A42B1E}"/>
    <dgm:cxn modelId="{3E3CE155-7DCC-43F7-B2E6-0210A66BA68D}" type="presOf" srcId="{104A251F-51F4-4736-A7A5-0E79A1D0C233}" destId="{B59841C3-3726-40F4-887A-704ED3625D13}" srcOrd="0" destOrd="0" presId="urn:microsoft.com/office/officeart/2009/3/layout/StepUpProcess"/>
    <dgm:cxn modelId="{E0879E77-10E0-47CE-8820-ADEC1940D5AF}" srcId="{EB18936E-A27B-40CC-A254-08356AC6E746}" destId="{04A79B61-09BB-416C-BD47-098F326B6E3B}" srcOrd="0" destOrd="0" parTransId="{B4CE0EEF-8761-45FF-BAE2-227D7CEAD19A}" sibTransId="{4C3C287C-796E-441D-BC13-B7645BD93929}"/>
    <dgm:cxn modelId="{68CC8278-7A51-4D57-BD7A-063E9CEB1023}" srcId="{EB18936E-A27B-40CC-A254-08356AC6E746}" destId="{761AB390-8CA4-483B-A2DD-16B43870D13D}" srcOrd="3" destOrd="0" parTransId="{518563FB-3F72-4591-88D6-882C61325205}" sibTransId="{27EED081-13C8-4B9D-946A-BAAB819E12EB}"/>
    <dgm:cxn modelId="{0B30F458-182C-4DC4-A810-1082A556EB6D}" type="presOf" srcId="{04A79B61-09BB-416C-BD47-098F326B6E3B}" destId="{C9ABD2C1-C2A6-4D16-B673-7E7E231D051E}" srcOrd="0" destOrd="0" presId="urn:microsoft.com/office/officeart/2009/3/layout/StepUpProcess"/>
    <dgm:cxn modelId="{3521B57C-830A-4C06-B5BF-E6DF3A56486B}" srcId="{EB18936E-A27B-40CC-A254-08356AC6E746}" destId="{07D974D1-AD9E-43F7-9DC7-8BBDC212B6D5}" srcOrd="4" destOrd="0" parTransId="{391D1DA3-B77E-4632-BDDF-D2E2F3704D36}" sibTransId="{B5CA4B12-9DE7-47EC-A032-70636788A4CF}"/>
    <dgm:cxn modelId="{DE3DC9AA-3B55-4B2D-B8CD-C284AF71489B}" type="presOf" srcId="{761AB390-8CA4-483B-A2DD-16B43870D13D}" destId="{45DF8A4C-4349-4ADB-B8BF-0C0FB6528A5D}" srcOrd="0" destOrd="0" presId="urn:microsoft.com/office/officeart/2009/3/layout/StepUpProcess"/>
    <dgm:cxn modelId="{DDB23C0D-CB7B-40A3-BAF2-54589A35409B}" type="presParOf" srcId="{6385EB7D-EB0D-4339-BEBF-438D435A1FB9}" destId="{C77C200B-B7BF-4386-BFB2-49379EBD6C33}" srcOrd="0" destOrd="0" presId="urn:microsoft.com/office/officeart/2009/3/layout/StepUpProcess"/>
    <dgm:cxn modelId="{15C89AE3-34FC-4287-A393-36933614BDF0}" type="presParOf" srcId="{C77C200B-B7BF-4386-BFB2-49379EBD6C33}" destId="{8262B1A7-EF9A-403C-9FF2-58F026422568}" srcOrd="0" destOrd="0" presId="urn:microsoft.com/office/officeart/2009/3/layout/StepUpProcess"/>
    <dgm:cxn modelId="{57D8B38E-6718-4FFF-8C43-C02FFE80989C}" type="presParOf" srcId="{C77C200B-B7BF-4386-BFB2-49379EBD6C33}" destId="{C9ABD2C1-C2A6-4D16-B673-7E7E231D051E}" srcOrd="1" destOrd="0" presId="urn:microsoft.com/office/officeart/2009/3/layout/StepUpProcess"/>
    <dgm:cxn modelId="{487C1EA3-71A3-4D1C-82A4-11BDF06E75D2}" type="presParOf" srcId="{C77C200B-B7BF-4386-BFB2-49379EBD6C33}" destId="{8D791122-7286-4B69-9328-0EC8028D64A2}" srcOrd="2" destOrd="0" presId="urn:microsoft.com/office/officeart/2009/3/layout/StepUpProcess"/>
    <dgm:cxn modelId="{40A4BF86-69CA-4F8F-9BDA-82EE75DAFA77}" type="presParOf" srcId="{6385EB7D-EB0D-4339-BEBF-438D435A1FB9}" destId="{14206AB5-735F-4AAC-827B-9FE7F5CC60BB}" srcOrd="1" destOrd="0" presId="urn:microsoft.com/office/officeart/2009/3/layout/StepUpProcess"/>
    <dgm:cxn modelId="{EF83F8DF-0A97-4350-9D22-DFDE30578714}" type="presParOf" srcId="{14206AB5-735F-4AAC-827B-9FE7F5CC60BB}" destId="{7C1F7D35-C751-4EA5-ABE2-7F8074B63F0C}" srcOrd="0" destOrd="0" presId="urn:microsoft.com/office/officeart/2009/3/layout/StepUpProcess"/>
    <dgm:cxn modelId="{7E278D06-2BAB-4204-B8B8-FA2FD3F72D41}" type="presParOf" srcId="{6385EB7D-EB0D-4339-BEBF-438D435A1FB9}" destId="{564D3FA4-71F7-4A9E-A876-1D508234A186}" srcOrd="2" destOrd="0" presId="urn:microsoft.com/office/officeart/2009/3/layout/StepUpProcess"/>
    <dgm:cxn modelId="{37178A9D-FE61-4780-BB70-9E1647E45662}" type="presParOf" srcId="{564D3FA4-71F7-4A9E-A876-1D508234A186}" destId="{03B72F13-4098-498C-98E2-748B05350A9B}" srcOrd="0" destOrd="0" presId="urn:microsoft.com/office/officeart/2009/3/layout/StepUpProcess"/>
    <dgm:cxn modelId="{E9180F59-ED9F-41C4-AF46-21A8BD01BC4B}" type="presParOf" srcId="{564D3FA4-71F7-4A9E-A876-1D508234A186}" destId="{B59841C3-3726-40F4-887A-704ED3625D13}" srcOrd="1" destOrd="0" presId="urn:microsoft.com/office/officeart/2009/3/layout/StepUpProcess"/>
    <dgm:cxn modelId="{0A363F93-8B8E-401E-ACEC-0CC39FA88F5E}" type="presParOf" srcId="{564D3FA4-71F7-4A9E-A876-1D508234A186}" destId="{6D3077C7-E53C-4BC9-8FF6-4393B7102A22}" srcOrd="2" destOrd="0" presId="urn:microsoft.com/office/officeart/2009/3/layout/StepUpProcess"/>
    <dgm:cxn modelId="{C46AE06D-953B-49D9-9CC8-B710309654E6}" type="presParOf" srcId="{6385EB7D-EB0D-4339-BEBF-438D435A1FB9}" destId="{C6B78768-D73D-4F57-8929-27BE2A0C835F}" srcOrd="3" destOrd="0" presId="urn:microsoft.com/office/officeart/2009/3/layout/StepUpProcess"/>
    <dgm:cxn modelId="{3FC25507-08EB-4E32-9B01-748C8A9C2BFF}" type="presParOf" srcId="{C6B78768-D73D-4F57-8929-27BE2A0C835F}" destId="{6199ACB2-FC1E-498C-BFE2-19F7E3585D7D}" srcOrd="0" destOrd="0" presId="urn:microsoft.com/office/officeart/2009/3/layout/StepUpProcess"/>
    <dgm:cxn modelId="{F4992ADB-EEE1-4209-9809-4E12222DA3F1}" type="presParOf" srcId="{6385EB7D-EB0D-4339-BEBF-438D435A1FB9}" destId="{62FA3AD6-D3FC-48B1-8FD8-52A0B84BF6DC}" srcOrd="4" destOrd="0" presId="urn:microsoft.com/office/officeart/2009/3/layout/StepUpProcess"/>
    <dgm:cxn modelId="{4B08B28D-9F47-432E-B465-3C4F5C66AE81}" type="presParOf" srcId="{62FA3AD6-D3FC-48B1-8FD8-52A0B84BF6DC}" destId="{8FB106E8-DBB9-4E82-8DDD-320E1B0DB790}" srcOrd="0" destOrd="0" presId="urn:microsoft.com/office/officeart/2009/3/layout/StepUpProcess"/>
    <dgm:cxn modelId="{6CB79CFB-B3BB-42AC-8D06-56D4F08E8607}" type="presParOf" srcId="{62FA3AD6-D3FC-48B1-8FD8-52A0B84BF6DC}" destId="{4101992C-BFFB-40B6-992E-6CED8C538D7D}" srcOrd="1" destOrd="0" presId="urn:microsoft.com/office/officeart/2009/3/layout/StepUpProcess"/>
    <dgm:cxn modelId="{2E2817E2-624A-43E9-BD9C-0723EB649C33}" type="presParOf" srcId="{62FA3AD6-D3FC-48B1-8FD8-52A0B84BF6DC}" destId="{FFC0E544-74AB-4407-B5F2-9B95D65B3B76}" srcOrd="2" destOrd="0" presId="urn:microsoft.com/office/officeart/2009/3/layout/StepUpProcess"/>
    <dgm:cxn modelId="{65738D02-61D2-4D03-A223-393EB2DF6CBE}" type="presParOf" srcId="{6385EB7D-EB0D-4339-BEBF-438D435A1FB9}" destId="{297E7C15-B53E-423A-86F9-3FCE267A5DFE}" srcOrd="5" destOrd="0" presId="urn:microsoft.com/office/officeart/2009/3/layout/StepUpProcess"/>
    <dgm:cxn modelId="{DC93B2D2-97CE-4C69-9033-7CA9EDF11BB6}" type="presParOf" srcId="{297E7C15-B53E-423A-86F9-3FCE267A5DFE}" destId="{7A6BD435-4315-41D8-A63E-645F10D7EDB0}" srcOrd="0" destOrd="0" presId="urn:microsoft.com/office/officeart/2009/3/layout/StepUpProcess"/>
    <dgm:cxn modelId="{2B29C5C2-FC06-4FCD-8B5C-1B1C4EAA1049}" type="presParOf" srcId="{6385EB7D-EB0D-4339-BEBF-438D435A1FB9}" destId="{ECF85BB1-337E-44E8-94F2-630D4D5068E8}" srcOrd="6" destOrd="0" presId="urn:microsoft.com/office/officeart/2009/3/layout/StepUpProcess"/>
    <dgm:cxn modelId="{64D49D85-6DBB-4F6F-9DE9-398BBC08F590}" type="presParOf" srcId="{ECF85BB1-337E-44E8-94F2-630D4D5068E8}" destId="{5A029CCE-CBB0-4F92-A4A4-62ADEED12E59}" srcOrd="0" destOrd="0" presId="urn:microsoft.com/office/officeart/2009/3/layout/StepUpProcess"/>
    <dgm:cxn modelId="{BC43D640-140E-4EE4-8F94-2FCC9D624928}" type="presParOf" srcId="{ECF85BB1-337E-44E8-94F2-630D4D5068E8}" destId="{45DF8A4C-4349-4ADB-B8BF-0C0FB6528A5D}" srcOrd="1" destOrd="0" presId="urn:microsoft.com/office/officeart/2009/3/layout/StepUpProcess"/>
    <dgm:cxn modelId="{6BC4117A-E082-4228-9248-9D579B75D55E}" type="presParOf" srcId="{ECF85BB1-337E-44E8-94F2-630D4D5068E8}" destId="{1CEF850A-98E0-452A-8C2C-0A77D9752C42}" srcOrd="2" destOrd="0" presId="urn:microsoft.com/office/officeart/2009/3/layout/StepUpProcess"/>
    <dgm:cxn modelId="{8FC758AA-FBB3-42F9-8747-54A8792CB741}" type="presParOf" srcId="{6385EB7D-EB0D-4339-BEBF-438D435A1FB9}" destId="{C1471037-F43F-427C-A208-DD59F235AF09}" srcOrd="7" destOrd="0" presId="urn:microsoft.com/office/officeart/2009/3/layout/StepUpProcess"/>
    <dgm:cxn modelId="{24C9C6E8-0E24-45B7-B975-7C6993482E7A}" type="presParOf" srcId="{C1471037-F43F-427C-A208-DD59F235AF09}" destId="{848DCBFF-7FD9-414C-B635-5E21C41B245D}" srcOrd="0" destOrd="0" presId="urn:microsoft.com/office/officeart/2009/3/layout/StepUpProcess"/>
    <dgm:cxn modelId="{1078CF95-F7CF-46EE-B858-A84896E9CE12}" type="presParOf" srcId="{6385EB7D-EB0D-4339-BEBF-438D435A1FB9}" destId="{9217F807-EC04-4F99-BF90-3381F40EA256}" srcOrd="8" destOrd="0" presId="urn:microsoft.com/office/officeart/2009/3/layout/StepUpProcess"/>
    <dgm:cxn modelId="{59E2064B-1C4D-4067-AAA7-D3C75BD640EB}" type="presParOf" srcId="{9217F807-EC04-4F99-BF90-3381F40EA256}" destId="{94409EA3-EFB3-4BE6-9A21-AF72520DB9D5}" srcOrd="0" destOrd="0" presId="urn:microsoft.com/office/officeart/2009/3/layout/StepUpProcess"/>
    <dgm:cxn modelId="{DA9861CA-148E-4334-AF06-5087A8507B1A}" type="presParOf" srcId="{9217F807-EC04-4F99-BF90-3381F40EA256}" destId="{8F7CCEF1-81DD-4B31-9163-CBAA01783DF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0513FE-8C53-41C0-8286-B345C387D161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997D21F-5ABF-43AF-BD9F-5E4E060B4A0C}">
      <dgm:prSet phldrT="[Text]" custT="1"/>
      <dgm:spPr/>
      <dgm:t>
        <a:bodyPr/>
        <a:lstStyle/>
        <a:p>
          <a:r>
            <a:rPr lang="en-US" sz="1800" dirty="0"/>
            <a:t>Create a data-frame with pandas one hot encoding for the venue categories</a:t>
          </a:r>
        </a:p>
      </dgm:t>
    </dgm:pt>
    <dgm:pt modelId="{D2A316F8-0997-42B5-8291-AA4E07593C27}" type="parTrans" cxnId="{959A74AA-86ED-435E-A660-855826D53997}">
      <dgm:prSet/>
      <dgm:spPr/>
      <dgm:t>
        <a:bodyPr/>
        <a:lstStyle/>
        <a:p>
          <a:endParaRPr lang="en-US" sz="1800"/>
        </a:p>
      </dgm:t>
    </dgm:pt>
    <dgm:pt modelId="{23CD8F65-59BA-4CFB-A2CF-224DDF2ED40C}" type="sibTrans" cxnId="{959A74AA-86ED-435E-A660-855826D53997}">
      <dgm:prSet/>
      <dgm:spPr/>
      <dgm:t>
        <a:bodyPr/>
        <a:lstStyle/>
        <a:p>
          <a:endParaRPr lang="en-US" sz="1800"/>
        </a:p>
      </dgm:t>
    </dgm:pt>
    <dgm:pt modelId="{820606B8-9A35-4520-9D05-7FEC661DA68A}">
      <dgm:prSet custT="1"/>
      <dgm:spPr/>
      <dgm:t>
        <a:bodyPr/>
        <a:lstStyle/>
        <a:p>
          <a:pPr>
            <a:buSzPts val="900"/>
            <a:buFont typeface="OpenSymbol"/>
            <a:buChar char="•"/>
          </a:pPr>
          <a:r>
            <a:rPr lang="en-US" sz="1800"/>
            <a:t>Use pandas groupby on District column and obtain the mean.</a:t>
          </a:r>
        </a:p>
      </dgm:t>
    </dgm:pt>
    <dgm:pt modelId="{39EAEB16-7595-474D-A2AA-9166CBB6E253}" type="parTrans" cxnId="{F14AA6BF-A584-4E16-9EFC-164AAE0CF021}">
      <dgm:prSet/>
      <dgm:spPr/>
      <dgm:t>
        <a:bodyPr/>
        <a:lstStyle/>
        <a:p>
          <a:endParaRPr lang="en-US" sz="1800"/>
        </a:p>
      </dgm:t>
    </dgm:pt>
    <dgm:pt modelId="{453D76A2-C47A-4238-87A9-7B5A28718E38}" type="sibTrans" cxnId="{F14AA6BF-A584-4E16-9EFC-164AAE0CF021}">
      <dgm:prSet/>
      <dgm:spPr/>
      <dgm:t>
        <a:bodyPr/>
        <a:lstStyle/>
        <a:p>
          <a:endParaRPr lang="en-US" sz="1800"/>
        </a:p>
      </dgm:t>
    </dgm:pt>
    <dgm:pt modelId="{7C500E93-5857-4D60-A9B7-4506A47E6479}">
      <dgm:prSet custT="1"/>
      <dgm:spPr/>
      <dgm:t>
        <a:bodyPr/>
        <a:lstStyle/>
        <a:p>
          <a:pPr>
            <a:buSzPts val="900"/>
            <a:buFont typeface="OpenSymbol"/>
            <a:buChar char="•"/>
          </a:pPr>
          <a:r>
            <a:rPr lang="en-US" sz="1800"/>
            <a:t>Transpose the data-frame at and arrange in descending order.</a:t>
          </a:r>
        </a:p>
      </dgm:t>
    </dgm:pt>
    <dgm:pt modelId="{94FEAE52-9496-442E-AAAE-FE86E99347EF}" type="parTrans" cxnId="{087C5296-A846-46CD-B068-3392BDCFCFA4}">
      <dgm:prSet/>
      <dgm:spPr/>
      <dgm:t>
        <a:bodyPr/>
        <a:lstStyle/>
        <a:p>
          <a:endParaRPr lang="en-US" sz="1800"/>
        </a:p>
      </dgm:t>
    </dgm:pt>
    <dgm:pt modelId="{DB290CBE-DAF4-499F-BFDF-500553C5824E}" type="sibTrans" cxnId="{087C5296-A846-46CD-B068-3392BDCFCFA4}">
      <dgm:prSet/>
      <dgm:spPr/>
      <dgm:t>
        <a:bodyPr/>
        <a:lstStyle/>
        <a:p>
          <a:endParaRPr lang="en-US" sz="1800"/>
        </a:p>
      </dgm:t>
    </dgm:pt>
    <dgm:pt modelId="{4ABC4F0F-E158-44C1-B3BC-186C52B0E746}" type="pres">
      <dgm:prSet presAssocID="{040513FE-8C53-41C0-8286-B345C387D161}" presName="rootnode" presStyleCnt="0">
        <dgm:presLayoutVars>
          <dgm:chMax/>
          <dgm:chPref/>
          <dgm:dir/>
          <dgm:animLvl val="lvl"/>
        </dgm:presLayoutVars>
      </dgm:prSet>
      <dgm:spPr/>
    </dgm:pt>
    <dgm:pt modelId="{9D5C13A0-AC08-4298-B69B-B0E6D4C1FC6A}" type="pres">
      <dgm:prSet presAssocID="{D997D21F-5ABF-43AF-BD9F-5E4E060B4A0C}" presName="composite" presStyleCnt="0"/>
      <dgm:spPr/>
    </dgm:pt>
    <dgm:pt modelId="{E4F63C30-CCE0-4341-AEE0-18FA5CBE285F}" type="pres">
      <dgm:prSet presAssocID="{D997D21F-5ABF-43AF-BD9F-5E4E060B4A0C}" presName="bentUpArrow1" presStyleLbl="alignImgPlace1" presStyleIdx="0" presStyleCnt="2"/>
      <dgm:spPr/>
    </dgm:pt>
    <dgm:pt modelId="{7C4D3E54-F8F4-45F6-9B76-2074E5230878}" type="pres">
      <dgm:prSet presAssocID="{D997D21F-5ABF-43AF-BD9F-5E4E060B4A0C}" presName="ParentText" presStyleLbl="node1" presStyleIdx="0" presStyleCnt="3" custScaleX="296499">
        <dgm:presLayoutVars>
          <dgm:chMax val="1"/>
          <dgm:chPref val="1"/>
          <dgm:bulletEnabled val="1"/>
        </dgm:presLayoutVars>
      </dgm:prSet>
      <dgm:spPr/>
    </dgm:pt>
    <dgm:pt modelId="{1E80E5B7-7B6B-426F-BE68-3604197266CA}" type="pres">
      <dgm:prSet presAssocID="{D997D21F-5ABF-43AF-BD9F-5E4E060B4A0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910A26B-95AE-443F-AEFA-9CC5B4B423AA}" type="pres">
      <dgm:prSet presAssocID="{23CD8F65-59BA-4CFB-A2CF-224DDF2ED40C}" presName="sibTrans" presStyleCnt="0"/>
      <dgm:spPr/>
    </dgm:pt>
    <dgm:pt modelId="{A3FFAE67-E362-4B2F-A5FA-5DBBCAFE5FEA}" type="pres">
      <dgm:prSet presAssocID="{820606B8-9A35-4520-9D05-7FEC661DA68A}" presName="composite" presStyleCnt="0"/>
      <dgm:spPr/>
    </dgm:pt>
    <dgm:pt modelId="{2F7C664B-5C7D-45EF-A683-602F81C2C1E7}" type="pres">
      <dgm:prSet presAssocID="{820606B8-9A35-4520-9D05-7FEC661DA68A}" presName="bentUpArrow1" presStyleLbl="alignImgPlace1" presStyleIdx="1" presStyleCnt="2"/>
      <dgm:spPr/>
    </dgm:pt>
    <dgm:pt modelId="{6C9DAF00-0D36-47A4-811E-CCC03EE40657}" type="pres">
      <dgm:prSet presAssocID="{820606B8-9A35-4520-9D05-7FEC661DA68A}" presName="ParentText" presStyleLbl="node1" presStyleIdx="1" presStyleCnt="3" custScaleX="263119" custLinFactNeighborX="33126" custLinFactNeighborY="-946">
        <dgm:presLayoutVars>
          <dgm:chMax val="1"/>
          <dgm:chPref val="1"/>
          <dgm:bulletEnabled val="1"/>
        </dgm:presLayoutVars>
      </dgm:prSet>
      <dgm:spPr/>
    </dgm:pt>
    <dgm:pt modelId="{60F6FB72-7C48-4F3B-B665-FFB6A6D936AF}" type="pres">
      <dgm:prSet presAssocID="{820606B8-9A35-4520-9D05-7FEC661DA68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C082E00-B24F-410F-99C0-6D8F7FE612ED}" type="pres">
      <dgm:prSet presAssocID="{453D76A2-C47A-4238-87A9-7B5A28718E38}" presName="sibTrans" presStyleCnt="0"/>
      <dgm:spPr/>
    </dgm:pt>
    <dgm:pt modelId="{218F192C-E7E2-4039-A020-F0C624576F85}" type="pres">
      <dgm:prSet presAssocID="{7C500E93-5857-4D60-A9B7-4506A47E6479}" presName="composite" presStyleCnt="0"/>
      <dgm:spPr/>
    </dgm:pt>
    <dgm:pt modelId="{23B7D018-61D6-4E2B-93F2-F6434A449D5A}" type="pres">
      <dgm:prSet presAssocID="{7C500E93-5857-4D60-A9B7-4506A47E6479}" presName="ParentText" presStyleLbl="node1" presStyleIdx="2" presStyleCnt="3" custScaleX="249399" custLinFactNeighborX="-5834" custLinFactNeighborY="1882">
        <dgm:presLayoutVars>
          <dgm:chMax val="1"/>
          <dgm:chPref val="1"/>
          <dgm:bulletEnabled val="1"/>
        </dgm:presLayoutVars>
      </dgm:prSet>
      <dgm:spPr/>
    </dgm:pt>
  </dgm:ptLst>
  <dgm:cxnLst>
    <dgm:cxn modelId="{6250875F-80C9-427B-959A-8F53B6EA5D7C}" type="presOf" srcId="{820606B8-9A35-4520-9D05-7FEC661DA68A}" destId="{6C9DAF00-0D36-47A4-811E-CCC03EE40657}" srcOrd="0" destOrd="0" presId="urn:microsoft.com/office/officeart/2005/8/layout/StepDownProcess"/>
    <dgm:cxn modelId="{C029CF82-1DDB-4B03-AC42-EA3E52D25E21}" type="presOf" srcId="{040513FE-8C53-41C0-8286-B345C387D161}" destId="{4ABC4F0F-E158-44C1-B3BC-186C52B0E746}" srcOrd="0" destOrd="0" presId="urn:microsoft.com/office/officeart/2005/8/layout/StepDownProcess"/>
    <dgm:cxn modelId="{1A9C9A90-2478-4BE6-99A6-8F6E797AE786}" type="presOf" srcId="{D997D21F-5ABF-43AF-BD9F-5E4E060B4A0C}" destId="{7C4D3E54-F8F4-45F6-9B76-2074E5230878}" srcOrd="0" destOrd="0" presId="urn:microsoft.com/office/officeart/2005/8/layout/StepDownProcess"/>
    <dgm:cxn modelId="{087C5296-A846-46CD-B068-3392BDCFCFA4}" srcId="{040513FE-8C53-41C0-8286-B345C387D161}" destId="{7C500E93-5857-4D60-A9B7-4506A47E6479}" srcOrd="2" destOrd="0" parTransId="{94FEAE52-9496-442E-AAAE-FE86E99347EF}" sibTransId="{DB290CBE-DAF4-499F-BFDF-500553C5824E}"/>
    <dgm:cxn modelId="{959A74AA-86ED-435E-A660-855826D53997}" srcId="{040513FE-8C53-41C0-8286-B345C387D161}" destId="{D997D21F-5ABF-43AF-BD9F-5E4E060B4A0C}" srcOrd="0" destOrd="0" parTransId="{D2A316F8-0997-42B5-8291-AA4E07593C27}" sibTransId="{23CD8F65-59BA-4CFB-A2CF-224DDF2ED40C}"/>
    <dgm:cxn modelId="{F14AA6BF-A584-4E16-9EFC-164AAE0CF021}" srcId="{040513FE-8C53-41C0-8286-B345C387D161}" destId="{820606B8-9A35-4520-9D05-7FEC661DA68A}" srcOrd="1" destOrd="0" parTransId="{39EAEB16-7595-474D-A2AA-9166CBB6E253}" sibTransId="{453D76A2-C47A-4238-87A9-7B5A28718E38}"/>
    <dgm:cxn modelId="{7B5CFEE5-A323-4651-B9E0-798BF76AAA4E}" type="presOf" srcId="{7C500E93-5857-4D60-A9B7-4506A47E6479}" destId="{23B7D018-61D6-4E2B-93F2-F6434A449D5A}" srcOrd="0" destOrd="0" presId="urn:microsoft.com/office/officeart/2005/8/layout/StepDownProcess"/>
    <dgm:cxn modelId="{CA8417AE-98DA-4A5C-8AC8-6DA810F5665B}" type="presParOf" srcId="{4ABC4F0F-E158-44C1-B3BC-186C52B0E746}" destId="{9D5C13A0-AC08-4298-B69B-B0E6D4C1FC6A}" srcOrd="0" destOrd="0" presId="urn:microsoft.com/office/officeart/2005/8/layout/StepDownProcess"/>
    <dgm:cxn modelId="{F5238954-8755-4D8B-AF71-F3C27AEC320E}" type="presParOf" srcId="{9D5C13A0-AC08-4298-B69B-B0E6D4C1FC6A}" destId="{E4F63C30-CCE0-4341-AEE0-18FA5CBE285F}" srcOrd="0" destOrd="0" presId="urn:microsoft.com/office/officeart/2005/8/layout/StepDownProcess"/>
    <dgm:cxn modelId="{72C37629-6373-4CBF-B237-CC680C6F4BBC}" type="presParOf" srcId="{9D5C13A0-AC08-4298-B69B-B0E6D4C1FC6A}" destId="{7C4D3E54-F8F4-45F6-9B76-2074E5230878}" srcOrd="1" destOrd="0" presId="urn:microsoft.com/office/officeart/2005/8/layout/StepDownProcess"/>
    <dgm:cxn modelId="{9ABF2307-82EF-4281-82FD-BBF81C14C321}" type="presParOf" srcId="{9D5C13A0-AC08-4298-B69B-B0E6D4C1FC6A}" destId="{1E80E5B7-7B6B-426F-BE68-3604197266CA}" srcOrd="2" destOrd="0" presId="urn:microsoft.com/office/officeart/2005/8/layout/StepDownProcess"/>
    <dgm:cxn modelId="{73F991D3-C5AD-47E2-BFD1-FCE345044030}" type="presParOf" srcId="{4ABC4F0F-E158-44C1-B3BC-186C52B0E746}" destId="{4910A26B-95AE-443F-AEFA-9CC5B4B423AA}" srcOrd="1" destOrd="0" presId="urn:microsoft.com/office/officeart/2005/8/layout/StepDownProcess"/>
    <dgm:cxn modelId="{68DBE228-0873-4704-9D20-C6C5D5609EF0}" type="presParOf" srcId="{4ABC4F0F-E158-44C1-B3BC-186C52B0E746}" destId="{A3FFAE67-E362-4B2F-A5FA-5DBBCAFE5FEA}" srcOrd="2" destOrd="0" presId="urn:microsoft.com/office/officeart/2005/8/layout/StepDownProcess"/>
    <dgm:cxn modelId="{71070CCF-8B78-4C70-BD14-A25E9FD3AB10}" type="presParOf" srcId="{A3FFAE67-E362-4B2F-A5FA-5DBBCAFE5FEA}" destId="{2F7C664B-5C7D-45EF-A683-602F81C2C1E7}" srcOrd="0" destOrd="0" presId="urn:microsoft.com/office/officeart/2005/8/layout/StepDownProcess"/>
    <dgm:cxn modelId="{2FB80C42-B3C1-4EF8-A69D-7044F6BEE693}" type="presParOf" srcId="{A3FFAE67-E362-4B2F-A5FA-5DBBCAFE5FEA}" destId="{6C9DAF00-0D36-47A4-811E-CCC03EE40657}" srcOrd="1" destOrd="0" presId="urn:microsoft.com/office/officeart/2005/8/layout/StepDownProcess"/>
    <dgm:cxn modelId="{7C5C30C7-1383-4595-AFE9-32BEEF091914}" type="presParOf" srcId="{A3FFAE67-E362-4B2F-A5FA-5DBBCAFE5FEA}" destId="{60F6FB72-7C48-4F3B-B665-FFB6A6D936AF}" srcOrd="2" destOrd="0" presId="urn:microsoft.com/office/officeart/2005/8/layout/StepDownProcess"/>
    <dgm:cxn modelId="{0E811332-64E1-4AF3-BEF8-FD9005E299F2}" type="presParOf" srcId="{4ABC4F0F-E158-44C1-B3BC-186C52B0E746}" destId="{CC082E00-B24F-410F-99C0-6D8F7FE612ED}" srcOrd="3" destOrd="0" presId="urn:microsoft.com/office/officeart/2005/8/layout/StepDownProcess"/>
    <dgm:cxn modelId="{8A4ADF64-B2CA-4520-8953-D57E50160F63}" type="presParOf" srcId="{4ABC4F0F-E158-44C1-B3BC-186C52B0E746}" destId="{218F192C-E7E2-4039-A020-F0C624576F85}" srcOrd="4" destOrd="0" presId="urn:microsoft.com/office/officeart/2005/8/layout/StepDownProcess"/>
    <dgm:cxn modelId="{8799D518-A395-4774-8750-2B3879E7C722}" type="presParOf" srcId="{218F192C-E7E2-4039-A020-F0C624576F85}" destId="{23B7D018-61D6-4E2B-93F2-F6434A449D5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E4DB9A-13A8-46C2-8FDA-75112C66FF67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C218CB6A-F4A3-48A8-8532-87FC027E4664}">
      <dgm:prSet/>
      <dgm:spPr/>
      <dgm:t>
        <a:bodyPr/>
        <a:lstStyle/>
        <a:p>
          <a:r>
            <a:rPr lang="en-US"/>
            <a:t>Indian restaurants top the charts of most common venues in the 5 districts.</a:t>
          </a:r>
        </a:p>
      </dgm:t>
    </dgm:pt>
    <dgm:pt modelId="{40FD6117-01C8-4A9C-B62F-6F9D36C4082D}" type="parTrans" cxnId="{528582BE-614A-42F9-8991-BB9F97F35E12}">
      <dgm:prSet/>
      <dgm:spPr/>
      <dgm:t>
        <a:bodyPr/>
        <a:lstStyle/>
        <a:p>
          <a:endParaRPr lang="en-US"/>
        </a:p>
      </dgm:t>
    </dgm:pt>
    <dgm:pt modelId="{C71D2D05-C25A-4894-8ACD-274DB5BF5315}" type="sibTrans" cxnId="{528582BE-614A-42F9-8991-BB9F97F35E12}">
      <dgm:prSet/>
      <dgm:spPr/>
      <dgm:t>
        <a:bodyPr/>
        <a:lstStyle/>
        <a:p>
          <a:endParaRPr lang="en-US"/>
        </a:p>
      </dgm:t>
    </dgm:pt>
    <dgm:pt modelId="{99EC4FD5-709F-4F95-B522-001458C8451A}">
      <dgm:prSet/>
      <dgm:spPr/>
      <dgm:t>
        <a:bodyPr/>
        <a:lstStyle/>
        <a:p>
          <a:r>
            <a:rPr lang="en-US"/>
            <a:t>Coimbatore district has the maximum number of multiplexes as the most popular venues.</a:t>
          </a:r>
        </a:p>
      </dgm:t>
    </dgm:pt>
    <dgm:pt modelId="{44E9F04A-9736-4511-8E57-0D6B34D962C5}" type="parTrans" cxnId="{FDC42BD5-3651-4C1F-930D-FD0F80873ABF}">
      <dgm:prSet/>
      <dgm:spPr/>
      <dgm:t>
        <a:bodyPr/>
        <a:lstStyle/>
        <a:p>
          <a:endParaRPr lang="en-US"/>
        </a:p>
      </dgm:t>
    </dgm:pt>
    <dgm:pt modelId="{F36AAAB7-9062-4438-BBFF-38DEFC5DCDF1}" type="sibTrans" cxnId="{FDC42BD5-3651-4C1F-930D-FD0F80873ABF}">
      <dgm:prSet/>
      <dgm:spPr/>
      <dgm:t>
        <a:bodyPr/>
        <a:lstStyle/>
        <a:p>
          <a:endParaRPr lang="en-US"/>
        </a:p>
      </dgm:t>
    </dgm:pt>
    <dgm:pt modelId="{B9A4659D-C39E-4D71-96C0-CF40F2A5B8DF}">
      <dgm:prSet/>
      <dgm:spPr/>
      <dgm:t>
        <a:bodyPr/>
        <a:lstStyle/>
        <a:p>
          <a:r>
            <a:rPr lang="en-US" dirty="0"/>
            <a:t>Despite being thickly populated, Tiruvallur does not have any multiplex whereas this district has the maximum number of Indian restaurants.</a:t>
          </a:r>
        </a:p>
      </dgm:t>
    </dgm:pt>
    <dgm:pt modelId="{A4B199FB-034F-480E-9078-00EBF5E8B19C}" type="parTrans" cxnId="{0D447F55-5463-474E-BDCD-839D3CBCD293}">
      <dgm:prSet/>
      <dgm:spPr/>
      <dgm:t>
        <a:bodyPr/>
        <a:lstStyle/>
        <a:p>
          <a:endParaRPr lang="en-US"/>
        </a:p>
      </dgm:t>
    </dgm:pt>
    <dgm:pt modelId="{40CCC5E7-239F-4670-96E1-8AE5F09A7731}" type="sibTrans" cxnId="{0D447F55-5463-474E-BDCD-839D3CBCD293}">
      <dgm:prSet/>
      <dgm:spPr/>
      <dgm:t>
        <a:bodyPr/>
        <a:lstStyle/>
        <a:p>
          <a:endParaRPr lang="en-US"/>
        </a:p>
      </dgm:t>
    </dgm:pt>
    <dgm:pt modelId="{CBA5F969-CBB1-4D37-95B6-EE56E1FF9881}" type="pres">
      <dgm:prSet presAssocID="{A8E4DB9A-13A8-46C2-8FDA-75112C66FF67}" presName="Name0" presStyleCnt="0">
        <dgm:presLayoutVars>
          <dgm:chMax val="7"/>
          <dgm:chPref val="7"/>
          <dgm:dir/>
        </dgm:presLayoutVars>
      </dgm:prSet>
      <dgm:spPr/>
    </dgm:pt>
    <dgm:pt modelId="{69ABE788-D2F8-453A-82E6-F22EDA88BA59}" type="pres">
      <dgm:prSet presAssocID="{A8E4DB9A-13A8-46C2-8FDA-75112C66FF67}" presName="Name1" presStyleCnt="0"/>
      <dgm:spPr/>
    </dgm:pt>
    <dgm:pt modelId="{577D1969-6F45-43D9-BEDE-664103CBD15B}" type="pres">
      <dgm:prSet presAssocID="{A8E4DB9A-13A8-46C2-8FDA-75112C66FF67}" presName="cycle" presStyleCnt="0"/>
      <dgm:spPr/>
    </dgm:pt>
    <dgm:pt modelId="{E277420B-057F-44F8-AF5C-160AB9ABE135}" type="pres">
      <dgm:prSet presAssocID="{A8E4DB9A-13A8-46C2-8FDA-75112C66FF67}" presName="srcNode" presStyleLbl="node1" presStyleIdx="0" presStyleCnt="3"/>
      <dgm:spPr/>
    </dgm:pt>
    <dgm:pt modelId="{907340C3-0DE2-46E3-A283-F2AECEA3E363}" type="pres">
      <dgm:prSet presAssocID="{A8E4DB9A-13A8-46C2-8FDA-75112C66FF67}" presName="conn" presStyleLbl="parChTrans1D2" presStyleIdx="0" presStyleCnt="1"/>
      <dgm:spPr/>
    </dgm:pt>
    <dgm:pt modelId="{38B7A518-1D44-4895-BBC2-71212378ED7A}" type="pres">
      <dgm:prSet presAssocID="{A8E4DB9A-13A8-46C2-8FDA-75112C66FF67}" presName="extraNode" presStyleLbl="node1" presStyleIdx="0" presStyleCnt="3"/>
      <dgm:spPr/>
    </dgm:pt>
    <dgm:pt modelId="{12480E3E-7E87-4874-BAF6-2F91660BC76E}" type="pres">
      <dgm:prSet presAssocID="{A8E4DB9A-13A8-46C2-8FDA-75112C66FF67}" presName="dstNode" presStyleLbl="node1" presStyleIdx="0" presStyleCnt="3"/>
      <dgm:spPr/>
    </dgm:pt>
    <dgm:pt modelId="{8454F4A6-C763-4934-AB8D-469DC599842C}" type="pres">
      <dgm:prSet presAssocID="{C218CB6A-F4A3-48A8-8532-87FC027E4664}" presName="text_1" presStyleLbl="node1" presStyleIdx="0" presStyleCnt="3">
        <dgm:presLayoutVars>
          <dgm:bulletEnabled val="1"/>
        </dgm:presLayoutVars>
      </dgm:prSet>
      <dgm:spPr/>
    </dgm:pt>
    <dgm:pt modelId="{C2517FF3-0350-4B79-801B-D8AF390A08FD}" type="pres">
      <dgm:prSet presAssocID="{C218CB6A-F4A3-48A8-8532-87FC027E4664}" presName="accent_1" presStyleCnt="0"/>
      <dgm:spPr/>
    </dgm:pt>
    <dgm:pt modelId="{79CEA3FA-6264-4CC3-85C7-C76A67136652}" type="pres">
      <dgm:prSet presAssocID="{C218CB6A-F4A3-48A8-8532-87FC027E4664}" presName="accentRepeatNode" presStyleLbl="solidFgAcc1" presStyleIdx="0" presStyleCnt="3"/>
      <dgm:spPr/>
    </dgm:pt>
    <dgm:pt modelId="{E9EEA71A-D778-4561-8FA5-835D7726DFB2}" type="pres">
      <dgm:prSet presAssocID="{99EC4FD5-709F-4F95-B522-001458C8451A}" presName="text_2" presStyleLbl="node1" presStyleIdx="1" presStyleCnt="3">
        <dgm:presLayoutVars>
          <dgm:bulletEnabled val="1"/>
        </dgm:presLayoutVars>
      </dgm:prSet>
      <dgm:spPr/>
    </dgm:pt>
    <dgm:pt modelId="{E2042248-D306-47DB-8407-26C214096D91}" type="pres">
      <dgm:prSet presAssocID="{99EC4FD5-709F-4F95-B522-001458C8451A}" presName="accent_2" presStyleCnt="0"/>
      <dgm:spPr/>
    </dgm:pt>
    <dgm:pt modelId="{BBA60856-87D2-4086-BB0D-152079266D3A}" type="pres">
      <dgm:prSet presAssocID="{99EC4FD5-709F-4F95-B522-001458C8451A}" presName="accentRepeatNode" presStyleLbl="solidFgAcc1" presStyleIdx="1" presStyleCnt="3"/>
      <dgm:spPr/>
    </dgm:pt>
    <dgm:pt modelId="{47B46E52-3BD1-4A66-A968-0986135F6438}" type="pres">
      <dgm:prSet presAssocID="{B9A4659D-C39E-4D71-96C0-CF40F2A5B8DF}" presName="text_3" presStyleLbl="node1" presStyleIdx="2" presStyleCnt="3">
        <dgm:presLayoutVars>
          <dgm:bulletEnabled val="1"/>
        </dgm:presLayoutVars>
      </dgm:prSet>
      <dgm:spPr/>
    </dgm:pt>
    <dgm:pt modelId="{D20E6F16-78B6-46F3-B22D-F26F564721AD}" type="pres">
      <dgm:prSet presAssocID="{B9A4659D-C39E-4D71-96C0-CF40F2A5B8DF}" presName="accent_3" presStyleCnt="0"/>
      <dgm:spPr/>
    </dgm:pt>
    <dgm:pt modelId="{9F2CAA6E-3B08-4264-A548-33130AC29005}" type="pres">
      <dgm:prSet presAssocID="{B9A4659D-C39E-4D71-96C0-CF40F2A5B8DF}" presName="accentRepeatNode" presStyleLbl="solidFgAcc1" presStyleIdx="2" presStyleCnt="3"/>
      <dgm:spPr/>
    </dgm:pt>
  </dgm:ptLst>
  <dgm:cxnLst>
    <dgm:cxn modelId="{0D447F55-5463-474E-BDCD-839D3CBCD293}" srcId="{A8E4DB9A-13A8-46C2-8FDA-75112C66FF67}" destId="{B9A4659D-C39E-4D71-96C0-CF40F2A5B8DF}" srcOrd="2" destOrd="0" parTransId="{A4B199FB-034F-480E-9078-00EBF5E8B19C}" sibTransId="{40CCC5E7-239F-4670-96E1-8AE5F09A7731}"/>
    <dgm:cxn modelId="{960C2591-EED0-4764-84C0-578EBC4025A1}" type="presOf" srcId="{99EC4FD5-709F-4F95-B522-001458C8451A}" destId="{E9EEA71A-D778-4561-8FA5-835D7726DFB2}" srcOrd="0" destOrd="0" presId="urn:microsoft.com/office/officeart/2008/layout/VerticalCurvedList"/>
    <dgm:cxn modelId="{C5EF8E97-8B02-431C-964B-ABB24D97ED78}" type="presOf" srcId="{A8E4DB9A-13A8-46C2-8FDA-75112C66FF67}" destId="{CBA5F969-CBB1-4D37-95B6-EE56E1FF9881}" srcOrd="0" destOrd="0" presId="urn:microsoft.com/office/officeart/2008/layout/VerticalCurvedList"/>
    <dgm:cxn modelId="{81A903B4-0406-4C3A-AB6B-F33AEAC857FB}" type="presOf" srcId="{C71D2D05-C25A-4894-8ACD-274DB5BF5315}" destId="{907340C3-0DE2-46E3-A283-F2AECEA3E363}" srcOrd="0" destOrd="0" presId="urn:microsoft.com/office/officeart/2008/layout/VerticalCurvedList"/>
    <dgm:cxn modelId="{5B4CEDB4-AEFE-4BB1-AE4E-2C95F1615F86}" type="presOf" srcId="{B9A4659D-C39E-4D71-96C0-CF40F2A5B8DF}" destId="{47B46E52-3BD1-4A66-A968-0986135F6438}" srcOrd="0" destOrd="0" presId="urn:microsoft.com/office/officeart/2008/layout/VerticalCurvedList"/>
    <dgm:cxn modelId="{528582BE-614A-42F9-8991-BB9F97F35E12}" srcId="{A8E4DB9A-13A8-46C2-8FDA-75112C66FF67}" destId="{C218CB6A-F4A3-48A8-8532-87FC027E4664}" srcOrd="0" destOrd="0" parTransId="{40FD6117-01C8-4A9C-B62F-6F9D36C4082D}" sibTransId="{C71D2D05-C25A-4894-8ACD-274DB5BF5315}"/>
    <dgm:cxn modelId="{FDC42BD5-3651-4C1F-930D-FD0F80873ABF}" srcId="{A8E4DB9A-13A8-46C2-8FDA-75112C66FF67}" destId="{99EC4FD5-709F-4F95-B522-001458C8451A}" srcOrd="1" destOrd="0" parTransId="{44E9F04A-9736-4511-8E57-0D6B34D962C5}" sibTransId="{F36AAAB7-9062-4438-BBFF-38DEFC5DCDF1}"/>
    <dgm:cxn modelId="{AB3F46DA-DBDA-4D8A-A7E4-A0B2C832EBED}" type="presOf" srcId="{C218CB6A-F4A3-48A8-8532-87FC027E4664}" destId="{8454F4A6-C763-4934-AB8D-469DC599842C}" srcOrd="0" destOrd="0" presId="urn:microsoft.com/office/officeart/2008/layout/VerticalCurvedList"/>
    <dgm:cxn modelId="{728CA3F1-EC33-4416-9DE4-E779641B8223}" type="presParOf" srcId="{CBA5F969-CBB1-4D37-95B6-EE56E1FF9881}" destId="{69ABE788-D2F8-453A-82E6-F22EDA88BA59}" srcOrd="0" destOrd="0" presId="urn:microsoft.com/office/officeart/2008/layout/VerticalCurvedList"/>
    <dgm:cxn modelId="{31B850E4-BB57-47F8-BB53-8D8FB7F73797}" type="presParOf" srcId="{69ABE788-D2F8-453A-82E6-F22EDA88BA59}" destId="{577D1969-6F45-43D9-BEDE-664103CBD15B}" srcOrd="0" destOrd="0" presId="urn:microsoft.com/office/officeart/2008/layout/VerticalCurvedList"/>
    <dgm:cxn modelId="{B9C1B7EE-F8E4-41B9-8EF2-9B7ED950739F}" type="presParOf" srcId="{577D1969-6F45-43D9-BEDE-664103CBD15B}" destId="{E277420B-057F-44F8-AF5C-160AB9ABE135}" srcOrd="0" destOrd="0" presId="urn:microsoft.com/office/officeart/2008/layout/VerticalCurvedList"/>
    <dgm:cxn modelId="{19767BAE-B4BA-4267-969C-BF7099B9BB43}" type="presParOf" srcId="{577D1969-6F45-43D9-BEDE-664103CBD15B}" destId="{907340C3-0DE2-46E3-A283-F2AECEA3E363}" srcOrd="1" destOrd="0" presId="urn:microsoft.com/office/officeart/2008/layout/VerticalCurvedList"/>
    <dgm:cxn modelId="{E7A90116-2ECF-41C4-9FBC-F5625B07DD43}" type="presParOf" srcId="{577D1969-6F45-43D9-BEDE-664103CBD15B}" destId="{38B7A518-1D44-4895-BBC2-71212378ED7A}" srcOrd="2" destOrd="0" presId="urn:microsoft.com/office/officeart/2008/layout/VerticalCurvedList"/>
    <dgm:cxn modelId="{B334CB61-9B48-4AEE-82F6-D1B70AC90D7D}" type="presParOf" srcId="{577D1969-6F45-43D9-BEDE-664103CBD15B}" destId="{12480E3E-7E87-4874-BAF6-2F91660BC76E}" srcOrd="3" destOrd="0" presId="urn:microsoft.com/office/officeart/2008/layout/VerticalCurvedList"/>
    <dgm:cxn modelId="{7B33F33A-7D2F-4B15-8956-78BDEE1BC2C7}" type="presParOf" srcId="{69ABE788-D2F8-453A-82E6-F22EDA88BA59}" destId="{8454F4A6-C763-4934-AB8D-469DC599842C}" srcOrd="1" destOrd="0" presId="urn:microsoft.com/office/officeart/2008/layout/VerticalCurvedList"/>
    <dgm:cxn modelId="{7531E54F-2F0F-4EE6-A701-B6D1C4359DED}" type="presParOf" srcId="{69ABE788-D2F8-453A-82E6-F22EDA88BA59}" destId="{C2517FF3-0350-4B79-801B-D8AF390A08FD}" srcOrd="2" destOrd="0" presId="urn:microsoft.com/office/officeart/2008/layout/VerticalCurvedList"/>
    <dgm:cxn modelId="{5A850985-35AD-4A84-9BA8-7EB151930FC5}" type="presParOf" srcId="{C2517FF3-0350-4B79-801B-D8AF390A08FD}" destId="{79CEA3FA-6264-4CC3-85C7-C76A67136652}" srcOrd="0" destOrd="0" presId="urn:microsoft.com/office/officeart/2008/layout/VerticalCurvedList"/>
    <dgm:cxn modelId="{522235FB-A514-4E02-8C18-7E538D39FE26}" type="presParOf" srcId="{69ABE788-D2F8-453A-82E6-F22EDA88BA59}" destId="{E9EEA71A-D778-4561-8FA5-835D7726DFB2}" srcOrd="3" destOrd="0" presId="urn:microsoft.com/office/officeart/2008/layout/VerticalCurvedList"/>
    <dgm:cxn modelId="{5096B4E2-5FD0-4D59-87D8-1DA447B9E069}" type="presParOf" srcId="{69ABE788-D2F8-453A-82E6-F22EDA88BA59}" destId="{E2042248-D306-47DB-8407-26C214096D91}" srcOrd="4" destOrd="0" presId="urn:microsoft.com/office/officeart/2008/layout/VerticalCurvedList"/>
    <dgm:cxn modelId="{FFF3C703-3127-4BCB-B9F3-1AD6C9D6B459}" type="presParOf" srcId="{E2042248-D306-47DB-8407-26C214096D91}" destId="{BBA60856-87D2-4086-BB0D-152079266D3A}" srcOrd="0" destOrd="0" presId="urn:microsoft.com/office/officeart/2008/layout/VerticalCurvedList"/>
    <dgm:cxn modelId="{FD872265-A694-4E2B-9A8B-D6CB42705EB0}" type="presParOf" srcId="{69ABE788-D2F8-453A-82E6-F22EDA88BA59}" destId="{47B46E52-3BD1-4A66-A968-0986135F6438}" srcOrd="5" destOrd="0" presId="urn:microsoft.com/office/officeart/2008/layout/VerticalCurvedList"/>
    <dgm:cxn modelId="{83B10DCF-D3A6-452B-A448-0281D61A5308}" type="presParOf" srcId="{69ABE788-D2F8-453A-82E6-F22EDA88BA59}" destId="{D20E6F16-78B6-46F3-B22D-F26F564721AD}" srcOrd="6" destOrd="0" presId="urn:microsoft.com/office/officeart/2008/layout/VerticalCurvedList"/>
    <dgm:cxn modelId="{44CA8514-3D4E-4B13-99B4-BEC87E003DAE}" type="presParOf" srcId="{D20E6F16-78B6-46F3-B22D-F26F564721AD}" destId="{9F2CAA6E-3B08-4264-A548-33130AC290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117E09-8673-4AC0-8C61-2F6989006EF5}" type="doc">
      <dgm:prSet loTypeId="urn:microsoft.com/office/officeart/2005/8/layout/hList6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4526ED0-B7DE-44F4-9074-BB7288006676}">
      <dgm:prSet custT="1"/>
      <dgm:spPr/>
      <dgm:t>
        <a:bodyPr/>
        <a:lstStyle/>
        <a:p>
          <a:r>
            <a:rPr lang="en-US" sz="1400"/>
            <a:t>The project was a real hands-on experience for applying the concepts of software engineering.</a:t>
          </a:r>
        </a:p>
      </dgm:t>
    </dgm:pt>
    <dgm:pt modelId="{3F1C2B9E-F671-4360-BF0A-BDD4153CA410}" type="parTrans" cxnId="{630ACA33-E0F8-4327-A3ED-66FDFF054581}">
      <dgm:prSet/>
      <dgm:spPr/>
      <dgm:t>
        <a:bodyPr/>
        <a:lstStyle/>
        <a:p>
          <a:endParaRPr lang="en-US" sz="1400"/>
        </a:p>
      </dgm:t>
    </dgm:pt>
    <dgm:pt modelId="{596C3373-7826-40BC-B6DB-667FB830396B}" type="sibTrans" cxnId="{630ACA33-E0F8-4327-A3ED-66FDFF054581}">
      <dgm:prSet/>
      <dgm:spPr/>
      <dgm:t>
        <a:bodyPr/>
        <a:lstStyle/>
        <a:p>
          <a:endParaRPr lang="en-US" sz="1400"/>
        </a:p>
      </dgm:t>
    </dgm:pt>
    <dgm:pt modelId="{499BD7A8-1CE4-4DAF-BB7F-230E69A1C5AA}">
      <dgm:prSet custT="1"/>
      <dgm:spPr/>
      <dgm:t>
        <a:bodyPr/>
        <a:lstStyle/>
        <a:p>
          <a:r>
            <a:rPr lang="en-US" sz="1400"/>
            <a:t>Right from the conceptualizing of the idea to executing it and then finally drawing conclusions from it for a major business decision has really been informative. </a:t>
          </a:r>
        </a:p>
      </dgm:t>
    </dgm:pt>
    <dgm:pt modelId="{4CD6DF06-8FD8-40D9-9FD0-332CBEDF0C98}" type="parTrans" cxnId="{6DF9C3B0-1EAC-4331-BC07-B585D038D11A}">
      <dgm:prSet/>
      <dgm:spPr/>
      <dgm:t>
        <a:bodyPr/>
        <a:lstStyle/>
        <a:p>
          <a:endParaRPr lang="en-US" sz="1400"/>
        </a:p>
      </dgm:t>
    </dgm:pt>
    <dgm:pt modelId="{27DACC07-4FD3-4C18-B0CA-F47E94CD82D5}" type="sibTrans" cxnId="{6DF9C3B0-1EAC-4331-BC07-B585D038D11A}">
      <dgm:prSet/>
      <dgm:spPr/>
      <dgm:t>
        <a:bodyPr/>
        <a:lstStyle/>
        <a:p>
          <a:endParaRPr lang="en-US" sz="1400"/>
        </a:p>
      </dgm:t>
    </dgm:pt>
    <dgm:pt modelId="{987C9EEE-FEF1-4667-93C9-994DB5DE5C94}">
      <dgm:prSet custT="1"/>
      <dgm:spPr/>
      <dgm:t>
        <a:bodyPr/>
        <a:lstStyle/>
        <a:p>
          <a:r>
            <a:rPr lang="en-US" sz="1400"/>
            <a:t>Scrapping data from the web, cleaning it and then applying various visualization tools to it so that it can make sense and communicate the information required was really a great learning experience.</a:t>
          </a:r>
        </a:p>
      </dgm:t>
    </dgm:pt>
    <dgm:pt modelId="{2862E89A-EC1E-4C3A-8563-8FAC72059492}" type="parTrans" cxnId="{B10956CD-E0C4-4190-BEB2-6765D8F09FF5}">
      <dgm:prSet/>
      <dgm:spPr/>
      <dgm:t>
        <a:bodyPr/>
        <a:lstStyle/>
        <a:p>
          <a:endParaRPr lang="en-US" sz="1400"/>
        </a:p>
      </dgm:t>
    </dgm:pt>
    <dgm:pt modelId="{099EA599-10BB-4B1E-ADC1-BC6C9DB2E0A7}" type="sibTrans" cxnId="{B10956CD-E0C4-4190-BEB2-6765D8F09FF5}">
      <dgm:prSet/>
      <dgm:spPr/>
      <dgm:t>
        <a:bodyPr/>
        <a:lstStyle/>
        <a:p>
          <a:endParaRPr lang="en-US" sz="1400"/>
        </a:p>
      </dgm:t>
    </dgm:pt>
    <dgm:pt modelId="{1C30DDE4-E1A7-4BD8-802F-5DCDD72D1328}">
      <dgm:prSet custT="1"/>
      <dgm:spPr/>
      <dgm:t>
        <a:bodyPr/>
        <a:lstStyle/>
        <a:p>
          <a:r>
            <a:rPr lang="en-US" sz="1400" dirty="0"/>
            <a:t>Also it helped in understanding the usage of some frequently used python libraries to scrap web-data, Foursquare API to explore the major districts of Tamil Nadu and visualizing the results of segmentation of districts using Folium leaflet map. </a:t>
          </a:r>
        </a:p>
      </dgm:t>
    </dgm:pt>
    <dgm:pt modelId="{382CC96F-325C-4C61-84CC-3B5BD8B6E378}" type="parTrans" cxnId="{0BF7E593-1F38-4447-BF16-8BBE5E379B87}">
      <dgm:prSet/>
      <dgm:spPr/>
      <dgm:t>
        <a:bodyPr/>
        <a:lstStyle/>
        <a:p>
          <a:endParaRPr lang="en-US" sz="1400"/>
        </a:p>
      </dgm:t>
    </dgm:pt>
    <dgm:pt modelId="{31D2F652-5D11-4EC1-8C1B-DC425789D882}" type="sibTrans" cxnId="{0BF7E593-1F38-4447-BF16-8BBE5E379B87}">
      <dgm:prSet/>
      <dgm:spPr/>
      <dgm:t>
        <a:bodyPr/>
        <a:lstStyle/>
        <a:p>
          <a:endParaRPr lang="en-US" sz="1400"/>
        </a:p>
      </dgm:t>
    </dgm:pt>
    <dgm:pt modelId="{54F91DC1-478B-4521-9C42-F04836036415}">
      <dgm:prSet custT="1"/>
      <dgm:spPr/>
      <dgm:t>
        <a:bodyPr/>
        <a:lstStyle/>
        <a:p>
          <a:r>
            <a:rPr lang="en-US" sz="1400"/>
            <a:t>Since the entire analysis was mostly concentrated on the possibilities of opening a multiplex targeting the fact that people are fond of going out and eating out, some of the results obtained are contrary to what the expectations were. </a:t>
          </a:r>
        </a:p>
      </dgm:t>
    </dgm:pt>
    <dgm:pt modelId="{E3FB60D6-2F24-4A0B-959A-ED575B8A7620}" type="parTrans" cxnId="{A7CE707A-95CC-4D46-B270-AD2FD216EB82}">
      <dgm:prSet/>
      <dgm:spPr/>
      <dgm:t>
        <a:bodyPr/>
        <a:lstStyle/>
        <a:p>
          <a:endParaRPr lang="en-US" sz="1400"/>
        </a:p>
      </dgm:t>
    </dgm:pt>
    <dgm:pt modelId="{88400C02-A0EC-4EA0-BDBE-A014274B7B6A}" type="sibTrans" cxnId="{A7CE707A-95CC-4D46-B270-AD2FD216EB82}">
      <dgm:prSet/>
      <dgm:spPr/>
      <dgm:t>
        <a:bodyPr/>
        <a:lstStyle/>
        <a:p>
          <a:endParaRPr lang="en-US" sz="1400"/>
        </a:p>
      </dgm:t>
    </dgm:pt>
    <dgm:pt modelId="{ABF54C56-31A4-4AE0-9CD5-BDBCDCFBDB8A}">
      <dgm:prSet custT="1"/>
      <dgm:spPr/>
      <dgm:t>
        <a:bodyPr/>
        <a:lstStyle/>
        <a:p>
          <a:r>
            <a:rPr lang="en-US" sz="1400"/>
            <a:t>Finally to conclude this project provided a true glimpse of how real life data-science projects look like</a:t>
          </a:r>
        </a:p>
      </dgm:t>
    </dgm:pt>
    <dgm:pt modelId="{46B3EB27-FD84-414D-A0DF-A454FB9A5DC3}" type="parTrans" cxnId="{26C00FA7-F3F7-4385-8AEF-25103E4E7989}">
      <dgm:prSet/>
      <dgm:spPr/>
      <dgm:t>
        <a:bodyPr/>
        <a:lstStyle/>
        <a:p>
          <a:endParaRPr lang="en-US" sz="1400"/>
        </a:p>
      </dgm:t>
    </dgm:pt>
    <dgm:pt modelId="{84C1F275-9699-443A-B5C8-3C69FCB80CF8}" type="sibTrans" cxnId="{26C00FA7-F3F7-4385-8AEF-25103E4E7989}">
      <dgm:prSet/>
      <dgm:spPr/>
      <dgm:t>
        <a:bodyPr/>
        <a:lstStyle/>
        <a:p>
          <a:endParaRPr lang="en-US" sz="1400"/>
        </a:p>
      </dgm:t>
    </dgm:pt>
    <dgm:pt modelId="{B1AFC0B6-DBAA-4D4A-990C-D8BA32233FDB}">
      <dgm:prSet custT="1"/>
      <dgm:spPr/>
      <dgm:t>
        <a:bodyPr/>
        <a:lstStyle/>
        <a:p>
          <a:r>
            <a:rPr lang="en-US" sz="1400"/>
            <a:t>Potential </a:t>
          </a:r>
          <a:r>
            <a:rPr lang="en-US" sz="1400" dirty="0"/>
            <a:t>for this kind of analysis in a real-life business problem is discussed in great detail.</a:t>
          </a:r>
        </a:p>
      </dgm:t>
    </dgm:pt>
    <dgm:pt modelId="{91F345DB-ABF1-44EE-BADF-ACA20AD16590}" type="parTrans" cxnId="{68A03412-6C40-49AA-B89F-D4337F546E2B}">
      <dgm:prSet/>
      <dgm:spPr/>
      <dgm:t>
        <a:bodyPr/>
        <a:lstStyle/>
        <a:p>
          <a:endParaRPr lang="en-US" sz="1600"/>
        </a:p>
      </dgm:t>
    </dgm:pt>
    <dgm:pt modelId="{C1D082A3-D1CD-4884-9482-6F571EB60107}" type="sibTrans" cxnId="{68A03412-6C40-49AA-B89F-D4337F546E2B}">
      <dgm:prSet/>
      <dgm:spPr/>
      <dgm:t>
        <a:bodyPr/>
        <a:lstStyle/>
        <a:p>
          <a:endParaRPr lang="en-US" sz="1600"/>
        </a:p>
      </dgm:t>
    </dgm:pt>
    <dgm:pt modelId="{15E9CE8A-9340-4009-83E4-175AFC7C7C48}" type="pres">
      <dgm:prSet presAssocID="{4F117E09-8673-4AC0-8C61-2F6989006EF5}" presName="Name0" presStyleCnt="0">
        <dgm:presLayoutVars>
          <dgm:dir/>
          <dgm:resizeHandles val="exact"/>
        </dgm:presLayoutVars>
      </dgm:prSet>
      <dgm:spPr/>
    </dgm:pt>
    <dgm:pt modelId="{1DCA4B89-686F-4E85-8E8A-DD5F0A180584}" type="pres">
      <dgm:prSet presAssocID="{44526ED0-B7DE-44F4-9074-BB7288006676}" presName="node" presStyleLbl="node1" presStyleIdx="0" presStyleCnt="7">
        <dgm:presLayoutVars>
          <dgm:bulletEnabled val="1"/>
        </dgm:presLayoutVars>
      </dgm:prSet>
      <dgm:spPr/>
    </dgm:pt>
    <dgm:pt modelId="{600A5365-9D01-41D4-A31D-864AF6833B79}" type="pres">
      <dgm:prSet presAssocID="{596C3373-7826-40BC-B6DB-667FB830396B}" presName="sibTrans" presStyleCnt="0"/>
      <dgm:spPr/>
    </dgm:pt>
    <dgm:pt modelId="{6D7E8085-4D9A-40B6-B91E-A132D25F62F2}" type="pres">
      <dgm:prSet presAssocID="{499BD7A8-1CE4-4DAF-BB7F-230E69A1C5AA}" presName="node" presStyleLbl="node1" presStyleIdx="1" presStyleCnt="7">
        <dgm:presLayoutVars>
          <dgm:bulletEnabled val="1"/>
        </dgm:presLayoutVars>
      </dgm:prSet>
      <dgm:spPr/>
    </dgm:pt>
    <dgm:pt modelId="{2CB0B637-37BC-4DFC-A162-1C3718F98B51}" type="pres">
      <dgm:prSet presAssocID="{27DACC07-4FD3-4C18-B0CA-F47E94CD82D5}" presName="sibTrans" presStyleCnt="0"/>
      <dgm:spPr/>
    </dgm:pt>
    <dgm:pt modelId="{7F2F83D6-B05A-4D43-A529-E7A084521018}" type="pres">
      <dgm:prSet presAssocID="{987C9EEE-FEF1-4667-93C9-994DB5DE5C94}" presName="node" presStyleLbl="node1" presStyleIdx="2" presStyleCnt="7">
        <dgm:presLayoutVars>
          <dgm:bulletEnabled val="1"/>
        </dgm:presLayoutVars>
      </dgm:prSet>
      <dgm:spPr/>
    </dgm:pt>
    <dgm:pt modelId="{44B0FEDD-4D56-435B-BD06-2BC30AB388B8}" type="pres">
      <dgm:prSet presAssocID="{099EA599-10BB-4B1E-ADC1-BC6C9DB2E0A7}" presName="sibTrans" presStyleCnt="0"/>
      <dgm:spPr/>
    </dgm:pt>
    <dgm:pt modelId="{0D75B83A-AE49-4381-9AD2-EFE2655591D4}" type="pres">
      <dgm:prSet presAssocID="{1C30DDE4-E1A7-4BD8-802F-5DCDD72D1328}" presName="node" presStyleLbl="node1" presStyleIdx="3" presStyleCnt="7">
        <dgm:presLayoutVars>
          <dgm:bulletEnabled val="1"/>
        </dgm:presLayoutVars>
      </dgm:prSet>
      <dgm:spPr/>
    </dgm:pt>
    <dgm:pt modelId="{0634510E-DBED-457A-B035-D293AF289EFB}" type="pres">
      <dgm:prSet presAssocID="{31D2F652-5D11-4EC1-8C1B-DC425789D882}" presName="sibTrans" presStyleCnt="0"/>
      <dgm:spPr/>
    </dgm:pt>
    <dgm:pt modelId="{C289B13B-285F-4D6D-8973-83F02301824F}" type="pres">
      <dgm:prSet presAssocID="{B1AFC0B6-DBAA-4D4A-990C-D8BA32233FDB}" presName="node" presStyleLbl="node1" presStyleIdx="4" presStyleCnt="7">
        <dgm:presLayoutVars>
          <dgm:bulletEnabled val="1"/>
        </dgm:presLayoutVars>
      </dgm:prSet>
      <dgm:spPr/>
    </dgm:pt>
    <dgm:pt modelId="{C367C93C-A369-4E12-96CD-08BB2943ACF0}" type="pres">
      <dgm:prSet presAssocID="{C1D082A3-D1CD-4884-9482-6F571EB60107}" presName="sibTrans" presStyleCnt="0"/>
      <dgm:spPr/>
    </dgm:pt>
    <dgm:pt modelId="{B0E26EB0-E1C5-41F1-9358-2AC9F1D293F9}" type="pres">
      <dgm:prSet presAssocID="{54F91DC1-478B-4521-9C42-F04836036415}" presName="node" presStyleLbl="node1" presStyleIdx="5" presStyleCnt="7">
        <dgm:presLayoutVars>
          <dgm:bulletEnabled val="1"/>
        </dgm:presLayoutVars>
      </dgm:prSet>
      <dgm:spPr/>
    </dgm:pt>
    <dgm:pt modelId="{2D138241-A407-4CF6-80A7-B4355A0A37B2}" type="pres">
      <dgm:prSet presAssocID="{88400C02-A0EC-4EA0-BDBE-A014274B7B6A}" presName="sibTrans" presStyleCnt="0"/>
      <dgm:spPr/>
    </dgm:pt>
    <dgm:pt modelId="{C8C52992-07C4-41A1-9F6B-1A12CF97B993}" type="pres">
      <dgm:prSet presAssocID="{ABF54C56-31A4-4AE0-9CD5-BDBCDCFBDB8A}" presName="node" presStyleLbl="node1" presStyleIdx="6" presStyleCnt="7">
        <dgm:presLayoutVars>
          <dgm:bulletEnabled val="1"/>
        </dgm:presLayoutVars>
      </dgm:prSet>
      <dgm:spPr/>
    </dgm:pt>
  </dgm:ptLst>
  <dgm:cxnLst>
    <dgm:cxn modelId="{68A03412-6C40-49AA-B89F-D4337F546E2B}" srcId="{4F117E09-8673-4AC0-8C61-2F6989006EF5}" destId="{B1AFC0B6-DBAA-4D4A-990C-D8BA32233FDB}" srcOrd="4" destOrd="0" parTransId="{91F345DB-ABF1-44EE-BADF-ACA20AD16590}" sibTransId="{C1D082A3-D1CD-4884-9482-6F571EB60107}"/>
    <dgm:cxn modelId="{34117215-9F1F-4C83-B9B1-AB937E8EE19A}" type="presOf" srcId="{ABF54C56-31A4-4AE0-9CD5-BDBCDCFBDB8A}" destId="{C8C52992-07C4-41A1-9F6B-1A12CF97B993}" srcOrd="0" destOrd="0" presId="urn:microsoft.com/office/officeart/2005/8/layout/hList6"/>
    <dgm:cxn modelId="{630ACA33-E0F8-4327-A3ED-66FDFF054581}" srcId="{4F117E09-8673-4AC0-8C61-2F6989006EF5}" destId="{44526ED0-B7DE-44F4-9074-BB7288006676}" srcOrd="0" destOrd="0" parTransId="{3F1C2B9E-F671-4360-BF0A-BDD4153CA410}" sibTransId="{596C3373-7826-40BC-B6DB-667FB830396B}"/>
    <dgm:cxn modelId="{4BDCD03F-6F9C-478F-BBD0-8E864AEA6CA7}" type="presOf" srcId="{44526ED0-B7DE-44F4-9074-BB7288006676}" destId="{1DCA4B89-686F-4E85-8E8A-DD5F0A180584}" srcOrd="0" destOrd="0" presId="urn:microsoft.com/office/officeart/2005/8/layout/hList6"/>
    <dgm:cxn modelId="{8F317262-7EB5-44D3-942C-607C270D166E}" type="presOf" srcId="{B1AFC0B6-DBAA-4D4A-990C-D8BA32233FDB}" destId="{C289B13B-285F-4D6D-8973-83F02301824F}" srcOrd="0" destOrd="0" presId="urn:microsoft.com/office/officeart/2005/8/layout/hList6"/>
    <dgm:cxn modelId="{4653CC42-EC99-4EB3-9C49-1841AF90CACC}" type="presOf" srcId="{987C9EEE-FEF1-4667-93C9-994DB5DE5C94}" destId="{7F2F83D6-B05A-4D43-A529-E7A084521018}" srcOrd="0" destOrd="0" presId="urn:microsoft.com/office/officeart/2005/8/layout/hList6"/>
    <dgm:cxn modelId="{B68ABE64-1FB5-4F2B-9491-23DAA6DB0EC7}" type="presOf" srcId="{1C30DDE4-E1A7-4BD8-802F-5DCDD72D1328}" destId="{0D75B83A-AE49-4381-9AD2-EFE2655591D4}" srcOrd="0" destOrd="0" presId="urn:microsoft.com/office/officeart/2005/8/layout/hList6"/>
    <dgm:cxn modelId="{A7CE707A-95CC-4D46-B270-AD2FD216EB82}" srcId="{4F117E09-8673-4AC0-8C61-2F6989006EF5}" destId="{54F91DC1-478B-4521-9C42-F04836036415}" srcOrd="5" destOrd="0" parTransId="{E3FB60D6-2F24-4A0B-959A-ED575B8A7620}" sibTransId="{88400C02-A0EC-4EA0-BDBE-A014274B7B6A}"/>
    <dgm:cxn modelId="{65EC2F8D-27BB-4D66-841B-C6B7C279BA5C}" type="presOf" srcId="{4F117E09-8673-4AC0-8C61-2F6989006EF5}" destId="{15E9CE8A-9340-4009-83E4-175AFC7C7C48}" srcOrd="0" destOrd="0" presId="urn:microsoft.com/office/officeart/2005/8/layout/hList6"/>
    <dgm:cxn modelId="{0BF7E593-1F38-4447-BF16-8BBE5E379B87}" srcId="{4F117E09-8673-4AC0-8C61-2F6989006EF5}" destId="{1C30DDE4-E1A7-4BD8-802F-5DCDD72D1328}" srcOrd="3" destOrd="0" parTransId="{382CC96F-325C-4C61-84CC-3B5BD8B6E378}" sibTransId="{31D2F652-5D11-4EC1-8C1B-DC425789D882}"/>
    <dgm:cxn modelId="{BFFD5F95-513B-4361-AB6A-3234542C52AC}" type="presOf" srcId="{54F91DC1-478B-4521-9C42-F04836036415}" destId="{B0E26EB0-E1C5-41F1-9358-2AC9F1D293F9}" srcOrd="0" destOrd="0" presId="urn:microsoft.com/office/officeart/2005/8/layout/hList6"/>
    <dgm:cxn modelId="{26C00FA7-F3F7-4385-8AEF-25103E4E7989}" srcId="{4F117E09-8673-4AC0-8C61-2F6989006EF5}" destId="{ABF54C56-31A4-4AE0-9CD5-BDBCDCFBDB8A}" srcOrd="6" destOrd="0" parTransId="{46B3EB27-FD84-414D-A0DF-A454FB9A5DC3}" sibTransId="{84C1F275-9699-443A-B5C8-3C69FCB80CF8}"/>
    <dgm:cxn modelId="{6DF9C3B0-1EAC-4331-BC07-B585D038D11A}" srcId="{4F117E09-8673-4AC0-8C61-2F6989006EF5}" destId="{499BD7A8-1CE4-4DAF-BB7F-230E69A1C5AA}" srcOrd="1" destOrd="0" parTransId="{4CD6DF06-8FD8-40D9-9FD0-332CBEDF0C98}" sibTransId="{27DACC07-4FD3-4C18-B0CA-F47E94CD82D5}"/>
    <dgm:cxn modelId="{B10956CD-E0C4-4190-BEB2-6765D8F09FF5}" srcId="{4F117E09-8673-4AC0-8C61-2F6989006EF5}" destId="{987C9EEE-FEF1-4667-93C9-994DB5DE5C94}" srcOrd="2" destOrd="0" parTransId="{2862E89A-EC1E-4C3A-8563-8FAC72059492}" sibTransId="{099EA599-10BB-4B1E-ADC1-BC6C9DB2E0A7}"/>
    <dgm:cxn modelId="{EE596BF6-07EC-4F09-8C14-CD95A16C7DD9}" type="presOf" srcId="{499BD7A8-1CE4-4DAF-BB7F-230E69A1C5AA}" destId="{6D7E8085-4D9A-40B6-B91E-A132D25F62F2}" srcOrd="0" destOrd="0" presId="urn:microsoft.com/office/officeart/2005/8/layout/hList6"/>
    <dgm:cxn modelId="{2C011B92-9D2F-4EA9-BE48-EE8C496AD81F}" type="presParOf" srcId="{15E9CE8A-9340-4009-83E4-175AFC7C7C48}" destId="{1DCA4B89-686F-4E85-8E8A-DD5F0A180584}" srcOrd="0" destOrd="0" presId="urn:microsoft.com/office/officeart/2005/8/layout/hList6"/>
    <dgm:cxn modelId="{918DE62D-C962-44CC-A249-CF33682437FE}" type="presParOf" srcId="{15E9CE8A-9340-4009-83E4-175AFC7C7C48}" destId="{600A5365-9D01-41D4-A31D-864AF6833B79}" srcOrd="1" destOrd="0" presId="urn:microsoft.com/office/officeart/2005/8/layout/hList6"/>
    <dgm:cxn modelId="{A1E85EF2-381C-44F0-9EC7-C7D0CCE4DF6F}" type="presParOf" srcId="{15E9CE8A-9340-4009-83E4-175AFC7C7C48}" destId="{6D7E8085-4D9A-40B6-B91E-A132D25F62F2}" srcOrd="2" destOrd="0" presId="urn:microsoft.com/office/officeart/2005/8/layout/hList6"/>
    <dgm:cxn modelId="{684768F7-61BE-453D-B9C1-73DB7A11484F}" type="presParOf" srcId="{15E9CE8A-9340-4009-83E4-175AFC7C7C48}" destId="{2CB0B637-37BC-4DFC-A162-1C3718F98B51}" srcOrd="3" destOrd="0" presId="urn:microsoft.com/office/officeart/2005/8/layout/hList6"/>
    <dgm:cxn modelId="{E7C55D3D-E2F3-4AD9-856F-1A4516E15556}" type="presParOf" srcId="{15E9CE8A-9340-4009-83E4-175AFC7C7C48}" destId="{7F2F83D6-B05A-4D43-A529-E7A084521018}" srcOrd="4" destOrd="0" presId="urn:microsoft.com/office/officeart/2005/8/layout/hList6"/>
    <dgm:cxn modelId="{F19FA54C-974D-4213-907B-694CE4B8C22F}" type="presParOf" srcId="{15E9CE8A-9340-4009-83E4-175AFC7C7C48}" destId="{44B0FEDD-4D56-435B-BD06-2BC30AB388B8}" srcOrd="5" destOrd="0" presId="urn:microsoft.com/office/officeart/2005/8/layout/hList6"/>
    <dgm:cxn modelId="{09B1979F-2AD3-4C77-ACDD-DBE504EAB1D0}" type="presParOf" srcId="{15E9CE8A-9340-4009-83E4-175AFC7C7C48}" destId="{0D75B83A-AE49-4381-9AD2-EFE2655591D4}" srcOrd="6" destOrd="0" presId="urn:microsoft.com/office/officeart/2005/8/layout/hList6"/>
    <dgm:cxn modelId="{123AC582-AD71-46AC-B5C6-28F43F4CD2A2}" type="presParOf" srcId="{15E9CE8A-9340-4009-83E4-175AFC7C7C48}" destId="{0634510E-DBED-457A-B035-D293AF289EFB}" srcOrd="7" destOrd="0" presId="urn:microsoft.com/office/officeart/2005/8/layout/hList6"/>
    <dgm:cxn modelId="{C85A16C4-00B2-4606-9D74-1B3E43A932F2}" type="presParOf" srcId="{15E9CE8A-9340-4009-83E4-175AFC7C7C48}" destId="{C289B13B-285F-4D6D-8973-83F02301824F}" srcOrd="8" destOrd="0" presId="urn:microsoft.com/office/officeart/2005/8/layout/hList6"/>
    <dgm:cxn modelId="{C4D57978-9753-4824-A54D-82AD95C26DD6}" type="presParOf" srcId="{15E9CE8A-9340-4009-83E4-175AFC7C7C48}" destId="{C367C93C-A369-4E12-96CD-08BB2943ACF0}" srcOrd="9" destOrd="0" presId="urn:microsoft.com/office/officeart/2005/8/layout/hList6"/>
    <dgm:cxn modelId="{965544C6-96E5-49BF-9BB1-08E87E39E72D}" type="presParOf" srcId="{15E9CE8A-9340-4009-83E4-175AFC7C7C48}" destId="{B0E26EB0-E1C5-41F1-9358-2AC9F1D293F9}" srcOrd="10" destOrd="0" presId="urn:microsoft.com/office/officeart/2005/8/layout/hList6"/>
    <dgm:cxn modelId="{8342E20D-9D4B-489E-AE66-D0C7EF912994}" type="presParOf" srcId="{15E9CE8A-9340-4009-83E4-175AFC7C7C48}" destId="{2D138241-A407-4CF6-80A7-B4355A0A37B2}" srcOrd="11" destOrd="0" presId="urn:microsoft.com/office/officeart/2005/8/layout/hList6"/>
    <dgm:cxn modelId="{B8E2A7D0-AF5D-4C52-8D80-40B555C3A025}" type="presParOf" srcId="{15E9CE8A-9340-4009-83E4-175AFC7C7C48}" destId="{C8C52992-07C4-41A1-9F6B-1A12CF97B993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164EB-10A4-498C-A2F9-03BBF55C9EE8}">
      <dsp:nvSpPr>
        <dsp:cNvPr id="0" name=""/>
        <dsp:cNvSpPr/>
      </dsp:nvSpPr>
      <dsp:spPr>
        <a:xfrm>
          <a:off x="850820" y="0"/>
          <a:ext cx="9642632" cy="384962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B19CB0-330D-474C-8B18-1BBB9856C0F7}">
      <dsp:nvSpPr>
        <dsp:cNvPr id="0" name=""/>
        <dsp:cNvSpPr/>
      </dsp:nvSpPr>
      <dsp:spPr>
        <a:xfrm>
          <a:off x="5677" y="1154887"/>
          <a:ext cx="2730823" cy="15398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TamilNadu is one of the most popular states in the South India as it is the homeground of the Tamil movie industry, popularly known as “Tollywood”.</a:t>
          </a:r>
        </a:p>
      </dsp:txBody>
      <dsp:txXfrm>
        <a:off x="80846" y="1230056"/>
        <a:ext cx="2580485" cy="1389511"/>
      </dsp:txXfrm>
    </dsp:sp>
    <dsp:sp modelId="{D2077BC3-8563-46DA-B1E1-E28DC1D5ADD9}">
      <dsp:nvSpPr>
        <dsp:cNvPr id="0" name=""/>
        <dsp:cNvSpPr/>
      </dsp:nvSpPr>
      <dsp:spPr>
        <a:xfrm>
          <a:off x="2873042" y="1154887"/>
          <a:ext cx="2730823" cy="1539849"/>
        </a:xfrm>
        <a:prstGeom prst="roundRect">
          <a:avLst/>
        </a:prstGeom>
        <a:gradFill rotWithShape="0">
          <a:gsLst>
            <a:gs pos="0">
              <a:schemeClr val="accent3">
                <a:hueOff val="-491273"/>
                <a:satOff val="-2996"/>
                <a:lumOff val="-2222"/>
                <a:alphaOff val="0"/>
                <a:satMod val="100000"/>
                <a:lumMod val="100000"/>
              </a:schemeClr>
            </a:gs>
            <a:gs pos="50000">
              <a:schemeClr val="accent3">
                <a:hueOff val="-491273"/>
                <a:satOff val="-2996"/>
                <a:lumOff val="-22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491273"/>
                <a:satOff val="-2996"/>
                <a:lumOff val="-22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People in Tamilnadu are extremely fond of watching movies and dining out. </a:t>
          </a:r>
        </a:p>
      </dsp:txBody>
      <dsp:txXfrm>
        <a:off x="2948211" y="1230056"/>
        <a:ext cx="2580485" cy="1389511"/>
      </dsp:txXfrm>
    </dsp:sp>
    <dsp:sp modelId="{7697DAA5-3DE6-4FB6-A0FA-E44D49E7EA84}">
      <dsp:nvSpPr>
        <dsp:cNvPr id="0" name=""/>
        <dsp:cNvSpPr/>
      </dsp:nvSpPr>
      <dsp:spPr>
        <a:xfrm>
          <a:off x="5740407" y="1154887"/>
          <a:ext cx="2730823" cy="1539849"/>
        </a:xfrm>
        <a:prstGeom prst="roundRect">
          <a:avLst/>
        </a:prstGeom>
        <a:gradFill rotWithShape="0">
          <a:gsLst>
            <a:gs pos="0">
              <a:schemeClr val="accent3">
                <a:hueOff val="-982545"/>
                <a:satOff val="-5993"/>
                <a:lumOff val="-4445"/>
                <a:alphaOff val="0"/>
                <a:satMod val="100000"/>
                <a:lumMod val="100000"/>
              </a:schemeClr>
            </a:gs>
            <a:gs pos="50000">
              <a:schemeClr val="accent3">
                <a:hueOff val="-982545"/>
                <a:satOff val="-5993"/>
                <a:lumOff val="-444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982545"/>
                <a:satOff val="-5993"/>
                <a:lumOff val="-444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Thus, it is an opportune candidate for setting up a Multiplex with movie theatres and eating joints. </a:t>
          </a:r>
        </a:p>
      </dsp:txBody>
      <dsp:txXfrm>
        <a:off x="5815576" y="1230056"/>
        <a:ext cx="2580485" cy="1389511"/>
      </dsp:txXfrm>
    </dsp:sp>
    <dsp:sp modelId="{34D1F869-D453-4C78-A54C-E6B16C91F30F}">
      <dsp:nvSpPr>
        <dsp:cNvPr id="0" name=""/>
        <dsp:cNvSpPr/>
      </dsp:nvSpPr>
      <dsp:spPr>
        <a:xfrm>
          <a:off x="8607772" y="1154887"/>
          <a:ext cx="2730823" cy="1539849"/>
        </a:xfrm>
        <a:prstGeom prst="roundRect">
          <a:avLst/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These multiplexes are great business ideas as they provide a one-stop solution to all the needs of customers, ranging from household groceries, to beauty products to dining options to options for entertainment.</a:t>
          </a:r>
        </a:p>
      </dsp:txBody>
      <dsp:txXfrm>
        <a:off x="8682941" y="1230056"/>
        <a:ext cx="2580485" cy="1389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52CDD-CD46-4081-B13D-B56841B888F5}">
      <dsp:nvSpPr>
        <dsp:cNvPr id="0" name=""/>
        <dsp:cNvSpPr/>
      </dsp:nvSpPr>
      <dsp:spPr>
        <a:xfrm>
          <a:off x="0" y="0"/>
          <a:ext cx="2447842" cy="24478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003C81-365B-4635-9552-AEB61709778A}">
      <dsp:nvSpPr>
        <dsp:cNvPr id="0" name=""/>
        <dsp:cNvSpPr/>
      </dsp:nvSpPr>
      <dsp:spPr>
        <a:xfrm>
          <a:off x="1223921" y="0"/>
          <a:ext cx="9089503" cy="24478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Tamilnadu majorly comprises of 37 districts however, the population of a district will determine the feasibility of starting a new multiplex at a given location.</a:t>
          </a:r>
          <a:endParaRPr lang="en-US" sz="1900" kern="1200"/>
        </a:p>
      </dsp:txBody>
      <dsp:txXfrm>
        <a:off x="1223921" y="0"/>
        <a:ext cx="9089503" cy="734354"/>
      </dsp:txXfrm>
    </dsp:sp>
    <dsp:sp modelId="{A8CD2C4C-D512-4B39-AF09-613692E51EA8}">
      <dsp:nvSpPr>
        <dsp:cNvPr id="0" name=""/>
        <dsp:cNvSpPr/>
      </dsp:nvSpPr>
      <dsp:spPr>
        <a:xfrm>
          <a:off x="428373" y="734354"/>
          <a:ext cx="1591096" cy="159109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736909"/>
                <a:satOff val="-4495"/>
                <a:lumOff val="-3334"/>
                <a:alphaOff val="0"/>
                <a:satMod val="100000"/>
                <a:lumMod val="100000"/>
              </a:schemeClr>
            </a:gs>
            <a:gs pos="50000">
              <a:schemeClr val="accent3">
                <a:hueOff val="-736909"/>
                <a:satOff val="-4495"/>
                <a:lumOff val="-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36909"/>
                <a:satOff val="-4495"/>
                <a:lumOff val="-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0C7195-C8CC-4984-836A-71D6EB20778A}">
      <dsp:nvSpPr>
        <dsp:cNvPr id="0" name=""/>
        <dsp:cNvSpPr/>
      </dsp:nvSpPr>
      <dsp:spPr>
        <a:xfrm>
          <a:off x="1223921" y="734354"/>
          <a:ext cx="9089503" cy="1591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736909"/>
              <a:satOff val="-4495"/>
              <a:lumOff val="-3334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 project aims to predict which district will be most suitable for the same considering the overall population and the number of eating joints and multiplexes in a given district. </a:t>
          </a:r>
          <a:endParaRPr lang="en-US" sz="1900" kern="1200" dirty="0"/>
        </a:p>
      </dsp:txBody>
      <dsp:txXfrm>
        <a:off x="1223921" y="734354"/>
        <a:ext cx="9089503" cy="734352"/>
      </dsp:txXfrm>
    </dsp:sp>
    <dsp:sp modelId="{FCB736DE-A8B1-4DDB-87E8-3995FA5AA817}">
      <dsp:nvSpPr>
        <dsp:cNvPr id="0" name=""/>
        <dsp:cNvSpPr/>
      </dsp:nvSpPr>
      <dsp:spPr>
        <a:xfrm>
          <a:off x="856745" y="1468706"/>
          <a:ext cx="734352" cy="73435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E64518-44A0-42F0-B60F-8EB8D1FF9C68}">
      <dsp:nvSpPr>
        <dsp:cNvPr id="0" name=""/>
        <dsp:cNvSpPr/>
      </dsp:nvSpPr>
      <dsp:spPr>
        <a:xfrm>
          <a:off x="1223921" y="1468706"/>
          <a:ext cx="9089503" cy="7343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73818"/>
              <a:satOff val="-8989"/>
              <a:lumOff val="-6667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 battle of these neighborhoods will be unrevealed in a detailed manner in the subsequent parts of the implementation.</a:t>
          </a:r>
          <a:endParaRPr lang="en-US" sz="1900" kern="1200" dirty="0"/>
        </a:p>
      </dsp:txBody>
      <dsp:txXfrm>
        <a:off x="1223921" y="1468706"/>
        <a:ext cx="9089503" cy="734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622DE-AC25-44E3-B87E-D498DFE09114}">
      <dsp:nvSpPr>
        <dsp:cNvPr id="0" name=""/>
        <dsp:cNvSpPr/>
      </dsp:nvSpPr>
      <dsp:spPr>
        <a:xfrm rot="16200000">
          <a:off x="265222" y="-259435"/>
          <a:ext cx="5048249" cy="5567120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dataset available in </a:t>
          </a:r>
          <a:r>
            <a:rPr lang="en-US" sz="3000" kern="1200" dirty="0" err="1"/>
            <a:t>wikipedia</a:t>
          </a:r>
          <a:r>
            <a:rPr lang="en-US" sz="3000" kern="1200" dirty="0"/>
            <a:t> for </a:t>
          </a:r>
          <a:r>
            <a:rPr lang="en-US" sz="3000" u="sng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districts of Tamilnadu</a:t>
          </a:r>
          <a:r>
            <a:rPr lang="en-US" sz="3000" kern="1200" dirty="0">
              <a:solidFill>
                <a:schemeClr val="bg1"/>
              </a:solidFill>
            </a:rPr>
            <a:t> </a:t>
          </a:r>
          <a:r>
            <a:rPr lang="en-US" sz="3000" kern="1200" dirty="0"/>
            <a:t>will be used for obtaining the relevant information about the various districts in Tamilnadu, their area, population and talukas within each district. </a:t>
          </a:r>
        </a:p>
      </dsp:txBody>
      <dsp:txXfrm rot="5400000">
        <a:off x="5787" y="1009650"/>
        <a:ext cx="5567120" cy="3028949"/>
      </dsp:txXfrm>
    </dsp:sp>
    <dsp:sp modelId="{C8D29D44-D2D7-4C9B-884E-4F8685DD8E61}">
      <dsp:nvSpPr>
        <dsp:cNvPr id="0" name=""/>
        <dsp:cNvSpPr/>
      </dsp:nvSpPr>
      <dsp:spPr>
        <a:xfrm rot="16200000">
          <a:off x="6249877" y="-259435"/>
          <a:ext cx="5048249" cy="5567120"/>
        </a:xfrm>
        <a:prstGeom prst="flowChartManualOperation">
          <a:avLst/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</a:t>
          </a:r>
          <a:r>
            <a:rPr lang="en-US" sz="3000" kern="1200" dirty="0"/>
            <a:t>data along with Foursquare location data will be used for obtaining the information about the number of multiplexes in the most populous districts of Tamilnadu.</a:t>
          </a:r>
        </a:p>
      </dsp:txBody>
      <dsp:txXfrm rot="5400000">
        <a:off x="5990442" y="1009650"/>
        <a:ext cx="5567120" cy="3028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2B1A7-EF9A-403C-9FF2-58F026422568}">
      <dsp:nvSpPr>
        <dsp:cNvPr id="0" name=""/>
        <dsp:cNvSpPr/>
      </dsp:nvSpPr>
      <dsp:spPr>
        <a:xfrm rot="5400000">
          <a:off x="425364" y="2220217"/>
          <a:ext cx="1267814" cy="210961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ABD2C1-C2A6-4D16-B673-7E7E231D051E}">
      <dsp:nvSpPr>
        <dsp:cNvPr id="0" name=""/>
        <dsp:cNvSpPr/>
      </dsp:nvSpPr>
      <dsp:spPr>
        <a:xfrm>
          <a:off x="213734" y="2850538"/>
          <a:ext cx="1904572" cy="16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Web Scrapping</a:t>
          </a:r>
          <a:endParaRPr lang="en-US" sz="2300" kern="1200" dirty="0"/>
        </a:p>
      </dsp:txBody>
      <dsp:txXfrm>
        <a:off x="213734" y="2850538"/>
        <a:ext cx="1904572" cy="1669469"/>
      </dsp:txXfrm>
    </dsp:sp>
    <dsp:sp modelId="{8D791122-7286-4B69-9328-0EC8028D64A2}">
      <dsp:nvSpPr>
        <dsp:cNvPr id="0" name=""/>
        <dsp:cNvSpPr/>
      </dsp:nvSpPr>
      <dsp:spPr>
        <a:xfrm>
          <a:off x="1758954" y="2064905"/>
          <a:ext cx="359353" cy="3593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-184227"/>
                <a:satOff val="-1124"/>
                <a:lumOff val="-833"/>
                <a:alphaOff val="0"/>
                <a:satMod val="100000"/>
                <a:lumMod val="100000"/>
              </a:schemeClr>
            </a:gs>
            <a:gs pos="50000">
              <a:schemeClr val="accent3">
                <a:hueOff val="-184227"/>
                <a:satOff val="-1124"/>
                <a:lumOff val="-83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84227"/>
                <a:satOff val="-1124"/>
                <a:lumOff val="-83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184227"/>
              <a:satOff val="-1124"/>
              <a:lumOff val="-83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B72F13-4098-498C-98E2-748B05350A9B}">
      <dsp:nvSpPr>
        <dsp:cNvPr id="0" name=""/>
        <dsp:cNvSpPr/>
      </dsp:nvSpPr>
      <dsp:spPr>
        <a:xfrm rot="5400000">
          <a:off x="2756933" y="1643268"/>
          <a:ext cx="1267814" cy="210961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-368454"/>
                <a:satOff val="-2247"/>
                <a:lumOff val="-1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368454"/>
                <a:satOff val="-2247"/>
                <a:lumOff val="-1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368454"/>
                <a:satOff val="-2247"/>
                <a:lumOff val="-1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368454"/>
              <a:satOff val="-2247"/>
              <a:lumOff val="-166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9841C3-3726-40F4-887A-704ED3625D13}">
      <dsp:nvSpPr>
        <dsp:cNvPr id="0" name=""/>
        <dsp:cNvSpPr/>
      </dsp:nvSpPr>
      <dsp:spPr>
        <a:xfrm>
          <a:off x="2545303" y="2273589"/>
          <a:ext cx="1904572" cy="16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Font typeface="Times New Roman" panose="02020603050405020304" pitchFamily="18" charset="0"/>
            <a:buNone/>
          </a:pPr>
          <a:r>
            <a:rPr lang="en-US" sz="2300" b="1" kern="1200"/>
            <a:t>Data Cleaning and Formatting</a:t>
          </a:r>
          <a:endParaRPr lang="en-US" sz="2300" kern="1200"/>
        </a:p>
      </dsp:txBody>
      <dsp:txXfrm>
        <a:off x="2545303" y="2273589"/>
        <a:ext cx="1904572" cy="1669469"/>
      </dsp:txXfrm>
    </dsp:sp>
    <dsp:sp modelId="{6D3077C7-E53C-4BC9-8FF6-4393B7102A22}">
      <dsp:nvSpPr>
        <dsp:cNvPr id="0" name=""/>
        <dsp:cNvSpPr/>
      </dsp:nvSpPr>
      <dsp:spPr>
        <a:xfrm>
          <a:off x="4090523" y="1487956"/>
          <a:ext cx="359353" cy="3593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-552682"/>
                <a:satOff val="-3371"/>
                <a:lumOff val="-2500"/>
                <a:alphaOff val="0"/>
                <a:satMod val="100000"/>
                <a:lumMod val="100000"/>
              </a:schemeClr>
            </a:gs>
            <a:gs pos="50000">
              <a:schemeClr val="accent3">
                <a:hueOff val="-552682"/>
                <a:satOff val="-3371"/>
                <a:lumOff val="-250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552682"/>
                <a:satOff val="-3371"/>
                <a:lumOff val="-250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552682"/>
              <a:satOff val="-3371"/>
              <a:lumOff val="-250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B106E8-DBB9-4E82-8DDD-320E1B0DB790}">
      <dsp:nvSpPr>
        <dsp:cNvPr id="0" name=""/>
        <dsp:cNvSpPr/>
      </dsp:nvSpPr>
      <dsp:spPr>
        <a:xfrm rot="5400000">
          <a:off x="5088502" y="1066319"/>
          <a:ext cx="1267814" cy="210961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-736909"/>
                <a:satOff val="-4495"/>
                <a:lumOff val="-3334"/>
                <a:alphaOff val="0"/>
                <a:satMod val="100000"/>
                <a:lumMod val="100000"/>
              </a:schemeClr>
            </a:gs>
            <a:gs pos="50000">
              <a:schemeClr val="accent3">
                <a:hueOff val="-736909"/>
                <a:satOff val="-4495"/>
                <a:lumOff val="-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36909"/>
                <a:satOff val="-4495"/>
                <a:lumOff val="-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736909"/>
              <a:satOff val="-4495"/>
              <a:lumOff val="-333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01992C-BFFB-40B6-992E-6CED8C538D7D}">
      <dsp:nvSpPr>
        <dsp:cNvPr id="0" name=""/>
        <dsp:cNvSpPr/>
      </dsp:nvSpPr>
      <dsp:spPr>
        <a:xfrm>
          <a:off x="4876872" y="1696640"/>
          <a:ext cx="1904572" cy="16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Font typeface="Times New Roman" panose="02020603050405020304" pitchFamily="18" charset="0"/>
            <a:buNone/>
          </a:pPr>
          <a:r>
            <a:rPr lang="en-US" sz="2300" b="1" kern="1200"/>
            <a:t>Feature Selection</a:t>
          </a:r>
          <a:endParaRPr lang="en-US" sz="2300" kern="1200"/>
        </a:p>
      </dsp:txBody>
      <dsp:txXfrm>
        <a:off x="4876872" y="1696640"/>
        <a:ext cx="1904572" cy="1669469"/>
      </dsp:txXfrm>
    </dsp:sp>
    <dsp:sp modelId="{FFC0E544-74AB-4407-B5F2-9B95D65B3B76}">
      <dsp:nvSpPr>
        <dsp:cNvPr id="0" name=""/>
        <dsp:cNvSpPr/>
      </dsp:nvSpPr>
      <dsp:spPr>
        <a:xfrm>
          <a:off x="6422092" y="911007"/>
          <a:ext cx="359353" cy="3593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-921136"/>
                <a:satOff val="-5618"/>
                <a:lumOff val="-41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921136"/>
                <a:satOff val="-5618"/>
                <a:lumOff val="-41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921136"/>
                <a:satOff val="-5618"/>
                <a:lumOff val="-41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921136"/>
              <a:satOff val="-5618"/>
              <a:lumOff val="-416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29CCE-CBB0-4F92-A4A4-62ADEED12E59}">
      <dsp:nvSpPr>
        <dsp:cNvPr id="0" name=""/>
        <dsp:cNvSpPr/>
      </dsp:nvSpPr>
      <dsp:spPr>
        <a:xfrm rot="5400000">
          <a:off x="7420071" y="489370"/>
          <a:ext cx="1267814" cy="210961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-1105363"/>
                <a:satOff val="-6742"/>
                <a:lumOff val="-5000"/>
                <a:alphaOff val="0"/>
                <a:satMod val="100000"/>
                <a:lumMod val="100000"/>
              </a:schemeClr>
            </a:gs>
            <a:gs pos="50000">
              <a:schemeClr val="accent3">
                <a:hueOff val="-1105363"/>
                <a:satOff val="-6742"/>
                <a:lumOff val="-500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105363"/>
                <a:satOff val="-6742"/>
                <a:lumOff val="-500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1105363"/>
              <a:satOff val="-6742"/>
              <a:lumOff val="-500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DF8A4C-4349-4ADB-B8BF-0C0FB6528A5D}">
      <dsp:nvSpPr>
        <dsp:cNvPr id="0" name=""/>
        <dsp:cNvSpPr/>
      </dsp:nvSpPr>
      <dsp:spPr>
        <a:xfrm>
          <a:off x="7208441" y="1119691"/>
          <a:ext cx="1904572" cy="16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Font typeface="Times New Roman" panose="02020603050405020304" pitchFamily="18" charset="0"/>
            <a:buNone/>
          </a:pPr>
          <a:r>
            <a:rPr lang="en-US" sz="2300" b="1" kern="1200" dirty="0"/>
            <a:t>Obtaining the coordinates of Tamil Nadu using </a:t>
          </a:r>
          <a:r>
            <a:rPr lang="en-US" sz="2300" b="1" kern="1200" dirty="0" err="1"/>
            <a:t>Geopy</a:t>
          </a:r>
          <a:endParaRPr lang="en-US" sz="2300" kern="1200" dirty="0"/>
        </a:p>
      </dsp:txBody>
      <dsp:txXfrm>
        <a:off x="7208441" y="1119691"/>
        <a:ext cx="1904572" cy="1669469"/>
      </dsp:txXfrm>
    </dsp:sp>
    <dsp:sp modelId="{1CEF850A-98E0-452A-8C2C-0A77D9752C42}">
      <dsp:nvSpPr>
        <dsp:cNvPr id="0" name=""/>
        <dsp:cNvSpPr/>
      </dsp:nvSpPr>
      <dsp:spPr>
        <a:xfrm>
          <a:off x="8753661" y="334058"/>
          <a:ext cx="359353" cy="3593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-1289591"/>
                <a:satOff val="-7865"/>
                <a:lumOff val="-5834"/>
                <a:alphaOff val="0"/>
                <a:satMod val="100000"/>
                <a:lumMod val="100000"/>
              </a:schemeClr>
            </a:gs>
            <a:gs pos="50000">
              <a:schemeClr val="accent3">
                <a:hueOff val="-1289591"/>
                <a:satOff val="-7865"/>
                <a:lumOff val="-58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289591"/>
                <a:satOff val="-7865"/>
                <a:lumOff val="-58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1289591"/>
              <a:satOff val="-7865"/>
              <a:lumOff val="-583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409EA3-EFB3-4BE6-9A21-AF72520DB9D5}">
      <dsp:nvSpPr>
        <dsp:cNvPr id="0" name=""/>
        <dsp:cNvSpPr/>
      </dsp:nvSpPr>
      <dsp:spPr>
        <a:xfrm rot="5400000">
          <a:off x="9751640" y="-87578"/>
          <a:ext cx="1267814" cy="210961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1473818"/>
              <a:satOff val="-8989"/>
              <a:lumOff val="-666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7CCEF1-81DD-4B31-9163-CBAA01783DFC}">
      <dsp:nvSpPr>
        <dsp:cNvPr id="0" name=""/>
        <dsp:cNvSpPr/>
      </dsp:nvSpPr>
      <dsp:spPr>
        <a:xfrm>
          <a:off x="9540011" y="542742"/>
          <a:ext cx="1904572" cy="16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Font typeface="Times New Roman" panose="02020603050405020304" pitchFamily="18" charset="0"/>
            <a:buNone/>
          </a:pPr>
          <a:r>
            <a:rPr lang="en-IN" sz="2300" kern="1200" dirty="0"/>
            <a:t>Obtaining District Coordinates</a:t>
          </a:r>
          <a:endParaRPr lang="en-US" sz="2300" kern="1200" dirty="0"/>
        </a:p>
      </dsp:txBody>
      <dsp:txXfrm>
        <a:off x="9540011" y="542742"/>
        <a:ext cx="1904572" cy="16694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63C30-CCE0-4341-AEE0-18FA5CBE285F}">
      <dsp:nvSpPr>
        <dsp:cNvPr id="0" name=""/>
        <dsp:cNvSpPr/>
      </dsp:nvSpPr>
      <dsp:spPr>
        <a:xfrm rot="5400000">
          <a:off x="2861763" y="1252310"/>
          <a:ext cx="1107560" cy="12609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4D3E54-F8F4-45F6-9B76-2074E5230878}">
      <dsp:nvSpPr>
        <dsp:cNvPr id="0" name=""/>
        <dsp:cNvSpPr/>
      </dsp:nvSpPr>
      <dsp:spPr>
        <a:xfrm>
          <a:off x="736484" y="24557"/>
          <a:ext cx="5528163" cy="130507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data-frame with pandas one hot encoding for the venue categories</a:t>
          </a:r>
        </a:p>
      </dsp:txBody>
      <dsp:txXfrm>
        <a:off x="800204" y="88277"/>
        <a:ext cx="5400723" cy="1177635"/>
      </dsp:txXfrm>
    </dsp:sp>
    <dsp:sp modelId="{1E80E5B7-7B6B-426F-BE68-3604197266CA}">
      <dsp:nvSpPr>
        <dsp:cNvPr id="0" name=""/>
        <dsp:cNvSpPr/>
      </dsp:nvSpPr>
      <dsp:spPr>
        <a:xfrm>
          <a:off x="4432806" y="149025"/>
          <a:ext cx="1356044" cy="10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664B-5C7D-45EF-A683-602F81C2C1E7}">
      <dsp:nvSpPr>
        <dsp:cNvPr id="0" name=""/>
        <dsp:cNvSpPr/>
      </dsp:nvSpPr>
      <dsp:spPr>
        <a:xfrm rot="5400000">
          <a:off x="5204099" y="2718340"/>
          <a:ext cx="1107560" cy="12609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769647"/>
            <a:satOff val="-15096"/>
            <a:lumOff val="924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9DAF00-0D36-47A4-811E-CCC03EE40657}">
      <dsp:nvSpPr>
        <dsp:cNvPr id="0" name=""/>
        <dsp:cNvSpPr/>
      </dsp:nvSpPr>
      <dsp:spPr>
        <a:xfrm>
          <a:off x="4007630" y="1478241"/>
          <a:ext cx="4905799" cy="130507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-736909"/>
                <a:satOff val="-4495"/>
                <a:lumOff val="-3334"/>
                <a:alphaOff val="0"/>
                <a:satMod val="100000"/>
                <a:lumMod val="100000"/>
              </a:schemeClr>
            </a:gs>
            <a:gs pos="50000">
              <a:schemeClr val="accent3">
                <a:hueOff val="-736909"/>
                <a:satOff val="-4495"/>
                <a:lumOff val="-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36909"/>
                <a:satOff val="-4495"/>
                <a:lumOff val="-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900"/>
            <a:buFont typeface="OpenSymbol"/>
            <a:buNone/>
          </a:pPr>
          <a:r>
            <a:rPr lang="en-US" sz="1800" kern="1200"/>
            <a:t>Use pandas groupby on District column and obtain the mean.</a:t>
          </a:r>
        </a:p>
      </dsp:txBody>
      <dsp:txXfrm>
        <a:off x="4071350" y="1541961"/>
        <a:ext cx="4778359" cy="1177635"/>
      </dsp:txXfrm>
    </dsp:sp>
    <dsp:sp modelId="{60F6FB72-7C48-4F3B-B665-FFB6A6D936AF}">
      <dsp:nvSpPr>
        <dsp:cNvPr id="0" name=""/>
        <dsp:cNvSpPr/>
      </dsp:nvSpPr>
      <dsp:spPr>
        <a:xfrm>
          <a:off x="6775143" y="1615056"/>
          <a:ext cx="1356044" cy="10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7D018-61D6-4E2B-93F2-F6434A449D5A}">
      <dsp:nvSpPr>
        <dsp:cNvPr id="0" name=""/>
        <dsp:cNvSpPr/>
      </dsp:nvSpPr>
      <dsp:spPr>
        <a:xfrm>
          <a:off x="5934747" y="2981174"/>
          <a:ext cx="4649993" cy="130507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900"/>
            <a:buFont typeface="OpenSymbol"/>
            <a:buNone/>
          </a:pPr>
          <a:r>
            <a:rPr lang="en-US" sz="1800" kern="1200"/>
            <a:t>Transpose the data-frame at and arrange in descending order.</a:t>
          </a:r>
        </a:p>
      </dsp:txBody>
      <dsp:txXfrm>
        <a:off x="5998467" y="3044894"/>
        <a:ext cx="4522553" cy="1177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340C3-0DE2-46E3-A283-F2AECEA3E363}">
      <dsp:nvSpPr>
        <dsp:cNvPr id="0" name=""/>
        <dsp:cNvSpPr/>
      </dsp:nvSpPr>
      <dsp:spPr>
        <a:xfrm>
          <a:off x="-4112988" y="-631230"/>
          <a:ext cx="4901009" cy="4901009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4F4A6-C763-4934-AB8D-469DC599842C}">
      <dsp:nvSpPr>
        <dsp:cNvPr id="0" name=""/>
        <dsp:cNvSpPr/>
      </dsp:nvSpPr>
      <dsp:spPr>
        <a:xfrm>
          <a:off x="506775" y="363854"/>
          <a:ext cx="10417556" cy="7277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76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Indian restaurants top the charts of most common venues in the 5 districts.</a:t>
          </a:r>
        </a:p>
      </dsp:txBody>
      <dsp:txXfrm>
        <a:off x="506775" y="363854"/>
        <a:ext cx="10417556" cy="727709"/>
      </dsp:txXfrm>
    </dsp:sp>
    <dsp:sp modelId="{79CEA3FA-6264-4CC3-85C7-C76A67136652}">
      <dsp:nvSpPr>
        <dsp:cNvPr id="0" name=""/>
        <dsp:cNvSpPr/>
      </dsp:nvSpPr>
      <dsp:spPr>
        <a:xfrm>
          <a:off x="51956" y="272891"/>
          <a:ext cx="909637" cy="9096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EEA71A-D778-4561-8FA5-835D7726DFB2}">
      <dsp:nvSpPr>
        <dsp:cNvPr id="0" name=""/>
        <dsp:cNvSpPr/>
      </dsp:nvSpPr>
      <dsp:spPr>
        <a:xfrm>
          <a:off x="771298" y="1455419"/>
          <a:ext cx="10153033" cy="727709"/>
        </a:xfrm>
        <a:prstGeom prst="rect">
          <a:avLst/>
        </a:prstGeom>
        <a:gradFill rotWithShape="0">
          <a:gsLst>
            <a:gs pos="0">
              <a:schemeClr val="accent3">
                <a:hueOff val="-736909"/>
                <a:satOff val="-4495"/>
                <a:lumOff val="-3334"/>
                <a:alphaOff val="0"/>
                <a:satMod val="100000"/>
                <a:lumMod val="100000"/>
              </a:schemeClr>
            </a:gs>
            <a:gs pos="50000">
              <a:schemeClr val="accent3">
                <a:hueOff val="-736909"/>
                <a:satOff val="-4495"/>
                <a:lumOff val="-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36909"/>
                <a:satOff val="-4495"/>
                <a:lumOff val="-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76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Coimbatore district has the maximum number of multiplexes as the most popular venues.</a:t>
          </a:r>
        </a:p>
      </dsp:txBody>
      <dsp:txXfrm>
        <a:off x="771298" y="1455419"/>
        <a:ext cx="10153033" cy="727709"/>
      </dsp:txXfrm>
    </dsp:sp>
    <dsp:sp modelId="{BBA60856-87D2-4086-BB0D-152079266D3A}">
      <dsp:nvSpPr>
        <dsp:cNvPr id="0" name=""/>
        <dsp:cNvSpPr/>
      </dsp:nvSpPr>
      <dsp:spPr>
        <a:xfrm>
          <a:off x="316479" y="1364455"/>
          <a:ext cx="909637" cy="9096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736909"/>
              <a:satOff val="-4495"/>
              <a:lumOff val="-3334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B46E52-3BD1-4A66-A968-0986135F6438}">
      <dsp:nvSpPr>
        <dsp:cNvPr id="0" name=""/>
        <dsp:cNvSpPr/>
      </dsp:nvSpPr>
      <dsp:spPr>
        <a:xfrm>
          <a:off x="506775" y="2546984"/>
          <a:ext cx="10417556" cy="727709"/>
        </a:xfrm>
        <a:prstGeom prst="rect">
          <a:avLst/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76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Despite being thickly populated, Tiruvallur does not have any multiplex whereas this district has the maximum number of Indian restaurants.</a:t>
          </a:r>
        </a:p>
      </dsp:txBody>
      <dsp:txXfrm>
        <a:off x="506775" y="2546984"/>
        <a:ext cx="10417556" cy="727709"/>
      </dsp:txXfrm>
    </dsp:sp>
    <dsp:sp modelId="{9F2CAA6E-3B08-4264-A548-33130AC29005}">
      <dsp:nvSpPr>
        <dsp:cNvPr id="0" name=""/>
        <dsp:cNvSpPr/>
      </dsp:nvSpPr>
      <dsp:spPr>
        <a:xfrm>
          <a:off x="51956" y="2456020"/>
          <a:ext cx="909637" cy="9096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73818"/>
              <a:satOff val="-8989"/>
              <a:lumOff val="-6667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A4B89-686F-4E85-8E8A-DD5F0A180584}">
      <dsp:nvSpPr>
        <dsp:cNvPr id="0" name=""/>
        <dsp:cNvSpPr/>
      </dsp:nvSpPr>
      <dsp:spPr>
        <a:xfrm rot="16200000">
          <a:off x="-1786878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project was a real hands-on experience for applying the concepts of software engineering.</a:t>
          </a:r>
        </a:p>
      </dsp:txBody>
      <dsp:txXfrm rot="5400000">
        <a:off x="8365" y="1026794"/>
        <a:ext cx="1543489" cy="3080385"/>
      </dsp:txXfrm>
    </dsp:sp>
    <dsp:sp modelId="{6D7E8085-4D9A-40B6-B91E-A132D25F62F2}">
      <dsp:nvSpPr>
        <dsp:cNvPr id="0" name=""/>
        <dsp:cNvSpPr/>
      </dsp:nvSpPr>
      <dsp:spPr>
        <a:xfrm rot="16200000">
          <a:off x="-127627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-245636"/>
                <a:satOff val="-1498"/>
                <a:lumOff val="-1111"/>
                <a:alphaOff val="0"/>
                <a:satMod val="100000"/>
                <a:lumMod val="100000"/>
              </a:schemeClr>
            </a:gs>
            <a:gs pos="50000">
              <a:schemeClr val="accent3">
                <a:hueOff val="-245636"/>
                <a:satOff val="-1498"/>
                <a:lumOff val="-111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245636"/>
                <a:satOff val="-1498"/>
                <a:lumOff val="-111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Right from the conceptualizing of the idea to executing it and then finally drawing conclusions from it for a major business decision has really been informative. </a:t>
          </a:r>
        </a:p>
      </dsp:txBody>
      <dsp:txXfrm rot="5400000">
        <a:off x="1667616" y="1026794"/>
        <a:ext cx="1543489" cy="3080385"/>
      </dsp:txXfrm>
    </dsp:sp>
    <dsp:sp modelId="{7F2F83D6-B05A-4D43-A529-E7A084521018}">
      <dsp:nvSpPr>
        <dsp:cNvPr id="0" name=""/>
        <dsp:cNvSpPr/>
      </dsp:nvSpPr>
      <dsp:spPr>
        <a:xfrm rot="16200000">
          <a:off x="1531623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-491273"/>
                <a:satOff val="-2996"/>
                <a:lumOff val="-2222"/>
                <a:alphaOff val="0"/>
                <a:satMod val="100000"/>
                <a:lumMod val="100000"/>
              </a:schemeClr>
            </a:gs>
            <a:gs pos="50000">
              <a:schemeClr val="accent3">
                <a:hueOff val="-491273"/>
                <a:satOff val="-2996"/>
                <a:lumOff val="-22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491273"/>
                <a:satOff val="-2996"/>
                <a:lumOff val="-22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Scrapping data from the web, cleaning it and then applying various visualization tools to it so that it can make sense and communicate the information required was really a great learning experience.</a:t>
          </a:r>
        </a:p>
      </dsp:txBody>
      <dsp:txXfrm rot="5400000">
        <a:off x="3326866" y="1026794"/>
        <a:ext cx="1543489" cy="3080385"/>
      </dsp:txXfrm>
    </dsp:sp>
    <dsp:sp modelId="{0D75B83A-AE49-4381-9AD2-EFE2655591D4}">
      <dsp:nvSpPr>
        <dsp:cNvPr id="0" name=""/>
        <dsp:cNvSpPr/>
      </dsp:nvSpPr>
      <dsp:spPr>
        <a:xfrm rot="16200000">
          <a:off x="3190875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-736909"/>
                <a:satOff val="-4495"/>
                <a:lumOff val="-3334"/>
                <a:alphaOff val="0"/>
                <a:satMod val="100000"/>
                <a:lumMod val="100000"/>
              </a:schemeClr>
            </a:gs>
            <a:gs pos="50000">
              <a:schemeClr val="accent3">
                <a:hueOff val="-736909"/>
                <a:satOff val="-4495"/>
                <a:lumOff val="-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36909"/>
                <a:satOff val="-4495"/>
                <a:lumOff val="-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Also it helped in understanding the usage of some frequently used python libraries to scrap web-data, Foursquare API to explore the major districts of Tamil Nadu and visualizing the results of segmentation of districts using Folium leaflet map. </a:t>
          </a:r>
        </a:p>
      </dsp:txBody>
      <dsp:txXfrm rot="5400000">
        <a:off x="4986118" y="1026794"/>
        <a:ext cx="1543489" cy="3080385"/>
      </dsp:txXfrm>
    </dsp:sp>
    <dsp:sp modelId="{C289B13B-285F-4D6D-8973-83F02301824F}">
      <dsp:nvSpPr>
        <dsp:cNvPr id="0" name=""/>
        <dsp:cNvSpPr/>
      </dsp:nvSpPr>
      <dsp:spPr>
        <a:xfrm rot="16200000">
          <a:off x="4850126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-982545"/>
                <a:satOff val="-5993"/>
                <a:lumOff val="-4445"/>
                <a:alphaOff val="0"/>
                <a:satMod val="100000"/>
                <a:lumMod val="100000"/>
              </a:schemeClr>
            </a:gs>
            <a:gs pos="50000">
              <a:schemeClr val="accent3">
                <a:hueOff val="-982545"/>
                <a:satOff val="-5993"/>
                <a:lumOff val="-444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982545"/>
                <a:satOff val="-5993"/>
                <a:lumOff val="-444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Potential </a:t>
          </a:r>
          <a:r>
            <a:rPr lang="en-US" sz="1400" kern="1200" dirty="0"/>
            <a:t>for this kind of analysis in a real-life business problem is discussed in great detail.</a:t>
          </a:r>
        </a:p>
      </dsp:txBody>
      <dsp:txXfrm rot="5400000">
        <a:off x="6645369" y="1026794"/>
        <a:ext cx="1543489" cy="3080385"/>
      </dsp:txXfrm>
    </dsp:sp>
    <dsp:sp modelId="{B0E26EB0-E1C5-41F1-9358-2AC9F1D293F9}">
      <dsp:nvSpPr>
        <dsp:cNvPr id="0" name=""/>
        <dsp:cNvSpPr/>
      </dsp:nvSpPr>
      <dsp:spPr>
        <a:xfrm rot="16200000">
          <a:off x="6509377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-1228181"/>
                <a:satOff val="-7491"/>
                <a:lumOff val="-555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228181"/>
                <a:satOff val="-7491"/>
                <a:lumOff val="-555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228181"/>
                <a:satOff val="-7491"/>
                <a:lumOff val="-555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Since the entire analysis was mostly concentrated on the possibilities of opening a multiplex targeting the fact that people are fond of going out and eating out, some of the results obtained are contrary to what the expectations were. </a:t>
          </a:r>
        </a:p>
      </dsp:txBody>
      <dsp:txXfrm rot="5400000">
        <a:off x="8304620" y="1026794"/>
        <a:ext cx="1543489" cy="3080385"/>
      </dsp:txXfrm>
    </dsp:sp>
    <dsp:sp modelId="{C8C52992-07C4-41A1-9F6B-1A12CF97B993}">
      <dsp:nvSpPr>
        <dsp:cNvPr id="0" name=""/>
        <dsp:cNvSpPr/>
      </dsp:nvSpPr>
      <dsp:spPr>
        <a:xfrm rot="16200000">
          <a:off x="8168628" y="1795242"/>
          <a:ext cx="5133975" cy="1543489"/>
        </a:xfrm>
        <a:prstGeom prst="flowChartManualOperation">
          <a:avLst/>
        </a:prstGeom>
        <a:gradFill rotWithShape="0">
          <a:gsLst>
            <a:gs pos="0">
              <a:schemeClr val="accent3">
                <a:hueOff val="-1473818"/>
                <a:satOff val="-898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3">
                <a:hueOff val="-1473818"/>
                <a:satOff val="-898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473818"/>
                <a:satOff val="-898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Finally to conclude this project provided a true glimpse of how real life data-science projects look like</a:t>
          </a:r>
        </a:p>
      </dsp:txBody>
      <dsp:txXfrm rot="5400000">
        <a:off x="9963871" y="1026794"/>
        <a:ext cx="1543489" cy="308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3C116-D780-4F49-9D78-0554C1F5D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FED38-E017-490C-85C4-15925165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1975104"/>
            <a:ext cx="4775075" cy="2005819"/>
          </a:xfrm>
        </p:spPr>
        <p:txBody>
          <a:bodyPr>
            <a:noAutofit/>
          </a:bodyPr>
          <a:lstStyle/>
          <a:p>
            <a:r>
              <a:rPr lang="en-US" sz="2800" b="1" dirty="0"/>
              <a:t>Choosing the most appropriate district for starting a Multiplex in The Most Densely Populated District of Tamilnadu, India</a:t>
            </a:r>
            <a:br>
              <a:rPr lang="en-US" sz="2800" dirty="0"/>
            </a:br>
            <a:br>
              <a:rPr lang="en-US" sz="1800" dirty="0"/>
            </a:b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5171-01E5-4D46-B091-514E675E6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Meenakshi S Arya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7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4892-6149-4A9A-A68F-89E9F1A3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77309"/>
            <a:ext cx="10058400" cy="871881"/>
          </a:xfrm>
        </p:spPr>
        <p:txBody>
          <a:bodyPr/>
          <a:lstStyle/>
          <a:p>
            <a:r>
              <a:rPr lang="en-IN" dirty="0"/>
              <a:t>The winner is Indian Restaurants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F2A26-4784-4B7A-8A1A-9E0E0910CD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49191"/>
            <a:ext cx="7372349" cy="46623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88837C-9D0E-45B1-9CB2-8F685C971472}"/>
              </a:ext>
            </a:extLst>
          </p:cNvPr>
          <p:cNvSpPr/>
          <p:nvPr/>
        </p:nvSpPr>
        <p:spPr>
          <a:xfrm>
            <a:off x="4394455" y="6111359"/>
            <a:ext cx="269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DejaVu Sans"/>
              </a:rPr>
              <a:t>A typical south Indian thali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3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447E-39EA-4BF2-B820-C8ED9FB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642594"/>
            <a:ext cx="11430000" cy="1371600"/>
          </a:xfrm>
        </p:spPr>
        <p:txBody>
          <a:bodyPr>
            <a:noAutofit/>
          </a:bodyPr>
          <a:lstStyle/>
          <a:p>
            <a:r>
              <a:rPr lang="en-US" sz="4000" dirty="0"/>
              <a:t>Obtaining information about the top 5 venues of each district</a:t>
            </a:r>
            <a:br>
              <a:rPr lang="en-US" sz="4000" b="1" dirty="0"/>
            </a:b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56A1DF-C367-484A-9C55-3DB43FF35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116901"/>
              </p:ext>
            </p:extLst>
          </p:nvPr>
        </p:nvGraphicFramePr>
        <p:xfrm>
          <a:off x="361950" y="1666876"/>
          <a:ext cx="11430000" cy="428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7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656F-2D44-47BE-A82D-003C5662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375894"/>
            <a:ext cx="11496674" cy="729006"/>
          </a:xfrm>
        </p:spPr>
        <p:txBody>
          <a:bodyPr>
            <a:normAutofit fontScale="90000"/>
          </a:bodyPr>
          <a:lstStyle/>
          <a:p>
            <a:r>
              <a:rPr lang="en-IN" dirty="0"/>
              <a:t>Plot of most frequently Visited Venues in Top 5 Districts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0B66BA-663D-4A0F-88A4-D98C05E60A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9124950" cy="518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86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59C-CDC3-48C0-B32A-3C2E93EA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6" y="347319"/>
            <a:ext cx="11477625" cy="900456"/>
          </a:xfrm>
        </p:spPr>
        <p:txBody>
          <a:bodyPr>
            <a:normAutofit/>
          </a:bodyPr>
          <a:lstStyle/>
          <a:p>
            <a:r>
              <a:rPr lang="en-IN" sz="4000" dirty="0"/>
              <a:t>Number of Multiplexes as Top Venues in Topmost 5 Districts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06C3A6-1DD2-403D-8616-45518E0FCF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6" y="1314451"/>
            <a:ext cx="8486774" cy="507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36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1B403-D706-4DE2-8626-52F622E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274320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Using K-Means Clustering for clustering the Tamil Nadu Districts (Neighborhoods)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40D-E22B-4428-B18F-72ABA8D9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5591175"/>
            <a:ext cx="11496674" cy="1137894"/>
          </a:xfrm>
        </p:spPr>
        <p:txBody>
          <a:bodyPr>
            <a:noAutofit/>
          </a:bodyPr>
          <a:lstStyle/>
          <a:p>
            <a:r>
              <a:rPr lang="en-US" sz="2800" dirty="0"/>
              <a:t>Coimbatore maximum number of multiplexes (green cluster), Chennai (red cluster) followed by Madurai and Salem having same number of multiplexes (purple cluster).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4BD9B-1297-49F2-9DBA-C80E7737E66C}"/>
              </a:ext>
            </a:extLst>
          </p:cNvPr>
          <p:cNvPicPr/>
          <p:nvPr/>
        </p:nvPicPr>
        <p:blipFill rotWithShape="1">
          <a:blip r:embed="rId2"/>
          <a:srcRect l="24686" t="8292" r="19330" b="5328"/>
          <a:stretch/>
        </p:blipFill>
        <p:spPr bwMode="auto">
          <a:xfrm>
            <a:off x="2238375" y="476250"/>
            <a:ext cx="7362825" cy="5000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035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8DE0-8CAD-47B8-A0D6-337B53F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81000"/>
            <a:ext cx="10763250" cy="10287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Results and Discussion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30138E-9589-40EC-94A2-F01F419D9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614611"/>
              </p:ext>
            </p:extLst>
          </p:nvPr>
        </p:nvGraphicFramePr>
        <p:xfrm>
          <a:off x="638175" y="1409700"/>
          <a:ext cx="10972799" cy="363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1542BB-98A3-4907-BD51-5741273BE744}"/>
              </a:ext>
            </a:extLst>
          </p:cNvPr>
          <p:cNvSpPr/>
          <p:nvPr/>
        </p:nvSpPr>
        <p:spPr>
          <a:xfrm>
            <a:off x="752475" y="5368150"/>
            <a:ext cx="10687049" cy="9589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7683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tabLst>
                <a:tab pos="522605" algn="l"/>
                <a:tab pos="523240" algn="l"/>
              </a:tabLst>
            </a:pPr>
            <a:r>
              <a:rPr lang="en-US" sz="2000" dirty="0">
                <a:latin typeface="Times New Roman" panose="02020603050405020304" pitchFamily="18" charset="0"/>
                <a:ea typeface="DejaVu Sans"/>
                <a:cs typeface="DejaVu Sans"/>
              </a:rPr>
              <a:t>Tiruvallur district is the most appropriate district for opening a new multiplex to provide people with a weekend getaway and an avenue to watch movies as well as eat out.</a:t>
            </a:r>
            <a:endParaRPr lang="en-US" sz="1600" dirty="0">
              <a:effectLst/>
              <a:latin typeface="DejaVu Sans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5733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D67-507B-4856-AE51-21207E64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2900"/>
            <a:ext cx="10058400" cy="11049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A88C2A-F5DB-4327-BA4E-BDCAED8EB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3736"/>
              </p:ext>
            </p:extLst>
          </p:nvPr>
        </p:nvGraphicFramePr>
        <p:xfrm>
          <a:off x="323849" y="1381125"/>
          <a:ext cx="11515725" cy="513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43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4735-9EDE-4BED-A83E-823E8F62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you!!!!!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19E532-5263-4801-93A6-659070D2D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DE3F-5F99-4D63-BA17-044187C8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5A908-0193-48AC-97D8-D4FC02C14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717323"/>
              </p:ext>
            </p:extLst>
          </p:nvPr>
        </p:nvGraphicFramePr>
        <p:xfrm>
          <a:off x="400051" y="2103120"/>
          <a:ext cx="11344274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6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162F-3363-4144-A499-7E526161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C7AA2F-13CB-4966-88E1-41E8D35EA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797398"/>
              </p:ext>
            </p:extLst>
          </p:nvPr>
        </p:nvGraphicFramePr>
        <p:xfrm>
          <a:off x="811775" y="1548157"/>
          <a:ext cx="10313425" cy="244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2" descr="Tamil Nadu | History, Map, Population, Capital, &amp; Government ...">
            <a:extLst>
              <a:ext uri="{FF2B5EF4-FFF2-40B4-BE49-F238E27FC236}">
                <a16:creationId xmlns:a16="http://schemas.microsoft.com/office/drawing/2014/main" id="{51F9EFCA-1919-4C08-BEAE-2FE4C588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77" y="4091639"/>
            <a:ext cx="4133850" cy="229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1F53FB05-DB4B-4A32-A7A8-76A807E8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826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8B8B-2118-4BBD-9AEE-93E73601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957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 Description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39245EC-D009-4E22-A192-A4B9EB5EF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58160"/>
              </p:ext>
            </p:extLst>
          </p:nvPr>
        </p:nvGraphicFramePr>
        <p:xfrm>
          <a:off x="276225" y="1400175"/>
          <a:ext cx="11563349" cy="504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7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DD26-D5AB-43DE-9763-8E127F3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56844"/>
            <a:ext cx="10782300" cy="1371600"/>
          </a:xfrm>
        </p:spPr>
        <p:txBody>
          <a:bodyPr/>
          <a:lstStyle/>
          <a:p>
            <a:r>
              <a:rPr lang="en-IN" dirty="0"/>
              <a:t>Flow of the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B97F4-8B10-41CD-B7F3-0608AA4C9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21366"/>
              </p:ext>
            </p:extLst>
          </p:nvPr>
        </p:nvGraphicFramePr>
        <p:xfrm>
          <a:off x="400051" y="1647826"/>
          <a:ext cx="11449048" cy="485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4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A92F-5F6D-4803-B4E1-488056BA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37794"/>
            <a:ext cx="10058400" cy="929031"/>
          </a:xfrm>
        </p:spPr>
        <p:txBody>
          <a:bodyPr/>
          <a:lstStyle/>
          <a:p>
            <a:r>
              <a:rPr lang="en-IN" dirty="0"/>
              <a:t>The final look of the 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449EB-7C48-47DF-B958-975AD6D9180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" t="22976" r="62367" b="10831"/>
          <a:stretch/>
        </p:blipFill>
        <p:spPr bwMode="auto">
          <a:xfrm>
            <a:off x="2447925" y="1266825"/>
            <a:ext cx="6248399" cy="5172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75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699C3-CF5C-49B8-9EBC-0F01892F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52575"/>
            <a:ext cx="10058400" cy="242376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Using Foursquare API to explore Tamil Nadu for the number of multiplexes in the top 5 most populated districts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1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A309-DCAA-46F5-99AE-DFFA31AD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394944"/>
            <a:ext cx="10058400" cy="852831"/>
          </a:xfrm>
        </p:spPr>
        <p:txBody>
          <a:bodyPr/>
          <a:lstStyle/>
          <a:p>
            <a:r>
              <a:rPr lang="en-IN" dirty="0"/>
              <a:t>The five most populous districts visualized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91059E-A8E9-4FF3-8907-8408F375AB4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t="32457" r="15179" b="6091"/>
          <a:stretch/>
        </p:blipFill>
        <p:spPr bwMode="auto">
          <a:xfrm>
            <a:off x="1200150" y="1323975"/>
            <a:ext cx="9544050" cy="5139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38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E0A7-B9A1-4CB5-B118-9F31D91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04469"/>
            <a:ext cx="10810875" cy="1371600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Exploring the most popular venues in 5 topmost districts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51CC9-6635-45EC-BA04-A802AFD430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341" y="1674813"/>
            <a:ext cx="8629317" cy="459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731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DejaVu Sans</vt:lpstr>
      <vt:lpstr>Garamond</vt:lpstr>
      <vt:lpstr>Goudy Old Style</vt:lpstr>
      <vt:lpstr>OpenSymbol</vt:lpstr>
      <vt:lpstr>Times New Roman</vt:lpstr>
      <vt:lpstr>SavonVTI</vt:lpstr>
      <vt:lpstr>Choosing the most appropriate district for starting a Multiplex in The Most Densely Populated District of Tamilnadu, India  </vt:lpstr>
      <vt:lpstr>Background </vt:lpstr>
      <vt:lpstr>Problem Statement </vt:lpstr>
      <vt:lpstr>Dataset Description </vt:lpstr>
      <vt:lpstr>Flow of the process</vt:lpstr>
      <vt:lpstr>The final look of the dataset</vt:lpstr>
      <vt:lpstr>Using Foursquare API to explore Tamil Nadu for the number of multiplexes in the top 5 most populated districts </vt:lpstr>
      <vt:lpstr>The five most populous districts visualized</vt:lpstr>
      <vt:lpstr>Exploring the most popular venues in 5 topmost districts</vt:lpstr>
      <vt:lpstr>The winner is Indian Restaurants</vt:lpstr>
      <vt:lpstr>Obtaining information about the top 5 venues of each district </vt:lpstr>
      <vt:lpstr>Plot of most frequently Visited Venues in Top 5 Districts</vt:lpstr>
      <vt:lpstr>Number of Multiplexes as Top Venues in Topmost 5 Districts</vt:lpstr>
      <vt:lpstr>Using K-Means Clustering for clustering the Tamil Nadu Districts (Neighborhoods) </vt:lpstr>
      <vt:lpstr>Coimbatore maximum number of multiplexes (green cluster), Chennai (red cluster) followed by Madurai and Salem having same number of multiplexes (purple cluster). </vt:lpstr>
      <vt:lpstr> Results and Discussion </vt:lpstr>
      <vt:lpstr> Conclusion </vt:lpstr>
      <vt:lpstr>Thank you!!!!!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most appropriate district for starting a Multiplex in The Most Densely Populated District of Tamilnadu, India</dc:title>
  <dc:creator>Meenakshi Arya</dc:creator>
  <cp:lastModifiedBy>Meenakshi Arya</cp:lastModifiedBy>
  <cp:revision>7</cp:revision>
  <dcterms:created xsi:type="dcterms:W3CDTF">2020-06-08T06:45:17Z</dcterms:created>
  <dcterms:modified xsi:type="dcterms:W3CDTF">2020-06-08T07:23:36Z</dcterms:modified>
</cp:coreProperties>
</file>