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595" y="1496290"/>
            <a:ext cx="9100560" cy="2067791"/>
          </a:xfrm>
        </p:spPr>
        <p:txBody>
          <a:bodyPr/>
          <a:lstStyle/>
          <a:p>
            <a:pPr algn="ctr"/>
            <a:r>
              <a:rPr lang="en-US" dirty="0" smtClean="0"/>
              <a:t>INVOCATION PATTERNS IN  JAVASCRIPT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247409"/>
            <a:ext cx="8975869" cy="120534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                                                                                                       </a:t>
            </a:r>
            <a:r>
              <a:rPr lang="en-US" sz="2100" dirty="0" err="1"/>
              <a:t>M</a:t>
            </a:r>
            <a:r>
              <a:rPr lang="en-US" sz="2100" dirty="0" err="1" smtClean="0"/>
              <a:t>eenakshi</a:t>
            </a:r>
            <a:r>
              <a:rPr lang="en-US" sz="2100" dirty="0" smtClean="0"/>
              <a:t> </a:t>
            </a:r>
            <a:r>
              <a:rPr lang="en-US" sz="2100" dirty="0" err="1"/>
              <a:t>R</a:t>
            </a:r>
            <a:r>
              <a:rPr lang="en-US" sz="2100" dirty="0" err="1" smtClean="0"/>
              <a:t>ana</a:t>
            </a:r>
            <a:r>
              <a:rPr lang="en-US" sz="2100" dirty="0" smtClean="0"/>
              <a:t>  </a:t>
            </a:r>
          </a:p>
          <a:p>
            <a:r>
              <a:rPr lang="en-US" sz="2100" dirty="0"/>
              <a:t> </a:t>
            </a:r>
            <a:r>
              <a:rPr lang="en-US" sz="2100" dirty="0" smtClean="0"/>
              <a:t>                                                                                                            ASET- </a:t>
            </a:r>
            <a:r>
              <a:rPr lang="en-US" sz="2100" dirty="0" err="1" smtClean="0"/>
              <a:t>Taazaa</a:t>
            </a:r>
            <a:r>
              <a:rPr lang="en-US" sz="2100" dirty="0" smtClean="0"/>
              <a:t>                        </a:t>
            </a:r>
            <a:endParaRPr lang="en-US" sz="2100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83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7963"/>
            <a:ext cx="8996652" cy="4287982"/>
          </a:xfrm>
        </p:spPr>
        <p:txBody>
          <a:bodyPr/>
          <a:lstStyle/>
          <a:p>
            <a:r>
              <a:rPr lang="en-US" dirty="0" smtClean="0"/>
              <a:t>Invoking a function in the program suspends the current execution and transfers the control to the execution of that particular function.</a:t>
            </a:r>
          </a:p>
          <a:p>
            <a:endParaRPr lang="en-US" dirty="0" smtClean="0"/>
          </a:p>
          <a:p>
            <a:r>
              <a:rPr lang="en-US" dirty="0" smtClean="0"/>
              <a:t>There are parameters which can be passed by the users according to the requirements.</a:t>
            </a:r>
          </a:p>
          <a:p>
            <a:endParaRPr lang="en-US" dirty="0" smtClean="0"/>
          </a:p>
          <a:p>
            <a:r>
              <a:rPr lang="en-US" dirty="0" smtClean="0"/>
              <a:t>	In addition to these parameters there are two more parameters which are 	very important- this and arguments.</a:t>
            </a:r>
          </a:p>
          <a:p>
            <a:endParaRPr lang="en-US" dirty="0" smtClean="0"/>
          </a:p>
          <a:p>
            <a:r>
              <a:rPr lang="en-US" dirty="0" smtClean="0"/>
              <a:t>The value of this in every function depends on how that function is being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FUNCTION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called as a function.</a:t>
            </a:r>
          </a:p>
          <a:p>
            <a:endParaRPr lang="en-US" dirty="0" smtClean="0"/>
          </a:p>
          <a:p>
            <a:r>
              <a:rPr lang="en-US" dirty="0" smtClean="0"/>
              <a:t>Global object is returned by ‘this’ when we call a function through function invocation pattern.</a:t>
            </a:r>
          </a:p>
          <a:p>
            <a:endParaRPr lang="en-US" dirty="0" smtClean="0"/>
          </a:p>
          <a:p>
            <a:r>
              <a:rPr lang="en-US" dirty="0" smtClean="0"/>
              <a:t>The global object for the browser is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31733" cy="4246418"/>
          </a:xfrm>
        </p:spPr>
        <p:txBody>
          <a:bodyPr/>
          <a:lstStyle/>
          <a:p>
            <a:r>
              <a:rPr lang="en-US" dirty="0" smtClean="0"/>
              <a:t>When a function is </a:t>
            </a:r>
            <a:r>
              <a:rPr lang="en-US" dirty="0"/>
              <a:t>d</a:t>
            </a:r>
            <a:r>
              <a:rPr lang="en-US" dirty="0" smtClean="0"/>
              <a:t>efined as a property of object, that function is called a method.</a:t>
            </a:r>
          </a:p>
          <a:p>
            <a:endParaRPr lang="en-US" dirty="0" smtClean="0"/>
          </a:p>
          <a:p>
            <a:r>
              <a:rPr lang="en-US" dirty="0" smtClean="0"/>
              <a:t>When a method is invoked , it is known as method invocation pattern.</a:t>
            </a:r>
          </a:p>
          <a:p>
            <a:endParaRPr lang="en-US" dirty="0"/>
          </a:p>
          <a:p>
            <a:r>
              <a:rPr lang="en-US" dirty="0" smtClean="0"/>
              <a:t>Method </a:t>
            </a:r>
            <a:r>
              <a:rPr lang="en-US" dirty="0" smtClean="0"/>
              <a:t>invocation- </a:t>
            </a:r>
            <a:r>
              <a:rPr lang="en-US" dirty="0" err="1" smtClean="0"/>
              <a:t>object.method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If a method is invoked by method invocation pattern, the object which is used to call it, is returned by ‘this’.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CONSTRUCTOR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is invoked with new prefix, it is called constructor invocation pattern.</a:t>
            </a:r>
          </a:p>
          <a:p>
            <a:endParaRPr lang="en-US" dirty="0"/>
          </a:p>
          <a:p>
            <a:r>
              <a:rPr lang="en-US" dirty="0" smtClean="0"/>
              <a:t>With the use of new keyword, new object is created.</a:t>
            </a:r>
          </a:p>
          <a:p>
            <a:endParaRPr lang="en-US" dirty="0"/>
          </a:p>
          <a:p>
            <a:r>
              <a:rPr lang="en-US" dirty="0" smtClean="0"/>
              <a:t>If a function is called by constructor invocation pattern, that new object is returned by ‘this’.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7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INDIRECT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indirect invocation pattern, we have choice that what value of this we want to be returned.</a:t>
            </a:r>
          </a:p>
          <a:p>
            <a:endParaRPr lang="en-US" dirty="0"/>
          </a:p>
          <a:p>
            <a:r>
              <a:rPr lang="en-US" dirty="0" smtClean="0"/>
              <a:t>Calling the function indirectly such that we can manually pass value of ‘this’ , is known as indirect invocation pattern.</a:t>
            </a:r>
          </a:p>
          <a:p>
            <a:endParaRPr lang="en-US" dirty="0"/>
          </a:p>
          <a:p>
            <a:r>
              <a:rPr lang="en-US" dirty="0" smtClean="0"/>
              <a:t>Further, there are three ways to call a function through indirect invocation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FOR INDIRECT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u="sng" dirty="0" smtClean="0"/>
              <a:t>call()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2.</a:t>
            </a:r>
            <a:r>
              <a:rPr lang="en-US" sz="2800" b="1" u="sng" dirty="0" smtClean="0"/>
              <a:t>apply()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3.</a:t>
            </a:r>
            <a:r>
              <a:rPr lang="en-US" sz="2800" b="1" u="sng" dirty="0" smtClean="0"/>
              <a:t> bind()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68917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333" y="265033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      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482397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288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INVOCATION PATTERNS IN  JAVASCRIPT             </vt:lpstr>
      <vt:lpstr>INVOCATION</vt:lpstr>
      <vt:lpstr>1. FUNCTION INVOCATION PATTERN</vt:lpstr>
      <vt:lpstr>2. METHOD INVOCATION PATTERN</vt:lpstr>
      <vt:lpstr>3. CONSTRUCTOR INVOCATION PATTERN</vt:lpstr>
      <vt:lpstr>4. INDIRECT INVOCATION PATTERN</vt:lpstr>
      <vt:lpstr>THREE WAYS FOR INDIRECT INVOCATION PATTERN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INVOCATION PATTERNS IN JAVASCRIPT</dc:title>
  <dc:creator>Windows User</dc:creator>
  <cp:lastModifiedBy>Windows User</cp:lastModifiedBy>
  <cp:revision>7</cp:revision>
  <dcterms:created xsi:type="dcterms:W3CDTF">2021-03-16T23:57:20Z</dcterms:created>
  <dcterms:modified xsi:type="dcterms:W3CDTF">2021-03-17T12:01:35Z</dcterms:modified>
</cp:coreProperties>
</file>