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258" r:id="rId7"/>
    <p:sldId id="266" r:id="rId8"/>
    <p:sldId id="269" r:id="rId9"/>
    <p:sldId id="267" r:id="rId10"/>
    <p:sldId id="270" r:id="rId11"/>
    <p:sldId id="271" r:id="rId12"/>
    <p:sldId id="272" r:id="rId13"/>
    <p:sldId id="268" r:id="rId14"/>
    <p:sldId id="290" r:id="rId15"/>
    <p:sldId id="291" r:id="rId16"/>
    <p:sldId id="282" r:id="rId17"/>
    <p:sldId id="276" r:id="rId18"/>
    <p:sldId id="284" r:id="rId19"/>
    <p:sldId id="285" r:id="rId20"/>
    <p:sldId id="286" r:id="rId21"/>
    <p:sldId id="278" r:id="rId22"/>
    <p:sldId id="279" r:id="rId23"/>
    <p:sldId id="287" r:id="rId24"/>
    <p:sldId id="288" r:id="rId25"/>
    <p:sldId id="280" r:id="rId26"/>
    <p:sldId id="289"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128A3-F143-4147-89DB-0DD202B8EE4C}" v="179" dt="2022-08-10T21:34:40.818"/>
    <p1510:client id="{6F5F44E2-8877-44DA-9564-2CCFAD0A4F5D}" v="553" dt="2022-08-10T20:45:36.688"/>
    <p1510:client id="{948C24C3-19EA-4084-8F25-CF0DC94E4F28}" v="7" dt="2022-08-10T21:17:02.277"/>
    <p1510:client id="{9D03389F-6F08-483B-9EBF-342329239BF3}" v="32" dt="2022-08-10T04:41:03.808"/>
    <p1510:client id="{B0059CBF-9525-4309-A687-FAC8FEE07B4C}" v="11" dt="2022-08-08T23:56:19.020"/>
    <p1510:client id="{C04168C5-C412-4986-AAD5-C3540A3C74CD}" v="491" dt="2022-08-09T23:08:34.508"/>
    <p1510:client id="{C467D12A-F860-45C1-B308-BF71B518C8BE}" v="684" dt="2022-08-10T04:35:09.064"/>
    <p1510:client id="{ED6C728C-11B6-4A6B-9E95-96EA7D80AA9B}" v="2" dt="2022-08-10T21:01:24.523"/>
    <p1510:client id="{F0019ABC-41E6-487C-A34F-C1311A454495}" vWet="4" dt="2022-08-08T23:55:53.461"/>
    <p1510:client id="{F73F720C-BC31-45E8-91EA-C6FEE4997CCC}" v="123" dt="2022-08-10T03:43:44.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ry Kosmicki" userId="S::sjkosmicki@my365.bellevue.edu::b916d757-0631-4668-809a-fb2a31270568" providerId="AD" clId="Web-{C04168C5-C412-4986-AAD5-C3540A3C74CD}"/>
    <pc:docChg chg="modSld">
      <pc:chgData name="Sherry Kosmicki" userId="S::sjkosmicki@my365.bellevue.edu::b916d757-0631-4668-809a-fb2a31270568" providerId="AD" clId="Web-{C04168C5-C412-4986-AAD5-C3540A3C74CD}" dt="2022-08-10T01:03:49.450" v="815"/>
      <pc:docMkLst>
        <pc:docMk/>
      </pc:docMkLst>
      <pc:sldChg chg="addSp delSp modSp modNotes">
        <pc:chgData name="Sherry Kosmicki" userId="S::sjkosmicki@my365.bellevue.edu::b916d757-0631-4668-809a-fb2a31270568" providerId="AD" clId="Web-{C04168C5-C412-4986-AAD5-C3540A3C74CD}" dt="2022-08-09T23:02:44.083" v="432"/>
        <pc:sldMkLst>
          <pc:docMk/>
          <pc:sldMk cId="3500101464" sldId="266"/>
        </pc:sldMkLst>
        <pc:spChg chg="mod">
          <ac:chgData name="Sherry Kosmicki" userId="S::sjkosmicki@my365.bellevue.edu::b916d757-0631-4668-809a-fb2a31270568" providerId="AD" clId="Web-{C04168C5-C412-4986-AAD5-C3540A3C74CD}" dt="2022-08-09T22:55:26.626" v="24" actId="1076"/>
          <ac:spMkLst>
            <pc:docMk/>
            <pc:sldMk cId="3500101464" sldId="266"/>
            <ac:spMk id="2" creationId="{A6999169-30BE-7111-D293-773E1A07C8D4}"/>
          </ac:spMkLst>
        </pc:spChg>
        <pc:spChg chg="del">
          <ac:chgData name="Sherry Kosmicki" userId="S::sjkosmicki@my365.bellevue.edu::b916d757-0631-4668-809a-fb2a31270568" providerId="AD" clId="Web-{C04168C5-C412-4986-AAD5-C3540A3C74CD}" dt="2022-08-09T22:53:58.969" v="0"/>
          <ac:spMkLst>
            <pc:docMk/>
            <pc:sldMk cId="3500101464" sldId="266"/>
            <ac:spMk id="3" creationId="{8B802E40-3A79-88C0-496D-574E19544EFC}"/>
          </ac:spMkLst>
        </pc:spChg>
        <pc:spChg chg="add del mod">
          <ac:chgData name="Sherry Kosmicki" userId="S::sjkosmicki@my365.bellevue.edu::b916d757-0631-4668-809a-fb2a31270568" providerId="AD" clId="Web-{C04168C5-C412-4986-AAD5-C3540A3C74CD}" dt="2022-08-09T22:54:55.267" v="21"/>
          <ac:spMkLst>
            <pc:docMk/>
            <pc:sldMk cId="3500101464" sldId="266"/>
            <ac:spMk id="6" creationId="{E9F8665A-DE8C-CF39-11C6-14811D2E72C9}"/>
          </ac:spMkLst>
        </pc:spChg>
        <pc:graphicFrameChg chg="add mod ord modGraphic">
          <ac:chgData name="Sherry Kosmicki" userId="S::sjkosmicki@my365.bellevue.edu::b916d757-0631-4668-809a-fb2a31270568" providerId="AD" clId="Web-{C04168C5-C412-4986-AAD5-C3540A3C74CD}" dt="2022-08-09T22:56:18.424" v="321"/>
          <ac:graphicFrameMkLst>
            <pc:docMk/>
            <pc:sldMk cId="3500101464" sldId="266"/>
            <ac:graphicFrameMk id="5" creationId="{BC450DC0-F567-626A-8879-9C5363737B13}"/>
          </ac:graphicFrameMkLst>
        </pc:graphicFrameChg>
      </pc:sldChg>
      <pc:sldChg chg="addSp delSp modSp modNotes">
        <pc:chgData name="Sherry Kosmicki" userId="S::sjkosmicki@my365.bellevue.edu::b916d757-0631-4668-809a-fb2a31270568" providerId="AD" clId="Web-{C04168C5-C412-4986-AAD5-C3540A3C74CD}" dt="2022-08-10T01:03:49.450" v="815"/>
        <pc:sldMkLst>
          <pc:docMk/>
          <pc:sldMk cId="896474188" sldId="269"/>
        </pc:sldMkLst>
        <pc:spChg chg="mod">
          <ac:chgData name="Sherry Kosmicki" userId="S::sjkosmicki@my365.bellevue.edu::b916d757-0631-4668-809a-fb2a31270568" providerId="AD" clId="Web-{C04168C5-C412-4986-AAD5-C3540A3C74CD}" dt="2022-08-09T23:05:08.741" v="550" actId="20577"/>
          <ac:spMkLst>
            <pc:docMk/>
            <pc:sldMk cId="896474188" sldId="269"/>
            <ac:spMk id="2" creationId="{0AB5A9C1-242D-E824-3016-A5D97633FDDC}"/>
          </ac:spMkLst>
        </pc:spChg>
        <pc:spChg chg="del">
          <ac:chgData name="Sherry Kosmicki" userId="S::sjkosmicki@my365.bellevue.edu::b916d757-0631-4668-809a-fb2a31270568" providerId="AD" clId="Web-{C04168C5-C412-4986-AAD5-C3540A3C74CD}" dt="2022-08-09T23:03:37.255" v="433"/>
          <ac:spMkLst>
            <pc:docMk/>
            <pc:sldMk cId="896474188" sldId="269"/>
            <ac:spMk id="3" creationId="{3AF01C84-584B-775F-E8EA-4847A01417A1}"/>
          </ac:spMkLst>
        </pc:spChg>
        <pc:spChg chg="add del mod">
          <ac:chgData name="Sherry Kosmicki" userId="S::sjkosmicki@my365.bellevue.edu::b916d757-0631-4668-809a-fb2a31270568" providerId="AD" clId="Web-{C04168C5-C412-4986-AAD5-C3540A3C74CD}" dt="2022-08-09T23:03:49.131" v="436"/>
          <ac:spMkLst>
            <pc:docMk/>
            <pc:sldMk cId="896474188" sldId="269"/>
            <ac:spMk id="6" creationId="{D7B2EADA-2371-EAAF-B930-B6B5DBD775F2}"/>
          </ac:spMkLst>
        </pc:spChg>
        <pc:spChg chg="add del mod">
          <ac:chgData name="Sherry Kosmicki" userId="S::sjkosmicki@my365.bellevue.edu::b916d757-0631-4668-809a-fb2a31270568" providerId="AD" clId="Web-{C04168C5-C412-4986-AAD5-C3540A3C74CD}" dt="2022-08-09T23:05:55.241" v="555"/>
          <ac:spMkLst>
            <pc:docMk/>
            <pc:sldMk cId="896474188" sldId="269"/>
            <ac:spMk id="9" creationId="{B4275F07-4680-149F-6C6E-E1675B292937}"/>
          </ac:spMkLst>
        </pc:spChg>
        <pc:spChg chg="add mod">
          <ac:chgData name="Sherry Kosmicki" userId="S::sjkosmicki@my365.bellevue.edu::b916d757-0631-4668-809a-fb2a31270568" providerId="AD" clId="Web-{C04168C5-C412-4986-AAD5-C3540A3C74CD}" dt="2022-08-09T23:06:31.507" v="576" actId="20577"/>
          <ac:spMkLst>
            <pc:docMk/>
            <pc:sldMk cId="896474188" sldId="269"/>
            <ac:spMk id="11" creationId="{D590EC1B-5CF0-E3E6-EE81-DA61189820E7}"/>
          </ac:spMkLst>
        </pc:spChg>
        <pc:graphicFrameChg chg="add mod ord modGraphic">
          <ac:chgData name="Sherry Kosmicki" userId="S::sjkosmicki@my365.bellevue.edu::b916d757-0631-4668-809a-fb2a31270568" providerId="AD" clId="Web-{C04168C5-C412-4986-AAD5-C3540A3C74CD}" dt="2022-08-09T23:05:02.819" v="537" actId="1076"/>
          <ac:graphicFrameMkLst>
            <pc:docMk/>
            <pc:sldMk cId="896474188" sldId="269"/>
            <ac:graphicFrameMk id="5" creationId="{489E3FDC-9626-BADF-7DCA-F3CDAF2E461F}"/>
          </ac:graphicFrameMkLst>
        </pc:graphicFrameChg>
        <pc:graphicFrameChg chg="add del mod">
          <ac:chgData name="Sherry Kosmicki" userId="S::sjkosmicki@my365.bellevue.edu::b916d757-0631-4668-809a-fb2a31270568" providerId="AD" clId="Web-{C04168C5-C412-4986-AAD5-C3540A3C74CD}" dt="2022-08-09T23:05:55.241" v="556"/>
          <ac:graphicFrameMkLst>
            <pc:docMk/>
            <pc:sldMk cId="896474188" sldId="269"/>
            <ac:graphicFrameMk id="8" creationId="{CE2AE5AA-EAB6-B385-B90B-590026D8CEEB}"/>
          </ac:graphicFrameMkLst>
        </pc:graphicFrameChg>
        <pc:graphicFrameChg chg="add del mod modGraphic">
          <ac:chgData name="Sherry Kosmicki" userId="S::sjkosmicki@my365.bellevue.edu::b916d757-0631-4668-809a-fb2a31270568" providerId="AD" clId="Web-{C04168C5-C412-4986-AAD5-C3540A3C74CD}" dt="2022-08-09T23:08:01.773" v="578"/>
          <ac:graphicFrameMkLst>
            <pc:docMk/>
            <pc:sldMk cId="896474188" sldId="269"/>
            <ac:graphicFrameMk id="12" creationId="{DF3D91D3-0F1F-EF22-99E8-CA724144B481}"/>
          </ac:graphicFrameMkLst>
        </pc:graphicFrameChg>
        <pc:picChg chg="add mod">
          <ac:chgData name="Sherry Kosmicki" userId="S::sjkosmicki@my365.bellevue.edu::b916d757-0631-4668-809a-fb2a31270568" providerId="AD" clId="Web-{C04168C5-C412-4986-AAD5-C3540A3C74CD}" dt="2022-08-09T23:08:34.508" v="582" actId="1076"/>
          <ac:picMkLst>
            <pc:docMk/>
            <pc:sldMk cId="896474188" sldId="269"/>
            <ac:picMk id="18" creationId="{C883381F-5668-9B15-D2FE-FBD23D9643BF}"/>
          </ac:picMkLst>
        </pc:picChg>
      </pc:sldChg>
    </pc:docChg>
  </pc:docChgLst>
  <pc:docChgLst>
    <pc:chgData name="Kesav Adithya Venkidusamy" userId="S::kavenkidusamy@my365.bellevue.edu::edb21d6c-2799-4927-926f-28f3f5a7bc0b" providerId="AD" clId="Web-{9D03389F-6F08-483B-9EBF-342329239BF3}"/>
    <pc:docChg chg="addSld delSld modSld">
      <pc:chgData name="Kesav Adithya Venkidusamy" userId="S::kavenkidusamy@my365.bellevue.edu::edb21d6c-2799-4927-926f-28f3f5a7bc0b" providerId="AD" clId="Web-{9D03389F-6F08-483B-9EBF-342329239BF3}" dt="2022-08-10T04:43:32.110" v="141"/>
      <pc:docMkLst>
        <pc:docMk/>
      </pc:docMkLst>
      <pc:sldChg chg="addSp delSp modSp add replId modNotes">
        <pc:chgData name="Kesav Adithya Venkidusamy" userId="S::kavenkidusamy@my365.bellevue.edu::edb21d6c-2799-4927-926f-28f3f5a7bc0b" providerId="AD" clId="Web-{9D03389F-6F08-483B-9EBF-342329239BF3}" dt="2022-08-10T04:43:32.110" v="141"/>
        <pc:sldMkLst>
          <pc:docMk/>
          <pc:sldMk cId="3613797859" sldId="286"/>
        </pc:sldMkLst>
        <pc:spChg chg="mod">
          <ac:chgData name="Kesav Adithya Venkidusamy" userId="S::kavenkidusamy@my365.bellevue.edu::edb21d6c-2799-4927-926f-28f3f5a7bc0b" providerId="AD" clId="Web-{9D03389F-6F08-483B-9EBF-342329239BF3}" dt="2022-08-10T04:41:03.808" v="19" actId="1076"/>
          <ac:spMkLst>
            <pc:docMk/>
            <pc:sldMk cId="3613797859" sldId="286"/>
            <ac:spMk id="2" creationId="{FFBB24BB-20CD-4561-8876-B44AA2710577}"/>
          </ac:spMkLst>
        </pc:spChg>
        <pc:graphicFrameChg chg="del mod modGraphic">
          <ac:chgData name="Kesav Adithya Venkidusamy" userId="S::kavenkidusamy@my365.bellevue.edu::edb21d6c-2799-4927-926f-28f3f5a7bc0b" providerId="AD" clId="Web-{9D03389F-6F08-483B-9EBF-342329239BF3}" dt="2022-08-10T04:38:31.600" v="3"/>
          <ac:graphicFrameMkLst>
            <pc:docMk/>
            <pc:sldMk cId="3613797859" sldId="286"/>
            <ac:graphicFrameMk id="5" creationId="{F313F1B5-C0C7-BCF9-5376-0C5CF98F94A3}"/>
          </ac:graphicFrameMkLst>
        </pc:graphicFrameChg>
        <pc:picChg chg="add mod">
          <ac:chgData name="Kesav Adithya Venkidusamy" userId="S::kavenkidusamy@my365.bellevue.edu::edb21d6c-2799-4927-926f-28f3f5a7bc0b" providerId="AD" clId="Web-{9D03389F-6F08-483B-9EBF-342329239BF3}" dt="2022-08-10T04:39:47.431" v="16" actId="1076"/>
          <ac:picMkLst>
            <pc:docMk/>
            <pc:sldMk cId="3613797859" sldId="286"/>
            <ac:picMk id="3" creationId="{5017E9B2-BDD0-F795-9BFD-3B46DD5E6AA6}"/>
          </ac:picMkLst>
        </pc:picChg>
      </pc:sldChg>
      <pc:sldChg chg="add del replId">
        <pc:chgData name="Kesav Adithya Venkidusamy" userId="S::kavenkidusamy@my365.bellevue.edu::edb21d6c-2799-4927-926f-28f3f5a7bc0b" providerId="AD" clId="Web-{9D03389F-6F08-483B-9EBF-342329239BF3}" dt="2022-08-10T04:38:45.507" v="5"/>
        <pc:sldMkLst>
          <pc:docMk/>
          <pc:sldMk cId="1696785747" sldId="287"/>
        </pc:sldMkLst>
      </pc:sldChg>
    </pc:docChg>
  </pc:docChgLst>
  <pc:docChgLst>
    <pc:chgData name="Meenakshi Shankara" userId="S::mshankara@my365.bellevue.edu::111519bc-e5cc-423b-828a-0a8bf8afdefa" providerId="AD" clId="Web-{B0059CBF-9525-4309-A687-FAC8FEE07B4C}"/>
    <pc:docChg chg="modSld">
      <pc:chgData name="Meenakshi Shankara" userId="S::mshankara@my365.bellevue.edu::111519bc-e5cc-423b-828a-0a8bf8afdefa" providerId="AD" clId="Web-{B0059CBF-9525-4309-A687-FAC8FEE07B4C}" dt="2022-08-08T23:56:19.020" v="8" actId="20577"/>
      <pc:docMkLst>
        <pc:docMk/>
      </pc:docMkLst>
      <pc:sldChg chg="modSp">
        <pc:chgData name="Meenakshi Shankara" userId="S::mshankara@my365.bellevue.edu::111519bc-e5cc-423b-828a-0a8bf8afdefa" providerId="AD" clId="Web-{B0059CBF-9525-4309-A687-FAC8FEE07B4C}" dt="2022-08-08T23:56:19.020" v="8" actId="20577"/>
        <pc:sldMkLst>
          <pc:docMk/>
          <pc:sldMk cId="3500101464" sldId="266"/>
        </pc:sldMkLst>
        <pc:spChg chg="mod">
          <ac:chgData name="Meenakshi Shankara" userId="S::mshankara@my365.bellevue.edu::111519bc-e5cc-423b-828a-0a8bf8afdefa" providerId="AD" clId="Web-{B0059CBF-9525-4309-A687-FAC8FEE07B4C}" dt="2022-08-08T23:56:19.020" v="8" actId="20577"/>
          <ac:spMkLst>
            <pc:docMk/>
            <pc:sldMk cId="3500101464" sldId="266"/>
            <ac:spMk id="3" creationId="{8B802E40-3A79-88C0-496D-574E19544EFC}"/>
          </ac:spMkLst>
        </pc:spChg>
      </pc:sldChg>
      <pc:sldChg chg="modSp">
        <pc:chgData name="Meenakshi Shankara" userId="S::mshankara@my365.bellevue.edu::111519bc-e5cc-423b-828a-0a8bf8afdefa" providerId="AD" clId="Web-{B0059CBF-9525-4309-A687-FAC8FEE07B4C}" dt="2022-08-08T23:56:13.691" v="6" actId="20577"/>
        <pc:sldMkLst>
          <pc:docMk/>
          <pc:sldMk cId="896474188" sldId="269"/>
        </pc:sldMkLst>
        <pc:spChg chg="mod">
          <ac:chgData name="Meenakshi Shankara" userId="S::mshankara@my365.bellevue.edu::111519bc-e5cc-423b-828a-0a8bf8afdefa" providerId="AD" clId="Web-{B0059CBF-9525-4309-A687-FAC8FEE07B4C}" dt="2022-08-08T23:56:13.691" v="6" actId="20577"/>
          <ac:spMkLst>
            <pc:docMk/>
            <pc:sldMk cId="896474188" sldId="269"/>
            <ac:spMk id="3" creationId="{3AF01C84-584B-775F-E8EA-4847A01417A1}"/>
          </ac:spMkLst>
        </pc:spChg>
      </pc:sldChg>
    </pc:docChg>
  </pc:docChgLst>
  <pc:docChgLst>
    <pc:chgData name="Kesav Adithya Venkidusamy" userId="S::kavenkidusamy@my365.bellevue.edu::edb21d6c-2799-4927-926f-28f3f5a7bc0b" providerId="AD" clId="Web-{C467D12A-F860-45C1-B308-BF71B518C8BE}"/>
    <pc:docChg chg="addSld delSld modSld sldOrd">
      <pc:chgData name="Kesav Adithya Venkidusamy" userId="S::kavenkidusamy@my365.bellevue.edu::edb21d6c-2799-4927-926f-28f3f5a7bc0b" providerId="AD" clId="Web-{C467D12A-F860-45C1-B308-BF71B518C8BE}" dt="2022-08-10T04:35:08.298" v="1007"/>
      <pc:docMkLst>
        <pc:docMk/>
      </pc:docMkLst>
      <pc:sldChg chg="addSp delSp modSp add del modNotes">
        <pc:chgData name="Kesav Adithya Venkidusamy" userId="S::kavenkidusamy@my365.bellevue.edu::edb21d6c-2799-4927-926f-28f3f5a7bc0b" providerId="AD" clId="Web-{C467D12A-F860-45C1-B308-BF71B518C8BE}" dt="2022-08-10T04:35:08.298" v="1007"/>
        <pc:sldMkLst>
          <pc:docMk/>
          <pc:sldMk cId="3334932969" sldId="276"/>
        </pc:sldMkLst>
        <pc:spChg chg="mod">
          <ac:chgData name="Kesav Adithya Venkidusamy" userId="S::kavenkidusamy@my365.bellevue.edu::edb21d6c-2799-4927-926f-28f3f5a7bc0b" providerId="AD" clId="Web-{C467D12A-F860-45C1-B308-BF71B518C8BE}" dt="2022-08-10T04:10:41.964" v="340"/>
          <ac:spMkLst>
            <pc:docMk/>
            <pc:sldMk cId="3334932969" sldId="276"/>
            <ac:spMk id="2" creationId="{FFBB24BB-20CD-4561-8876-B44AA2710577}"/>
          </ac:spMkLst>
        </pc:spChg>
        <pc:spChg chg="del">
          <ac:chgData name="Kesav Adithya Venkidusamy" userId="S::kavenkidusamy@my365.bellevue.edu::edb21d6c-2799-4927-926f-28f3f5a7bc0b" providerId="AD" clId="Web-{C467D12A-F860-45C1-B308-BF71B518C8BE}" dt="2022-08-10T03:21:52.644" v="2"/>
          <ac:spMkLst>
            <pc:docMk/>
            <pc:sldMk cId="3334932969" sldId="276"/>
            <ac:spMk id="3" creationId="{8CC12296-5999-8A58-94AA-A0556BAE918B}"/>
          </ac:spMkLst>
        </pc:spChg>
        <pc:graphicFrameChg chg="add mod modGraphic">
          <ac:chgData name="Kesav Adithya Venkidusamy" userId="S::kavenkidusamy@my365.bellevue.edu::edb21d6c-2799-4927-926f-28f3f5a7bc0b" providerId="AD" clId="Web-{C467D12A-F860-45C1-B308-BF71B518C8BE}" dt="2022-08-10T04:35:08.298" v="1007"/>
          <ac:graphicFrameMkLst>
            <pc:docMk/>
            <pc:sldMk cId="3334932969" sldId="276"/>
            <ac:graphicFrameMk id="5" creationId="{529CA1E2-C959-82AF-4D5B-A8CDBB953CC2}"/>
          </ac:graphicFrameMkLst>
        </pc:graphicFrameChg>
      </pc:sldChg>
      <pc:sldChg chg="addSp delSp modSp del mod setBg">
        <pc:chgData name="Kesav Adithya Venkidusamy" userId="S::kavenkidusamy@my365.bellevue.edu::edb21d6c-2799-4927-926f-28f3f5a7bc0b" providerId="AD" clId="Web-{C467D12A-F860-45C1-B308-BF71B518C8BE}" dt="2022-08-10T04:11:31.107" v="342"/>
        <pc:sldMkLst>
          <pc:docMk/>
          <pc:sldMk cId="3013951914" sldId="277"/>
        </pc:sldMkLst>
        <pc:spChg chg="mod">
          <ac:chgData name="Kesav Adithya Venkidusamy" userId="S::kavenkidusamy@my365.bellevue.edu::edb21d6c-2799-4927-926f-28f3f5a7bc0b" providerId="AD" clId="Web-{C467D12A-F860-45C1-B308-BF71B518C8BE}" dt="2022-08-10T04:10:17.557" v="335" actId="20577"/>
          <ac:spMkLst>
            <pc:docMk/>
            <pc:sldMk cId="3013951914" sldId="277"/>
            <ac:spMk id="2" creationId="{1E9BFD4A-B577-64B0-CB62-3B12038AF6A7}"/>
          </ac:spMkLst>
        </pc:spChg>
        <pc:spChg chg="del mod">
          <ac:chgData name="Kesav Adithya Venkidusamy" userId="S::kavenkidusamy@my365.bellevue.edu::edb21d6c-2799-4927-926f-28f3f5a7bc0b" providerId="AD" clId="Web-{C467D12A-F860-45C1-B308-BF71B518C8BE}" dt="2022-08-10T04:04:45.763" v="204"/>
          <ac:spMkLst>
            <pc:docMk/>
            <pc:sldMk cId="3013951914" sldId="277"/>
            <ac:spMk id="3" creationId="{712731C5-9543-3754-4483-4D0A25EF3F90}"/>
          </ac:spMkLst>
        </pc:spChg>
        <pc:spChg chg="add del mod">
          <ac:chgData name="Kesav Adithya Venkidusamy" userId="S::kavenkidusamy@my365.bellevue.edu::edb21d6c-2799-4927-926f-28f3f5a7bc0b" providerId="AD" clId="Web-{C467D12A-F860-45C1-B308-BF71B518C8BE}" dt="2022-08-10T04:04:48.420" v="205"/>
          <ac:spMkLst>
            <pc:docMk/>
            <pc:sldMk cId="3013951914" sldId="277"/>
            <ac:spMk id="5" creationId="{C0C278D1-5203-166E-DA29-F51249B6730E}"/>
          </ac:spMkLst>
        </pc:spChg>
        <pc:spChg chg="add del mod">
          <ac:chgData name="Kesav Adithya Venkidusamy" userId="S::kavenkidusamy@my365.bellevue.edu::edb21d6c-2799-4927-926f-28f3f5a7bc0b" providerId="AD" clId="Web-{C467D12A-F860-45C1-B308-BF71B518C8BE}" dt="2022-08-10T04:10:14.994" v="331"/>
          <ac:spMkLst>
            <pc:docMk/>
            <pc:sldMk cId="3013951914" sldId="277"/>
            <ac:spMk id="9" creationId="{FF879785-0F97-87C6-E7A5-3E044F62192E}"/>
          </ac:spMkLst>
        </pc:spChg>
        <pc:spChg chg="add del mod">
          <ac:chgData name="Kesav Adithya Venkidusamy" userId="S::kavenkidusamy@my365.bellevue.edu::edb21d6c-2799-4927-926f-28f3f5a7bc0b" providerId="AD" clId="Web-{C467D12A-F860-45C1-B308-BF71B518C8BE}" dt="2022-08-10T04:10:13.119" v="330"/>
          <ac:spMkLst>
            <pc:docMk/>
            <pc:sldMk cId="3013951914" sldId="277"/>
            <ac:spMk id="10" creationId="{9868678A-13FF-A7DA-FEDB-65ECAE35067D}"/>
          </ac:spMkLst>
        </pc:spChg>
        <pc:spChg chg="add">
          <ac:chgData name="Kesav Adithya Venkidusamy" userId="S::kavenkidusamy@my365.bellevue.edu::edb21d6c-2799-4927-926f-28f3f5a7bc0b" providerId="AD" clId="Web-{C467D12A-F860-45C1-B308-BF71B518C8BE}" dt="2022-08-10T04:05:00.093" v="206"/>
          <ac:spMkLst>
            <pc:docMk/>
            <pc:sldMk cId="3013951914" sldId="277"/>
            <ac:spMk id="12" creationId="{94C52C56-BEF2-4E22-8C8E-A7AC96B03A72}"/>
          </ac:spMkLst>
        </pc:spChg>
        <pc:spChg chg="add">
          <ac:chgData name="Kesav Adithya Venkidusamy" userId="S::kavenkidusamy@my365.bellevue.edu::edb21d6c-2799-4927-926f-28f3f5a7bc0b" providerId="AD" clId="Web-{C467D12A-F860-45C1-B308-BF71B518C8BE}" dt="2022-08-10T04:05:00.093" v="206"/>
          <ac:spMkLst>
            <pc:docMk/>
            <pc:sldMk cId="3013951914" sldId="277"/>
            <ac:spMk id="14" creationId="{42285737-90EE-47DC-AC80-8AE156B11969}"/>
          </ac:spMkLst>
        </pc:spChg>
        <pc:grpChg chg="add">
          <ac:chgData name="Kesav Adithya Venkidusamy" userId="S::kavenkidusamy@my365.bellevue.edu::edb21d6c-2799-4927-926f-28f3f5a7bc0b" providerId="AD" clId="Web-{C467D12A-F860-45C1-B308-BF71B518C8BE}" dt="2022-08-10T04:05:00.093" v="206"/>
          <ac:grpSpMkLst>
            <pc:docMk/>
            <pc:sldMk cId="3013951914" sldId="277"/>
            <ac:grpSpMk id="16" creationId="{B57BDC17-F1B3-455F-BBF1-680AA1F25C06}"/>
          </ac:grpSpMkLst>
        </pc:grpChg>
        <pc:graphicFrameChg chg="add del mod ord modGraphic">
          <ac:chgData name="Kesav Adithya Venkidusamy" userId="S::kavenkidusamy@my365.bellevue.edu::edb21d6c-2799-4927-926f-28f3f5a7bc0b" providerId="AD" clId="Web-{C467D12A-F860-45C1-B308-BF71B518C8BE}" dt="2022-08-10T04:10:14.994" v="331"/>
          <ac:graphicFrameMkLst>
            <pc:docMk/>
            <pc:sldMk cId="3013951914" sldId="277"/>
            <ac:graphicFrameMk id="7" creationId="{DDD66587-B58E-DCFA-D3C0-CF8571E6F738}"/>
          </ac:graphicFrameMkLst>
        </pc:graphicFrameChg>
        <pc:graphicFrameChg chg="add del mod modGraphic">
          <ac:chgData name="Kesav Adithya Venkidusamy" userId="S::kavenkidusamy@my365.bellevue.edu::edb21d6c-2799-4927-926f-28f3f5a7bc0b" providerId="AD" clId="Web-{C467D12A-F860-45C1-B308-BF71B518C8BE}" dt="2022-08-10T04:10:03.494" v="326"/>
          <ac:graphicFrameMkLst>
            <pc:docMk/>
            <pc:sldMk cId="3013951914" sldId="277"/>
            <ac:graphicFrameMk id="13" creationId="{8985589D-8CA7-7A2F-843D-0A917D42DBAF}"/>
          </ac:graphicFrameMkLst>
        </pc:graphicFrameChg>
      </pc:sldChg>
      <pc:sldChg chg="addSp delSp modSp add ord replId">
        <pc:chgData name="Kesav Adithya Venkidusamy" userId="S::kavenkidusamy@my365.bellevue.edu::edb21d6c-2799-4927-926f-28f3f5a7bc0b" providerId="AD" clId="Web-{C467D12A-F860-45C1-B308-BF71B518C8BE}" dt="2022-08-10T03:53:13.586" v="174" actId="20577"/>
        <pc:sldMkLst>
          <pc:docMk/>
          <pc:sldMk cId="79163824" sldId="282"/>
        </pc:sldMkLst>
        <pc:spChg chg="mod">
          <ac:chgData name="Kesav Adithya Venkidusamy" userId="S::kavenkidusamy@my365.bellevue.edu::edb21d6c-2799-4927-926f-28f3f5a7bc0b" providerId="AD" clId="Web-{C467D12A-F860-45C1-B308-BF71B518C8BE}" dt="2022-08-10T03:43:09.096" v="111" actId="1076"/>
          <ac:spMkLst>
            <pc:docMk/>
            <pc:sldMk cId="79163824" sldId="282"/>
            <ac:spMk id="2" creationId="{1E9BFD4A-B577-64B0-CB62-3B12038AF6A7}"/>
          </ac:spMkLst>
        </pc:spChg>
        <pc:spChg chg="del">
          <ac:chgData name="Kesav Adithya Venkidusamy" userId="S::kavenkidusamy@my365.bellevue.edu::edb21d6c-2799-4927-926f-28f3f5a7bc0b" providerId="AD" clId="Web-{C467D12A-F860-45C1-B308-BF71B518C8BE}" dt="2022-08-10T03:42:57.970" v="110"/>
          <ac:spMkLst>
            <pc:docMk/>
            <pc:sldMk cId="79163824" sldId="282"/>
            <ac:spMk id="3" creationId="{712731C5-9543-3754-4483-4D0A25EF3F90}"/>
          </ac:spMkLst>
        </pc:spChg>
        <pc:spChg chg="add mod">
          <ac:chgData name="Kesav Adithya Venkidusamy" userId="S::kavenkidusamy@my365.bellevue.edu::edb21d6c-2799-4927-926f-28f3f5a7bc0b" providerId="AD" clId="Web-{C467D12A-F860-45C1-B308-BF71B518C8BE}" dt="2022-08-10T03:53:13.586" v="174" actId="20577"/>
          <ac:spMkLst>
            <pc:docMk/>
            <pc:sldMk cId="79163824" sldId="282"/>
            <ac:spMk id="5" creationId="{7CCF8F8E-7C19-2324-9585-9980166A1406}"/>
          </ac:spMkLst>
        </pc:spChg>
      </pc:sldChg>
      <pc:sldChg chg="add del replId">
        <pc:chgData name="Kesav Adithya Venkidusamy" userId="S::kavenkidusamy@my365.bellevue.edu::edb21d6c-2799-4927-926f-28f3f5a7bc0b" providerId="AD" clId="Web-{C467D12A-F860-45C1-B308-BF71B518C8BE}" dt="2022-08-10T03:43:23.581" v="113"/>
        <pc:sldMkLst>
          <pc:docMk/>
          <pc:sldMk cId="1074391455" sldId="283"/>
        </pc:sldMkLst>
      </pc:sldChg>
      <pc:sldChg chg="modSp add del replId">
        <pc:chgData name="Kesav Adithya Venkidusamy" userId="S::kavenkidusamy@my365.bellevue.edu::edb21d6c-2799-4927-926f-28f3f5a7bc0b" providerId="AD" clId="Web-{C467D12A-F860-45C1-B308-BF71B518C8BE}" dt="2022-08-10T04:11:33.466" v="343"/>
        <pc:sldMkLst>
          <pc:docMk/>
          <pc:sldMk cId="3478861953" sldId="283"/>
        </pc:sldMkLst>
        <pc:spChg chg="mod">
          <ac:chgData name="Kesav Adithya Venkidusamy" userId="S::kavenkidusamy@my365.bellevue.edu::edb21d6c-2799-4927-926f-28f3f5a7bc0b" providerId="AD" clId="Web-{C467D12A-F860-45C1-B308-BF71B518C8BE}" dt="2022-08-10T04:09:47.259" v="288" actId="20577"/>
          <ac:spMkLst>
            <pc:docMk/>
            <pc:sldMk cId="3478861953" sldId="283"/>
            <ac:spMk id="2" creationId="{1E9BFD4A-B577-64B0-CB62-3B12038AF6A7}"/>
          </ac:spMkLst>
        </pc:spChg>
        <pc:graphicFrameChg chg="mod modGraphic">
          <ac:chgData name="Kesav Adithya Venkidusamy" userId="S::kavenkidusamy@my365.bellevue.edu::edb21d6c-2799-4927-926f-28f3f5a7bc0b" providerId="AD" clId="Web-{C467D12A-F860-45C1-B308-BF71B518C8BE}" dt="2022-08-10T04:09:45.775" v="278"/>
          <ac:graphicFrameMkLst>
            <pc:docMk/>
            <pc:sldMk cId="3478861953" sldId="283"/>
            <ac:graphicFrameMk id="7" creationId="{DDD66587-B58E-DCFA-D3C0-CF8571E6F738}"/>
          </ac:graphicFrameMkLst>
        </pc:graphicFrameChg>
      </pc:sldChg>
      <pc:sldChg chg="addSp delSp modSp add replId modNotes">
        <pc:chgData name="Kesav Adithya Venkidusamy" userId="S::kavenkidusamy@my365.bellevue.edu::edb21d6c-2799-4927-926f-28f3f5a7bc0b" providerId="AD" clId="Web-{C467D12A-F860-45C1-B308-BF71B518C8BE}" dt="2022-08-10T04:34:54.376" v="976"/>
        <pc:sldMkLst>
          <pc:docMk/>
          <pc:sldMk cId="2550135892" sldId="284"/>
        </pc:sldMkLst>
        <pc:spChg chg="mod">
          <ac:chgData name="Kesav Adithya Venkidusamy" userId="S::kavenkidusamy@my365.bellevue.edu::edb21d6c-2799-4927-926f-28f3f5a7bc0b" providerId="AD" clId="Web-{C467D12A-F860-45C1-B308-BF71B518C8BE}" dt="2022-08-10T04:11:47.295" v="347" actId="20577"/>
          <ac:spMkLst>
            <pc:docMk/>
            <pc:sldMk cId="2550135892" sldId="284"/>
            <ac:spMk id="2" creationId="{FFBB24BB-20CD-4561-8876-B44AA2710577}"/>
          </ac:spMkLst>
        </pc:spChg>
        <pc:graphicFrameChg chg="add mod modGraphic">
          <ac:chgData name="Kesav Adithya Venkidusamy" userId="S::kavenkidusamy@my365.bellevue.edu::edb21d6c-2799-4927-926f-28f3f5a7bc0b" providerId="AD" clId="Web-{C467D12A-F860-45C1-B308-BF71B518C8BE}" dt="2022-08-10T04:34:54.376" v="976"/>
          <ac:graphicFrameMkLst>
            <pc:docMk/>
            <pc:sldMk cId="2550135892" sldId="284"/>
            <ac:graphicFrameMk id="4" creationId="{00A45C4D-8730-5127-2B85-59721F5AC593}"/>
          </ac:graphicFrameMkLst>
        </pc:graphicFrameChg>
        <pc:graphicFrameChg chg="del mod modGraphic">
          <ac:chgData name="Kesav Adithya Venkidusamy" userId="S::kavenkidusamy@my365.bellevue.edu::edb21d6c-2799-4927-926f-28f3f5a7bc0b" providerId="AD" clId="Web-{C467D12A-F860-45C1-B308-BF71B518C8BE}" dt="2022-08-10T04:12:11.874" v="350"/>
          <ac:graphicFrameMkLst>
            <pc:docMk/>
            <pc:sldMk cId="2550135892" sldId="284"/>
            <ac:graphicFrameMk id="5" creationId="{529CA1E2-C959-82AF-4D5B-A8CDBB953CC2}"/>
          </ac:graphicFrameMkLst>
        </pc:graphicFrameChg>
      </pc:sldChg>
      <pc:sldChg chg="addSp delSp modSp add replId modNotes">
        <pc:chgData name="Kesav Adithya Venkidusamy" userId="S::kavenkidusamy@my365.bellevue.edu::edb21d6c-2799-4927-926f-28f3f5a7bc0b" providerId="AD" clId="Web-{C467D12A-F860-45C1-B308-BF71B518C8BE}" dt="2022-08-10T04:34:26.328" v="945"/>
        <pc:sldMkLst>
          <pc:docMk/>
          <pc:sldMk cId="3980669353" sldId="285"/>
        </pc:sldMkLst>
        <pc:spChg chg="mod">
          <ac:chgData name="Kesav Adithya Venkidusamy" userId="S::kavenkidusamy@my365.bellevue.edu::edb21d6c-2799-4927-926f-28f3f5a7bc0b" providerId="AD" clId="Web-{C467D12A-F860-45C1-B308-BF71B518C8BE}" dt="2022-08-10T04:25:36.465" v="856" actId="20577"/>
          <ac:spMkLst>
            <pc:docMk/>
            <pc:sldMk cId="3980669353" sldId="285"/>
            <ac:spMk id="2" creationId="{FFBB24BB-20CD-4561-8876-B44AA2710577}"/>
          </ac:spMkLst>
        </pc:spChg>
        <pc:graphicFrameChg chg="del">
          <ac:chgData name="Kesav Adithya Venkidusamy" userId="S::kavenkidusamy@my365.bellevue.edu::edb21d6c-2799-4927-926f-28f3f5a7bc0b" providerId="AD" clId="Web-{C467D12A-F860-45C1-B308-BF71B518C8BE}" dt="2022-08-10T04:25:39.371" v="857"/>
          <ac:graphicFrameMkLst>
            <pc:docMk/>
            <pc:sldMk cId="3980669353" sldId="285"/>
            <ac:graphicFrameMk id="4" creationId="{00A45C4D-8730-5127-2B85-59721F5AC593}"/>
          </ac:graphicFrameMkLst>
        </pc:graphicFrameChg>
        <pc:graphicFrameChg chg="add mod modGraphic">
          <ac:chgData name="Kesav Adithya Venkidusamy" userId="S::kavenkidusamy@my365.bellevue.edu::edb21d6c-2799-4927-926f-28f3f5a7bc0b" providerId="AD" clId="Web-{C467D12A-F860-45C1-B308-BF71B518C8BE}" dt="2022-08-10T04:32:44.574" v="884" actId="1076"/>
          <ac:graphicFrameMkLst>
            <pc:docMk/>
            <pc:sldMk cId="3980669353" sldId="285"/>
            <ac:graphicFrameMk id="5" creationId="{F313F1B5-C0C7-BCF9-5376-0C5CF98F94A3}"/>
          </ac:graphicFrameMkLst>
        </pc:graphicFrameChg>
      </pc:sldChg>
    </pc:docChg>
  </pc:docChgLst>
  <pc:docChgLst>
    <pc:chgData name="Sherry Kosmicki" userId="S::sjkosmicki@my365.bellevue.edu::b916d757-0631-4668-809a-fb2a31270568" providerId="AD" clId="Web-{F73F720C-BC31-45E8-91EA-C6FEE4997CCC}"/>
    <pc:docChg chg="modSld">
      <pc:chgData name="Sherry Kosmicki" userId="S::sjkosmicki@my365.bellevue.edu::b916d757-0631-4668-809a-fb2a31270568" providerId="AD" clId="Web-{F73F720C-BC31-45E8-91EA-C6FEE4997CCC}" dt="2022-08-10T03:43:44.024" v="2241" actId="14100"/>
      <pc:docMkLst>
        <pc:docMk/>
      </pc:docMkLst>
      <pc:sldChg chg="addSp delSp modSp modNotes">
        <pc:chgData name="Sherry Kosmicki" userId="S::sjkosmicki@my365.bellevue.edu::b916d757-0631-4668-809a-fb2a31270568" providerId="AD" clId="Web-{F73F720C-BC31-45E8-91EA-C6FEE4997CCC}" dt="2022-08-10T03:43:44.024" v="2241" actId="14100"/>
        <pc:sldMkLst>
          <pc:docMk/>
          <pc:sldMk cId="4002555142" sldId="267"/>
        </pc:sldMkLst>
        <pc:spChg chg="mod">
          <ac:chgData name="Sherry Kosmicki" userId="S::sjkosmicki@my365.bellevue.edu::b916d757-0631-4668-809a-fb2a31270568" providerId="AD" clId="Web-{F73F720C-BC31-45E8-91EA-C6FEE4997CCC}" dt="2022-08-10T03:43:37.868" v="2239" actId="1076"/>
          <ac:spMkLst>
            <pc:docMk/>
            <pc:sldMk cId="4002555142" sldId="267"/>
            <ac:spMk id="2" creationId="{56BA607E-0445-D224-90CF-AC261091D266}"/>
          </ac:spMkLst>
        </pc:spChg>
        <pc:spChg chg="del">
          <ac:chgData name="Sherry Kosmicki" userId="S::sjkosmicki@my365.bellevue.edu::b916d757-0631-4668-809a-fb2a31270568" providerId="AD" clId="Web-{F73F720C-BC31-45E8-91EA-C6FEE4997CCC}" dt="2022-08-10T02:56:03.794" v="0"/>
          <ac:spMkLst>
            <pc:docMk/>
            <pc:sldMk cId="4002555142" sldId="267"/>
            <ac:spMk id="3" creationId="{259C61A0-AAE3-C2D0-87FA-9E4C71E8D4F8}"/>
          </ac:spMkLst>
        </pc:spChg>
        <pc:picChg chg="add mod ord">
          <ac:chgData name="Sherry Kosmicki" userId="S::sjkosmicki@my365.bellevue.edu::b916d757-0631-4668-809a-fb2a31270568" providerId="AD" clId="Web-{F73F720C-BC31-45E8-91EA-C6FEE4997CCC}" dt="2022-08-10T03:43:44.024" v="2241" actId="14100"/>
          <ac:picMkLst>
            <pc:docMk/>
            <pc:sldMk cId="4002555142" sldId="267"/>
            <ac:picMk id="4" creationId="{4D7622E0-F9F3-B51F-5A17-35E104DDFAE5}"/>
          </ac:picMkLst>
        </pc:picChg>
      </pc:sldChg>
      <pc:sldChg chg="addSp delSp modSp modNotes">
        <pc:chgData name="Sherry Kosmicki" userId="S::sjkosmicki@my365.bellevue.edu::b916d757-0631-4668-809a-fb2a31270568" providerId="AD" clId="Web-{F73F720C-BC31-45E8-91EA-C6FEE4997CCC}" dt="2022-08-10T03:09:25.980" v="547"/>
        <pc:sldMkLst>
          <pc:docMk/>
          <pc:sldMk cId="1257215512" sldId="270"/>
        </pc:sldMkLst>
        <pc:spChg chg="mod">
          <ac:chgData name="Sherry Kosmicki" userId="S::sjkosmicki@my365.bellevue.edu::b916d757-0631-4668-809a-fb2a31270568" providerId="AD" clId="Web-{F73F720C-BC31-45E8-91EA-C6FEE4997CCC}" dt="2022-08-10T03:07:21.403" v="480" actId="1076"/>
          <ac:spMkLst>
            <pc:docMk/>
            <pc:sldMk cId="1257215512" sldId="270"/>
            <ac:spMk id="2" creationId="{CED5717D-71BF-4352-4DE5-8030A8B0C5E4}"/>
          </ac:spMkLst>
        </pc:spChg>
        <pc:spChg chg="del">
          <ac:chgData name="Sherry Kosmicki" userId="S::sjkosmicki@my365.bellevue.edu::b916d757-0631-4668-809a-fb2a31270568" providerId="AD" clId="Web-{F73F720C-BC31-45E8-91EA-C6FEE4997CCC}" dt="2022-08-10T03:06:34.445" v="469"/>
          <ac:spMkLst>
            <pc:docMk/>
            <pc:sldMk cId="1257215512" sldId="270"/>
            <ac:spMk id="3" creationId="{FE4CC929-499B-446C-DA7C-B421EC467CCA}"/>
          </ac:spMkLst>
        </pc:spChg>
        <pc:picChg chg="add mod ord">
          <ac:chgData name="Sherry Kosmicki" userId="S::sjkosmicki@my365.bellevue.edu::b916d757-0631-4668-809a-fb2a31270568" providerId="AD" clId="Web-{F73F720C-BC31-45E8-91EA-C6FEE4997CCC}" dt="2022-08-10T03:07:12.137" v="479" actId="1076"/>
          <ac:picMkLst>
            <pc:docMk/>
            <pc:sldMk cId="1257215512" sldId="270"/>
            <ac:picMk id="4" creationId="{9522174A-4E1E-140E-B5BA-3F01DA9CA0D5}"/>
          </ac:picMkLst>
        </pc:picChg>
      </pc:sldChg>
      <pc:sldChg chg="addSp delSp modSp modNotes">
        <pc:chgData name="Sherry Kosmicki" userId="S::sjkosmicki@my365.bellevue.edu::b916d757-0631-4668-809a-fb2a31270568" providerId="AD" clId="Web-{F73F720C-BC31-45E8-91EA-C6FEE4997CCC}" dt="2022-08-10T03:31:45.562" v="1473"/>
        <pc:sldMkLst>
          <pc:docMk/>
          <pc:sldMk cId="3707535124" sldId="271"/>
        </pc:sldMkLst>
        <pc:spChg chg="mod">
          <ac:chgData name="Sherry Kosmicki" userId="S::sjkosmicki@my365.bellevue.edu::b916d757-0631-4668-809a-fb2a31270568" providerId="AD" clId="Web-{F73F720C-BC31-45E8-91EA-C6FEE4997CCC}" dt="2022-08-10T03:17:05.476" v="607" actId="1076"/>
          <ac:spMkLst>
            <pc:docMk/>
            <pc:sldMk cId="3707535124" sldId="271"/>
            <ac:spMk id="2" creationId="{8353D719-B746-1AA4-C810-34B7947FEA85}"/>
          </ac:spMkLst>
        </pc:spChg>
        <pc:spChg chg="del">
          <ac:chgData name="Sherry Kosmicki" userId="S::sjkosmicki@my365.bellevue.edu::b916d757-0631-4668-809a-fb2a31270568" providerId="AD" clId="Web-{F73F720C-BC31-45E8-91EA-C6FEE4997CCC}" dt="2022-08-10T03:14:22.290" v="548"/>
          <ac:spMkLst>
            <pc:docMk/>
            <pc:sldMk cId="3707535124" sldId="271"/>
            <ac:spMk id="3" creationId="{E9DEF9ED-4B2F-F4BB-A462-4B8D8100ADDC}"/>
          </ac:spMkLst>
        </pc:spChg>
        <pc:picChg chg="add mod ord">
          <ac:chgData name="Sherry Kosmicki" userId="S::sjkosmicki@my365.bellevue.edu::b916d757-0631-4668-809a-fb2a31270568" providerId="AD" clId="Web-{F73F720C-BC31-45E8-91EA-C6FEE4997CCC}" dt="2022-08-10T03:16:53.101" v="606" actId="14100"/>
          <ac:picMkLst>
            <pc:docMk/>
            <pc:sldMk cId="3707535124" sldId="271"/>
            <ac:picMk id="4" creationId="{CD196629-CED2-781A-E4A6-6C5712EA8ECC}"/>
          </ac:picMkLst>
        </pc:picChg>
      </pc:sldChg>
      <pc:sldChg chg="addSp delSp modSp modNotes">
        <pc:chgData name="Sherry Kosmicki" userId="S::sjkosmicki@my365.bellevue.edu::b916d757-0631-4668-809a-fb2a31270568" providerId="AD" clId="Web-{F73F720C-BC31-45E8-91EA-C6FEE4997CCC}" dt="2022-08-10T03:41:50.338" v="2238"/>
        <pc:sldMkLst>
          <pc:docMk/>
          <pc:sldMk cId="2526941572" sldId="272"/>
        </pc:sldMkLst>
        <pc:spChg chg="mod">
          <ac:chgData name="Sherry Kosmicki" userId="S::sjkosmicki@my365.bellevue.edu::b916d757-0631-4668-809a-fb2a31270568" providerId="AD" clId="Web-{F73F720C-BC31-45E8-91EA-C6FEE4997CCC}" dt="2022-08-10T03:33:29.076" v="1505" actId="1076"/>
          <ac:spMkLst>
            <pc:docMk/>
            <pc:sldMk cId="2526941572" sldId="272"/>
            <ac:spMk id="2" creationId="{CC57277E-8DDB-D4DC-4A83-56AA4C045B8E}"/>
          </ac:spMkLst>
        </pc:spChg>
        <pc:spChg chg="del">
          <ac:chgData name="Sherry Kosmicki" userId="S::sjkosmicki@my365.bellevue.edu::b916d757-0631-4668-809a-fb2a31270568" providerId="AD" clId="Web-{F73F720C-BC31-45E8-91EA-C6FEE4997CCC}" dt="2022-08-10T03:32:24.186" v="1474"/>
          <ac:spMkLst>
            <pc:docMk/>
            <pc:sldMk cId="2526941572" sldId="272"/>
            <ac:spMk id="3" creationId="{A9D2267D-08A7-11E7-5717-189725E3095A}"/>
          </ac:spMkLst>
        </pc:spChg>
        <pc:picChg chg="add mod ord">
          <ac:chgData name="Sherry Kosmicki" userId="S::sjkosmicki@my365.bellevue.edu::b916d757-0631-4668-809a-fb2a31270568" providerId="AD" clId="Web-{F73F720C-BC31-45E8-91EA-C6FEE4997CCC}" dt="2022-08-10T03:33:34.795" v="1506" actId="14100"/>
          <ac:picMkLst>
            <pc:docMk/>
            <pc:sldMk cId="2526941572" sldId="272"/>
            <ac:picMk id="4" creationId="{D044288B-CD77-772F-7576-5B5C1C068703}"/>
          </ac:picMkLst>
        </pc:picChg>
      </pc:sldChg>
    </pc:docChg>
  </pc:docChgLst>
  <pc:docChgLst>
    <pc:chgData name="Meenakshi Shankara" userId="S::mshankara@my365.bellevue.edu::111519bc-e5cc-423b-828a-0a8bf8afdefa" providerId="AD" clId="Web-{1E4128A3-F143-4147-89DB-0DD202B8EE4C}"/>
    <pc:docChg chg="modSld">
      <pc:chgData name="Meenakshi Shankara" userId="S::mshankara@my365.bellevue.edu::111519bc-e5cc-423b-828a-0a8bf8afdefa" providerId="AD" clId="Web-{1E4128A3-F143-4147-89DB-0DD202B8EE4C}" dt="2022-08-10T21:35:11.819" v="100"/>
      <pc:docMkLst>
        <pc:docMk/>
      </pc:docMkLst>
      <pc:sldChg chg="modSp">
        <pc:chgData name="Meenakshi Shankara" userId="S::mshankara@my365.bellevue.edu::111519bc-e5cc-423b-828a-0a8bf8afdefa" providerId="AD" clId="Web-{1E4128A3-F143-4147-89DB-0DD202B8EE4C}" dt="2022-08-10T21:24:42.859" v="4"/>
        <pc:sldMkLst>
          <pc:docMk/>
          <pc:sldMk cId="3500101464" sldId="266"/>
        </pc:sldMkLst>
        <pc:graphicFrameChg chg="mod modGraphic">
          <ac:chgData name="Meenakshi Shankara" userId="S::mshankara@my365.bellevue.edu::111519bc-e5cc-423b-828a-0a8bf8afdefa" providerId="AD" clId="Web-{1E4128A3-F143-4147-89DB-0DD202B8EE4C}" dt="2022-08-10T21:24:42.859" v="4"/>
          <ac:graphicFrameMkLst>
            <pc:docMk/>
            <pc:sldMk cId="3500101464" sldId="266"/>
            <ac:graphicFrameMk id="5" creationId="{BC450DC0-F567-626A-8879-9C5363737B13}"/>
          </ac:graphicFrameMkLst>
        </pc:graphicFrameChg>
      </pc:sldChg>
      <pc:sldChg chg="modNotes">
        <pc:chgData name="Meenakshi Shankara" userId="S::mshankara@my365.bellevue.edu::111519bc-e5cc-423b-828a-0a8bf8afdefa" providerId="AD" clId="Web-{1E4128A3-F143-4147-89DB-0DD202B8EE4C}" dt="2022-08-10T21:24:21.389" v="0"/>
        <pc:sldMkLst>
          <pc:docMk/>
          <pc:sldMk cId="4002555142" sldId="267"/>
        </pc:sldMkLst>
      </pc:sldChg>
      <pc:sldChg chg="modSp modNotes">
        <pc:chgData name="Meenakshi Shankara" userId="S::mshankara@my365.bellevue.edu::111519bc-e5cc-423b-828a-0a8bf8afdefa" providerId="AD" clId="Web-{1E4128A3-F143-4147-89DB-0DD202B8EE4C}" dt="2022-08-10T21:35:11.819" v="100"/>
        <pc:sldMkLst>
          <pc:docMk/>
          <pc:sldMk cId="3287935770" sldId="268"/>
        </pc:sldMkLst>
        <pc:spChg chg="mod">
          <ac:chgData name="Meenakshi Shankara" userId="S::mshankara@my365.bellevue.edu::111519bc-e5cc-423b-828a-0a8bf8afdefa" providerId="AD" clId="Web-{1E4128A3-F143-4147-89DB-0DD202B8EE4C}" dt="2022-08-10T21:34:05.379" v="88" actId="20577"/>
          <ac:spMkLst>
            <pc:docMk/>
            <pc:sldMk cId="3287935770" sldId="268"/>
            <ac:spMk id="2" creationId="{61FDD75F-F52E-3C62-169D-9A1476096466}"/>
          </ac:spMkLst>
        </pc:spChg>
        <pc:spChg chg="mod">
          <ac:chgData name="Meenakshi Shankara" userId="S::mshankara@my365.bellevue.edu::111519bc-e5cc-423b-828a-0a8bf8afdefa" providerId="AD" clId="Web-{1E4128A3-F143-4147-89DB-0DD202B8EE4C}" dt="2022-08-10T21:34:40.818" v="97" actId="20577"/>
          <ac:spMkLst>
            <pc:docMk/>
            <pc:sldMk cId="3287935770" sldId="268"/>
            <ac:spMk id="3" creationId="{95EA87B3-EAAC-9215-C8F5-D28A5FF47213}"/>
          </ac:spMkLst>
        </pc:spChg>
      </pc:sldChg>
      <pc:sldChg chg="modNotes">
        <pc:chgData name="Meenakshi Shankara" userId="S::mshankara@my365.bellevue.edu::111519bc-e5cc-423b-828a-0a8bf8afdefa" providerId="AD" clId="Web-{1E4128A3-F143-4147-89DB-0DD202B8EE4C}" dt="2022-08-10T21:28:43.242" v="8"/>
        <pc:sldMkLst>
          <pc:docMk/>
          <pc:sldMk cId="3707535124" sldId="271"/>
        </pc:sldMkLst>
      </pc:sldChg>
      <pc:sldChg chg="modSp">
        <pc:chgData name="Meenakshi Shankara" userId="S::mshankara@my365.bellevue.edu::111519bc-e5cc-423b-828a-0a8bf8afdefa" providerId="AD" clId="Web-{1E4128A3-F143-4147-89DB-0DD202B8EE4C}" dt="2022-08-10T21:26:05.346" v="6"/>
        <pc:sldMkLst>
          <pc:docMk/>
          <pc:sldMk cId="3334932969" sldId="276"/>
        </pc:sldMkLst>
        <pc:graphicFrameChg chg="mod modGraphic">
          <ac:chgData name="Meenakshi Shankara" userId="S::mshankara@my365.bellevue.edu::111519bc-e5cc-423b-828a-0a8bf8afdefa" providerId="AD" clId="Web-{1E4128A3-F143-4147-89DB-0DD202B8EE4C}" dt="2022-08-10T21:26:05.346" v="6"/>
          <ac:graphicFrameMkLst>
            <pc:docMk/>
            <pc:sldMk cId="3334932969" sldId="276"/>
            <ac:graphicFrameMk id="5" creationId="{529CA1E2-C959-82AF-4D5B-A8CDBB953CC2}"/>
          </ac:graphicFrameMkLst>
        </pc:graphicFrameChg>
      </pc:sldChg>
    </pc:docChg>
  </pc:docChgLst>
  <pc:docChgLst>
    <pc:chgData name="Sherry Kosmicki" userId="S::sjkosmicki@my365.bellevue.edu::b916d757-0631-4668-809a-fb2a31270568" providerId="AD" clId="Web-{6F5F44E2-8877-44DA-9564-2CCFAD0A4F5D}"/>
    <pc:docChg chg="addSld modSld">
      <pc:chgData name="Sherry Kosmicki" userId="S::sjkosmicki@my365.bellevue.edu::b916d757-0631-4668-809a-fb2a31270568" providerId="AD" clId="Web-{6F5F44E2-8877-44DA-9564-2CCFAD0A4F5D}" dt="2022-08-10T20:57:07.869" v="1983"/>
      <pc:docMkLst>
        <pc:docMk/>
      </pc:docMkLst>
      <pc:sldChg chg="modNotes">
        <pc:chgData name="Sherry Kosmicki" userId="S::sjkosmicki@my365.bellevue.edu::b916d757-0631-4668-809a-fb2a31270568" providerId="AD" clId="Web-{6F5F44E2-8877-44DA-9564-2CCFAD0A4F5D}" dt="2022-08-10T19:45:56.545" v="57"/>
        <pc:sldMkLst>
          <pc:docMk/>
          <pc:sldMk cId="841891522" sldId="256"/>
        </pc:sldMkLst>
      </pc:sldChg>
      <pc:sldChg chg="modNotes">
        <pc:chgData name="Sherry Kosmicki" userId="S::sjkosmicki@my365.bellevue.edu::b916d757-0631-4668-809a-fb2a31270568" providerId="AD" clId="Web-{6F5F44E2-8877-44DA-9564-2CCFAD0A4F5D}" dt="2022-08-10T20:01:33.282" v="711"/>
        <pc:sldMkLst>
          <pc:docMk/>
          <pc:sldMk cId="4260312133" sldId="257"/>
        </pc:sldMkLst>
      </pc:sldChg>
      <pc:sldChg chg="modNotes">
        <pc:chgData name="Sherry Kosmicki" userId="S::sjkosmicki@my365.bellevue.edu::b916d757-0631-4668-809a-fb2a31270568" providerId="AD" clId="Web-{6F5F44E2-8877-44DA-9564-2CCFAD0A4F5D}" dt="2022-08-10T20:04:58.117" v="799"/>
        <pc:sldMkLst>
          <pc:docMk/>
          <pc:sldMk cId="3500101464" sldId="266"/>
        </pc:sldMkLst>
      </pc:sldChg>
      <pc:sldChg chg="addSp delSp modSp modNotes">
        <pc:chgData name="Sherry Kosmicki" userId="S::sjkosmicki@my365.bellevue.edu::b916d757-0631-4668-809a-fb2a31270568" providerId="AD" clId="Web-{6F5F44E2-8877-44DA-9564-2CCFAD0A4F5D}" dt="2022-08-10T20:45:36.688" v="1723"/>
        <pc:sldMkLst>
          <pc:docMk/>
          <pc:sldMk cId="873080229" sldId="278"/>
        </pc:sldMkLst>
        <pc:spChg chg="mod">
          <ac:chgData name="Sherry Kosmicki" userId="S::sjkosmicki@my365.bellevue.edu::b916d757-0631-4668-809a-fb2a31270568" providerId="AD" clId="Web-{6F5F44E2-8877-44DA-9564-2CCFAD0A4F5D}" dt="2022-08-10T20:22:28.733" v="1071" actId="1076"/>
          <ac:spMkLst>
            <pc:docMk/>
            <pc:sldMk cId="873080229" sldId="278"/>
            <ac:spMk id="2" creationId="{125CE059-F3D7-B932-59BF-6C29E5436AD5}"/>
          </ac:spMkLst>
        </pc:spChg>
        <pc:spChg chg="del">
          <ac:chgData name="Sherry Kosmicki" userId="S::sjkosmicki@my365.bellevue.edu::b916d757-0631-4668-809a-fb2a31270568" providerId="AD" clId="Web-{6F5F44E2-8877-44DA-9564-2CCFAD0A4F5D}" dt="2022-08-10T20:09:01.063" v="821"/>
          <ac:spMkLst>
            <pc:docMk/>
            <pc:sldMk cId="873080229" sldId="278"/>
            <ac:spMk id="3" creationId="{FE56DB44-DB3F-C70E-652C-827A59E97B3A}"/>
          </ac:spMkLst>
        </pc:spChg>
        <pc:spChg chg="add mod">
          <ac:chgData name="Sherry Kosmicki" userId="S::sjkosmicki@my365.bellevue.edu::b916d757-0631-4668-809a-fb2a31270568" providerId="AD" clId="Web-{6F5F44E2-8877-44DA-9564-2CCFAD0A4F5D}" dt="2022-08-10T20:22:20.576" v="1070" actId="1076"/>
          <ac:spMkLst>
            <pc:docMk/>
            <pc:sldMk cId="873080229" sldId="278"/>
            <ac:spMk id="5" creationId="{45A6FC81-ADFF-4A09-049F-B7C78D0E3CDB}"/>
          </ac:spMkLst>
        </pc:spChg>
        <pc:spChg chg="add del mod">
          <ac:chgData name="Sherry Kosmicki" userId="S::sjkosmicki@my365.bellevue.edu::b916d757-0631-4668-809a-fb2a31270568" providerId="AD" clId="Web-{6F5F44E2-8877-44DA-9564-2CCFAD0A4F5D}" dt="2022-08-10T20:09:31.346" v="826"/>
          <ac:spMkLst>
            <pc:docMk/>
            <pc:sldMk cId="873080229" sldId="278"/>
            <ac:spMk id="8" creationId="{6AABFB31-222E-380E-F29C-D6F0840011D8}"/>
          </ac:spMkLst>
        </pc:spChg>
        <pc:graphicFrameChg chg="add mod ord modGraphic">
          <ac:chgData name="Sherry Kosmicki" userId="S::sjkosmicki@my365.bellevue.edu::b916d757-0631-4668-809a-fb2a31270568" providerId="AD" clId="Web-{6F5F44E2-8877-44DA-9564-2CCFAD0A4F5D}" dt="2022-08-10T20:45:36.688" v="1723"/>
          <ac:graphicFrameMkLst>
            <pc:docMk/>
            <pc:sldMk cId="873080229" sldId="278"/>
            <ac:graphicFrameMk id="7" creationId="{2C0BDAF6-7344-16AE-4E2D-35A0EAA70198}"/>
          </ac:graphicFrameMkLst>
        </pc:graphicFrameChg>
      </pc:sldChg>
      <pc:sldChg chg="addSp delSp modSp mod setBg modNotes">
        <pc:chgData name="Sherry Kosmicki" userId="S::sjkosmicki@my365.bellevue.edu::b916d757-0631-4668-809a-fb2a31270568" providerId="AD" clId="Web-{6F5F44E2-8877-44DA-9564-2CCFAD0A4F5D}" dt="2022-08-10T20:45:08.953" v="1721"/>
        <pc:sldMkLst>
          <pc:docMk/>
          <pc:sldMk cId="479390638" sldId="279"/>
        </pc:sldMkLst>
        <pc:spChg chg="mod">
          <ac:chgData name="Sherry Kosmicki" userId="S::sjkosmicki@my365.bellevue.edu::b916d757-0631-4668-809a-fb2a31270568" providerId="AD" clId="Web-{6F5F44E2-8877-44DA-9564-2CCFAD0A4F5D}" dt="2022-08-10T20:19:03.944" v="1032"/>
          <ac:spMkLst>
            <pc:docMk/>
            <pc:sldMk cId="479390638" sldId="279"/>
            <ac:spMk id="2" creationId="{D8C1953A-9EBB-04A0-25BC-4CA3ABEFA872}"/>
          </ac:spMkLst>
        </pc:spChg>
        <pc:spChg chg="del">
          <ac:chgData name="Sherry Kosmicki" userId="S::sjkosmicki@my365.bellevue.edu::b916d757-0631-4668-809a-fb2a31270568" providerId="AD" clId="Web-{6F5F44E2-8877-44DA-9564-2CCFAD0A4F5D}" dt="2022-08-10T20:13:53.824" v="970"/>
          <ac:spMkLst>
            <pc:docMk/>
            <pc:sldMk cId="479390638" sldId="279"/>
            <ac:spMk id="3" creationId="{E25A8312-BEEE-177E-6A22-A656C356D2F4}"/>
          </ac:spMkLst>
        </pc:spChg>
        <pc:spChg chg="add mod">
          <ac:chgData name="Sherry Kosmicki" userId="S::sjkosmicki@my365.bellevue.edu::b916d757-0631-4668-809a-fb2a31270568" providerId="AD" clId="Web-{6F5F44E2-8877-44DA-9564-2CCFAD0A4F5D}" dt="2022-08-10T20:19:23.945" v="1036" actId="14100"/>
          <ac:spMkLst>
            <pc:docMk/>
            <pc:sldMk cId="479390638" sldId="279"/>
            <ac:spMk id="6" creationId="{4FE326EA-4294-F92D-D1D2-6A601FD358E8}"/>
          </ac:spMkLst>
        </pc:spChg>
        <pc:spChg chg="add del">
          <ac:chgData name="Sherry Kosmicki" userId="S::sjkosmicki@my365.bellevue.edu::b916d757-0631-4668-809a-fb2a31270568" providerId="AD" clId="Web-{6F5F44E2-8877-44DA-9564-2CCFAD0A4F5D}" dt="2022-08-10T20:14:11.668" v="972"/>
          <ac:spMkLst>
            <pc:docMk/>
            <pc:sldMk cId="479390638" sldId="279"/>
            <ac:spMk id="8" creationId="{B47E97B5-90C3-5811-58A9-C518FE7109C4}"/>
          </ac:spMkLst>
        </pc:spChg>
        <pc:spChg chg="add del">
          <ac:chgData name="Sherry Kosmicki" userId="S::sjkosmicki@my365.bellevue.edu::b916d757-0631-4668-809a-fb2a31270568" providerId="AD" clId="Web-{6F5F44E2-8877-44DA-9564-2CCFAD0A4F5D}" dt="2022-08-10T20:17:47.676" v="1017"/>
          <ac:spMkLst>
            <pc:docMk/>
            <pc:sldMk cId="479390638" sldId="279"/>
            <ac:spMk id="9" creationId="{D1253082-2CF8-19A7-357C-D1C1EDA01CAA}"/>
          </ac:spMkLst>
        </pc:spChg>
        <pc:spChg chg="add del">
          <ac:chgData name="Sherry Kosmicki" userId="S::sjkosmicki@my365.bellevue.edu::b916d757-0631-4668-809a-fb2a31270568" providerId="AD" clId="Web-{6F5F44E2-8877-44DA-9564-2CCFAD0A4F5D}" dt="2022-08-10T20:19:03.944" v="1032"/>
          <ac:spMkLst>
            <pc:docMk/>
            <pc:sldMk cId="479390638" sldId="279"/>
            <ac:spMk id="19" creationId="{21ECAAB0-702B-4C08-B30F-0AFAC3479ADF}"/>
          </ac:spMkLst>
        </pc:spChg>
        <pc:spChg chg="add">
          <ac:chgData name="Sherry Kosmicki" userId="S::sjkosmicki@my365.bellevue.edu::b916d757-0631-4668-809a-fb2a31270568" providerId="AD" clId="Web-{6F5F44E2-8877-44DA-9564-2CCFAD0A4F5D}" dt="2022-08-10T20:19:03.944" v="1032"/>
          <ac:spMkLst>
            <pc:docMk/>
            <pc:sldMk cId="479390638" sldId="279"/>
            <ac:spMk id="32" creationId="{55599FE3-8CCE-4364-9F89-0C11699C4F6A}"/>
          </ac:spMkLst>
        </pc:spChg>
        <pc:grpChg chg="add del">
          <ac:chgData name="Sherry Kosmicki" userId="S::sjkosmicki@my365.bellevue.edu::b916d757-0631-4668-809a-fb2a31270568" providerId="AD" clId="Web-{6F5F44E2-8877-44DA-9564-2CCFAD0A4F5D}" dt="2022-08-10T20:19:03.944" v="1032"/>
          <ac:grpSpMkLst>
            <pc:docMk/>
            <pc:sldMk cId="479390638" sldId="279"/>
            <ac:grpSpMk id="11" creationId="{28A4A409-9242-444A-AC1F-809866828B50}"/>
          </ac:grpSpMkLst>
        </pc:grpChg>
        <pc:grpChg chg="add">
          <ac:chgData name="Sherry Kosmicki" userId="S::sjkosmicki@my365.bellevue.edu::b916d757-0631-4668-809a-fb2a31270568" providerId="AD" clId="Web-{6F5F44E2-8877-44DA-9564-2CCFAD0A4F5D}" dt="2022-08-10T20:19:03.944" v="1032"/>
          <ac:grpSpMkLst>
            <pc:docMk/>
            <pc:sldMk cId="479390638" sldId="279"/>
            <ac:grpSpMk id="24" creationId="{E4C39A5A-6D63-4FAC-B6C2-D37778B97ACD}"/>
          </ac:grpSpMkLst>
        </pc:grpChg>
        <pc:picChg chg="add mod ord">
          <ac:chgData name="Sherry Kosmicki" userId="S::sjkosmicki@my365.bellevue.edu::b916d757-0631-4668-809a-fb2a31270568" providerId="AD" clId="Web-{6F5F44E2-8877-44DA-9564-2CCFAD0A4F5D}" dt="2022-08-10T20:19:03.944" v="1032"/>
          <ac:picMkLst>
            <pc:docMk/>
            <pc:sldMk cId="479390638" sldId="279"/>
            <ac:picMk id="4" creationId="{0BBB3888-9FBF-EF08-7A08-059CCAE0CA06}"/>
          </ac:picMkLst>
        </pc:picChg>
      </pc:sldChg>
      <pc:sldChg chg="modSp">
        <pc:chgData name="Sherry Kosmicki" userId="S::sjkosmicki@my365.bellevue.edu::b916d757-0631-4668-809a-fb2a31270568" providerId="AD" clId="Web-{6F5F44E2-8877-44DA-9564-2CCFAD0A4F5D}" dt="2022-08-10T20:33:13.053" v="1174" actId="20577"/>
        <pc:sldMkLst>
          <pc:docMk/>
          <pc:sldMk cId="1731416126" sldId="280"/>
        </pc:sldMkLst>
        <pc:spChg chg="mod">
          <ac:chgData name="Sherry Kosmicki" userId="S::sjkosmicki@my365.bellevue.edu::b916d757-0631-4668-809a-fb2a31270568" providerId="AD" clId="Web-{6F5F44E2-8877-44DA-9564-2CCFAD0A4F5D}" dt="2022-08-10T20:30:21.797" v="1136" actId="20577"/>
          <ac:spMkLst>
            <pc:docMk/>
            <pc:sldMk cId="1731416126" sldId="280"/>
            <ac:spMk id="2" creationId="{B500365F-19B4-22BB-CEAB-4A49B0DA42AB}"/>
          </ac:spMkLst>
        </pc:spChg>
        <pc:spChg chg="mod">
          <ac:chgData name="Sherry Kosmicki" userId="S::sjkosmicki@my365.bellevue.edu::b916d757-0631-4668-809a-fb2a31270568" providerId="AD" clId="Web-{6F5F44E2-8877-44DA-9564-2CCFAD0A4F5D}" dt="2022-08-10T20:33:13.053" v="1174" actId="20577"/>
          <ac:spMkLst>
            <pc:docMk/>
            <pc:sldMk cId="1731416126" sldId="280"/>
            <ac:spMk id="3" creationId="{839BC7DC-B141-E67E-9634-AF977005BCC1}"/>
          </ac:spMkLst>
        </pc:spChg>
      </pc:sldChg>
      <pc:sldChg chg="modSp">
        <pc:chgData name="Sherry Kosmicki" userId="S::sjkosmicki@my365.bellevue.edu::b916d757-0631-4668-809a-fb2a31270568" providerId="AD" clId="Web-{6F5F44E2-8877-44DA-9564-2CCFAD0A4F5D}" dt="2022-08-10T20:39:21.175" v="1349" actId="1076"/>
        <pc:sldMkLst>
          <pc:docMk/>
          <pc:sldMk cId="3952315273" sldId="281"/>
        </pc:sldMkLst>
        <pc:spChg chg="mod">
          <ac:chgData name="Sherry Kosmicki" userId="S::sjkosmicki@my365.bellevue.edu::b916d757-0631-4668-809a-fb2a31270568" providerId="AD" clId="Web-{6F5F44E2-8877-44DA-9564-2CCFAD0A4F5D}" dt="2022-08-10T20:39:21.175" v="1349" actId="1076"/>
          <ac:spMkLst>
            <pc:docMk/>
            <pc:sldMk cId="3952315273" sldId="281"/>
            <ac:spMk id="3" creationId="{DC2829D5-85BD-86FD-9976-AF8AA2E0366A}"/>
          </ac:spMkLst>
        </pc:spChg>
      </pc:sldChg>
      <pc:sldChg chg="modSp new modNotes">
        <pc:chgData name="Sherry Kosmicki" userId="S::sjkosmicki@my365.bellevue.edu::b916d757-0631-4668-809a-fb2a31270568" providerId="AD" clId="Web-{6F5F44E2-8877-44DA-9564-2CCFAD0A4F5D}" dt="2022-08-10T20:54:02.472" v="1933"/>
        <pc:sldMkLst>
          <pc:docMk/>
          <pc:sldMk cId="3269050597" sldId="287"/>
        </pc:sldMkLst>
        <pc:spChg chg="mod">
          <ac:chgData name="Sherry Kosmicki" userId="S::sjkosmicki@my365.bellevue.edu::b916d757-0631-4668-809a-fb2a31270568" providerId="AD" clId="Web-{6F5F44E2-8877-44DA-9564-2CCFAD0A4F5D}" dt="2022-08-10T20:24:27.096" v="1076" actId="20577"/>
          <ac:spMkLst>
            <pc:docMk/>
            <pc:sldMk cId="3269050597" sldId="287"/>
            <ac:spMk id="2" creationId="{82080895-03BB-B4B3-D19A-AD80231BE315}"/>
          </ac:spMkLst>
        </pc:spChg>
        <pc:spChg chg="mod">
          <ac:chgData name="Sherry Kosmicki" userId="S::sjkosmicki@my365.bellevue.edu::b916d757-0631-4668-809a-fb2a31270568" providerId="AD" clId="Web-{6F5F44E2-8877-44DA-9564-2CCFAD0A4F5D}" dt="2022-08-10T20:25:49.709" v="1097" actId="1076"/>
          <ac:spMkLst>
            <pc:docMk/>
            <pc:sldMk cId="3269050597" sldId="287"/>
            <ac:spMk id="3" creationId="{CAD6B069-4989-45B5-CFDB-BA3C05E17235}"/>
          </ac:spMkLst>
        </pc:spChg>
      </pc:sldChg>
      <pc:sldChg chg="addSp delSp modSp new mod setBg modNotes">
        <pc:chgData name="Sherry Kosmicki" userId="S::sjkosmicki@my365.bellevue.edu::b916d757-0631-4668-809a-fb2a31270568" providerId="AD" clId="Web-{6F5F44E2-8877-44DA-9564-2CCFAD0A4F5D}" dt="2022-08-10T20:57:07.869" v="1983"/>
        <pc:sldMkLst>
          <pc:docMk/>
          <pc:sldMk cId="850866913" sldId="288"/>
        </pc:sldMkLst>
        <pc:spChg chg="mod">
          <ac:chgData name="Sherry Kosmicki" userId="S::sjkosmicki@my365.bellevue.edu::b916d757-0631-4668-809a-fb2a31270568" providerId="AD" clId="Web-{6F5F44E2-8877-44DA-9564-2CCFAD0A4F5D}" dt="2022-08-10T20:29:03.341" v="1127"/>
          <ac:spMkLst>
            <pc:docMk/>
            <pc:sldMk cId="850866913" sldId="288"/>
            <ac:spMk id="2" creationId="{C9BE5D6C-A5DC-128E-4244-1893F12C957E}"/>
          </ac:spMkLst>
        </pc:spChg>
        <pc:spChg chg="del">
          <ac:chgData name="Sherry Kosmicki" userId="S::sjkosmicki@my365.bellevue.edu::b916d757-0631-4668-809a-fb2a31270568" providerId="AD" clId="Web-{6F5F44E2-8877-44DA-9564-2CCFAD0A4F5D}" dt="2022-08-10T20:26:11.272" v="1098"/>
          <ac:spMkLst>
            <pc:docMk/>
            <pc:sldMk cId="850866913" sldId="288"/>
            <ac:spMk id="3" creationId="{936865DA-24D6-01E9-A7B5-2C3057579E63}"/>
          </ac:spMkLst>
        </pc:spChg>
        <pc:spChg chg="add del">
          <ac:chgData name="Sherry Kosmicki" userId="S::sjkosmicki@my365.bellevue.edu::b916d757-0631-4668-809a-fb2a31270568" providerId="AD" clId="Web-{6F5F44E2-8877-44DA-9564-2CCFAD0A4F5D}" dt="2022-08-10T20:27:34.462" v="1106"/>
          <ac:spMkLst>
            <pc:docMk/>
            <pc:sldMk cId="850866913" sldId="288"/>
            <ac:spMk id="17" creationId="{A6073935-E043-4801-AF06-06093A9145F7}"/>
          </ac:spMkLst>
        </pc:spChg>
        <pc:spChg chg="add del">
          <ac:chgData name="Sherry Kosmicki" userId="S::sjkosmicki@my365.bellevue.edu::b916d757-0631-4668-809a-fb2a31270568" providerId="AD" clId="Web-{6F5F44E2-8877-44DA-9564-2CCFAD0A4F5D}" dt="2022-08-10T20:27:34.462" v="1106"/>
          <ac:spMkLst>
            <pc:docMk/>
            <pc:sldMk cId="850866913" sldId="288"/>
            <ac:spMk id="27" creationId="{8D6B9972-4A81-4223-9901-0E559A1D5E59}"/>
          </ac:spMkLst>
        </pc:spChg>
        <pc:spChg chg="add mod">
          <ac:chgData name="Sherry Kosmicki" userId="S::sjkosmicki@my365.bellevue.edu::b916d757-0631-4668-809a-fb2a31270568" providerId="AD" clId="Web-{6F5F44E2-8877-44DA-9564-2CCFAD0A4F5D}" dt="2022-08-10T20:29:03.341" v="1127"/>
          <ac:spMkLst>
            <pc:docMk/>
            <pc:sldMk cId="850866913" sldId="288"/>
            <ac:spMk id="31" creationId="{41FA4831-F2F5-4EA6-E283-9F1F66138019}"/>
          </ac:spMkLst>
        </pc:spChg>
        <pc:spChg chg="add">
          <ac:chgData name="Sherry Kosmicki" userId="S::sjkosmicki@my365.bellevue.edu::b916d757-0631-4668-809a-fb2a31270568" providerId="AD" clId="Web-{6F5F44E2-8877-44DA-9564-2CCFAD0A4F5D}" dt="2022-08-10T20:29:03.341" v="1127"/>
          <ac:spMkLst>
            <pc:docMk/>
            <pc:sldMk cId="850866913" sldId="288"/>
            <ac:spMk id="44" creationId="{63A60C88-7443-4827-9241-5019758CB4F0}"/>
          </ac:spMkLst>
        </pc:spChg>
        <pc:grpChg chg="add del">
          <ac:chgData name="Sherry Kosmicki" userId="S::sjkosmicki@my365.bellevue.edu::b916d757-0631-4668-809a-fb2a31270568" providerId="AD" clId="Web-{6F5F44E2-8877-44DA-9564-2CCFAD0A4F5D}" dt="2022-08-10T20:27:34.462" v="1106"/>
          <ac:grpSpMkLst>
            <pc:docMk/>
            <pc:sldMk cId="850866913" sldId="288"/>
            <ac:grpSpMk id="9" creationId="{C616B3DC-C165-433D-9187-62DCC0E317D3}"/>
          </ac:grpSpMkLst>
        </pc:grpChg>
        <pc:grpChg chg="add del">
          <ac:chgData name="Sherry Kosmicki" userId="S::sjkosmicki@my365.bellevue.edu::b916d757-0631-4668-809a-fb2a31270568" providerId="AD" clId="Web-{6F5F44E2-8877-44DA-9564-2CCFAD0A4F5D}" dt="2022-08-10T20:27:34.462" v="1106"/>
          <ac:grpSpMkLst>
            <pc:docMk/>
            <pc:sldMk cId="850866913" sldId="288"/>
            <ac:grpSpMk id="19" creationId="{8AC26FF4-D6F9-4A94-A837-D051A101EDD3}"/>
          </ac:grpSpMkLst>
        </pc:grpChg>
        <pc:grpChg chg="add">
          <ac:chgData name="Sherry Kosmicki" userId="S::sjkosmicki@my365.bellevue.edu::b916d757-0631-4668-809a-fb2a31270568" providerId="AD" clId="Web-{6F5F44E2-8877-44DA-9564-2CCFAD0A4F5D}" dt="2022-08-10T20:29:03.341" v="1127"/>
          <ac:grpSpMkLst>
            <pc:docMk/>
            <pc:sldMk cId="850866913" sldId="288"/>
            <ac:grpSpMk id="36" creationId="{DF8D5C46-63E5-40C5-A208-4B2189FA1032}"/>
          </ac:grpSpMkLst>
        </pc:grpChg>
        <pc:picChg chg="add mod ord">
          <ac:chgData name="Sherry Kosmicki" userId="S::sjkosmicki@my365.bellevue.edu::b916d757-0631-4668-809a-fb2a31270568" providerId="AD" clId="Web-{6F5F44E2-8877-44DA-9564-2CCFAD0A4F5D}" dt="2022-08-10T20:29:03.341" v="1127"/>
          <ac:picMkLst>
            <pc:docMk/>
            <pc:sldMk cId="850866913" sldId="288"/>
            <ac:picMk id="4" creationId="{DFBFD3AA-F80B-93E2-A11A-FB223F750CAF}"/>
          </ac:picMkLst>
        </pc:picChg>
      </pc:sldChg>
      <pc:sldChg chg="modSp new">
        <pc:chgData name="Sherry Kosmicki" userId="S::sjkosmicki@my365.bellevue.edu::b916d757-0631-4668-809a-fb2a31270568" providerId="AD" clId="Web-{6F5F44E2-8877-44DA-9564-2CCFAD0A4F5D}" dt="2022-08-10T20:37:23.890" v="1326" actId="20577"/>
        <pc:sldMkLst>
          <pc:docMk/>
          <pc:sldMk cId="3183315313" sldId="289"/>
        </pc:sldMkLst>
        <pc:spChg chg="mod">
          <ac:chgData name="Sherry Kosmicki" userId="S::sjkosmicki@my365.bellevue.edu::b916d757-0631-4668-809a-fb2a31270568" providerId="AD" clId="Web-{6F5F44E2-8877-44DA-9564-2CCFAD0A4F5D}" dt="2022-08-10T20:33:59.054" v="1195" actId="14100"/>
          <ac:spMkLst>
            <pc:docMk/>
            <pc:sldMk cId="3183315313" sldId="289"/>
            <ac:spMk id="2" creationId="{613088DA-1958-8947-9480-3EBA884A193A}"/>
          </ac:spMkLst>
        </pc:spChg>
        <pc:spChg chg="mod">
          <ac:chgData name="Sherry Kosmicki" userId="S::sjkosmicki@my365.bellevue.edu::b916d757-0631-4668-809a-fb2a31270568" providerId="AD" clId="Web-{6F5F44E2-8877-44DA-9564-2CCFAD0A4F5D}" dt="2022-08-10T20:37:23.890" v="1326" actId="20577"/>
          <ac:spMkLst>
            <pc:docMk/>
            <pc:sldMk cId="3183315313" sldId="289"/>
            <ac:spMk id="3" creationId="{A8E4763C-A76A-FA71-D98C-7DA255DCE1B3}"/>
          </ac:spMkLst>
        </pc:spChg>
      </pc:sldChg>
    </pc:docChg>
  </pc:docChgLst>
  <pc:docChgLst>
    <pc:chgData name="Meenakshi Shankara" userId="S::mshankara@my365.bellevue.edu::111519bc-e5cc-423b-828a-0a8bf8afdefa" providerId="AD" clId="Web-{948C24C3-19EA-4084-8F25-CF0DC94E4F28}"/>
    <pc:docChg chg="addSld delSld">
      <pc:chgData name="Meenakshi Shankara" userId="S::mshankara@my365.bellevue.edu::111519bc-e5cc-423b-828a-0a8bf8afdefa" providerId="AD" clId="Web-{948C24C3-19EA-4084-8F25-CF0DC94E4F28}" dt="2022-08-10T21:17:02.277" v="6"/>
      <pc:docMkLst>
        <pc:docMk/>
      </pc:docMkLst>
      <pc:sldChg chg="del">
        <pc:chgData name="Meenakshi Shankara" userId="S::mshankara@my365.bellevue.edu::111519bc-e5cc-423b-828a-0a8bf8afdefa" providerId="AD" clId="Web-{948C24C3-19EA-4084-8F25-CF0DC94E4F28}" dt="2022-08-10T21:16:42.433" v="3"/>
        <pc:sldMkLst>
          <pc:docMk/>
          <pc:sldMk cId="297095036" sldId="273"/>
        </pc:sldMkLst>
      </pc:sldChg>
      <pc:sldChg chg="del">
        <pc:chgData name="Meenakshi Shankara" userId="S::mshankara@my365.bellevue.edu::111519bc-e5cc-423b-828a-0a8bf8afdefa" providerId="AD" clId="Web-{948C24C3-19EA-4084-8F25-CF0DC94E4F28}" dt="2022-08-10T21:17:01.011" v="5"/>
        <pc:sldMkLst>
          <pc:docMk/>
          <pc:sldMk cId="1283262817" sldId="274"/>
        </pc:sldMkLst>
      </pc:sldChg>
      <pc:sldChg chg="del">
        <pc:chgData name="Meenakshi Shankara" userId="S::mshankara@my365.bellevue.edu::111519bc-e5cc-423b-828a-0a8bf8afdefa" providerId="AD" clId="Web-{948C24C3-19EA-4084-8F25-CF0DC94E4F28}" dt="2022-08-10T21:17:02.277" v="6"/>
        <pc:sldMkLst>
          <pc:docMk/>
          <pc:sldMk cId="1556168436" sldId="275"/>
        </pc:sldMkLst>
      </pc:sldChg>
      <pc:sldChg chg="add del">
        <pc:chgData name="Meenakshi Shankara" userId="S::mshankara@my365.bellevue.edu::111519bc-e5cc-423b-828a-0a8bf8afdefa" providerId="AD" clId="Web-{948C24C3-19EA-4084-8F25-CF0DC94E4F28}" dt="2022-08-10T21:16:28.354" v="1"/>
        <pc:sldMkLst>
          <pc:docMk/>
          <pc:sldMk cId="3544340637" sldId="290"/>
        </pc:sldMkLst>
      </pc:sldChg>
      <pc:sldChg chg="add">
        <pc:chgData name="Meenakshi Shankara" userId="S::mshankara@my365.bellevue.edu::111519bc-e5cc-423b-828a-0a8bf8afdefa" providerId="AD" clId="Web-{948C24C3-19EA-4084-8F25-CF0DC94E4F28}" dt="2022-08-10T21:16:39.917" v="2"/>
        <pc:sldMkLst>
          <pc:docMk/>
          <pc:sldMk cId="3683011335" sldId="290"/>
        </pc:sldMkLst>
      </pc:sldChg>
      <pc:sldChg chg="add">
        <pc:chgData name="Meenakshi Shankara" userId="S::mshankara@my365.bellevue.edu::111519bc-e5cc-423b-828a-0a8bf8afdefa" providerId="AD" clId="Web-{948C24C3-19EA-4084-8F25-CF0DC94E4F28}" dt="2022-08-10T21:16:56.574" v="4"/>
        <pc:sldMkLst>
          <pc:docMk/>
          <pc:sldMk cId="885873401" sldId="291"/>
        </pc:sldMkLst>
      </pc:sldChg>
    </pc:docChg>
  </pc:docChgLst>
  <pc:docChgLst>
    <pc:chgData name="Sherry Kosmicki" userId="S::sjkosmicki@my365.bellevue.edu::b916d757-0631-4668-809a-fb2a31270568" providerId="AD" clId="Web-{2C1A78E6-B988-4053-B378-E7AA721B3FFB}"/>
    <pc:docChg chg="modSld">
      <pc:chgData name="Sherry Kosmicki" userId="S::sjkosmicki@my365.bellevue.edu::b916d757-0631-4668-809a-fb2a31270568" providerId="AD" clId="Web-{2C1A78E6-B988-4053-B378-E7AA721B3FFB}" dt="2022-08-10T21:13:59.388" v="35"/>
      <pc:docMkLst>
        <pc:docMk/>
      </pc:docMkLst>
      <pc:sldChg chg="modNotes">
        <pc:chgData name="Sherry Kosmicki" userId="S::sjkosmicki@my365.bellevue.edu::b916d757-0631-4668-809a-fb2a31270568" providerId="AD" clId="Web-{2C1A78E6-B988-4053-B378-E7AA721B3FFB}" dt="2022-08-10T21:11:07.039" v="24"/>
        <pc:sldMkLst>
          <pc:docMk/>
          <pc:sldMk cId="2474764340" sldId="258"/>
        </pc:sldMkLst>
      </pc:sldChg>
      <pc:sldChg chg="modNotes">
        <pc:chgData name="Sherry Kosmicki" userId="S::sjkosmicki@my365.bellevue.edu::b916d757-0631-4668-809a-fb2a31270568" providerId="AD" clId="Web-{2C1A78E6-B988-4053-B378-E7AA721B3FFB}" dt="2022-08-10T21:12:53.620" v="27"/>
        <pc:sldMkLst>
          <pc:docMk/>
          <pc:sldMk cId="1257215512" sldId="270"/>
        </pc:sldMkLst>
      </pc:sldChg>
      <pc:sldChg chg="modNotes">
        <pc:chgData name="Sherry Kosmicki" userId="S::sjkosmicki@my365.bellevue.edu::b916d757-0631-4668-809a-fb2a31270568" providerId="AD" clId="Web-{2C1A78E6-B988-4053-B378-E7AA721B3FFB}" dt="2022-08-10T21:13:59.388" v="35"/>
        <pc:sldMkLst>
          <pc:docMk/>
          <pc:sldMk cId="3707535124" sldId="271"/>
        </pc:sldMkLst>
      </pc:sldChg>
    </pc:docChg>
  </pc:docChgLst>
  <pc:docChgLst>
    <pc:chgData name="Sherry Kosmicki" userId="S::sjkosmicki@my365.bellevue.edu::b916d757-0631-4668-809a-fb2a31270568" providerId="AD" clId="Web-{ED6C728C-11B6-4A6B-9E95-96EA7D80AA9B}"/>
    <pc:docChg chg="modSld">
      <pc:chgData name="Sherry Kosmicki" userId="S::sjkosmicki@my365.bellevue.edu::b916d757-0631-4668-809a-fb2a31270568" providerId="AD" clId="Web-{ED6C728C-11B6-4A6B-9E95-96EA7D80AA9B}" dt="2022-08-10T21:08:31.303" v="653"/>
      <pc:docMkLst>
        <pc:docMk/>
      </pc:docMkLst>
      <pc:sldChg chg="modNotes">
        <pc:chgData name="Sherry Kosmicki" userId="S::sjkosmicki@my365.bellevue.edu::b916d757-0631-4668-809a-fb2a31270568" providerId="AD" clId="Web-{ED6C728C-11B6-4A6B-9E95-96EA7D80AA9B}" dt="2022-08-10T21:04:19.200" v="215"/>
        <pc:sldMkLst>
          <pc:docMk/>
          <pc:sldMk cId="1731416126" sldId="280"/>
        </pc:sldMkLst>
      </pc:sldChg>
      <pc:sldChg chg="modNotes">
        <pc:chgData name="Sherry Kosmicki" userId="S::sjkosmicki@my365.bellevue.edu::b916d757-0631-4668-809a-fb2a31270568" providerId="AD" clId="Web-{ED6C728C-11B6-4A6B-9E95-96EA7D80AA9B}" dt="2022-08-10T21:01:19.960" v="125"/>
        <pc:sldMkLst>
          <pc:docMk/>
          <pc:sldMk cId="850866913" sldId="288"/>
        </pc:sldMkLst>
      </pc:sldChg>
      <pc:sldChg chg="modNotes">
        <pc:chgData name="Sherry Kosmicki" userId="S::sjkosmicki@my365.bellevue.edu::b916d757-0631-4668-809a-fb2a31270568" providerId="AD" clId="Web-{ED6C728C-11B6-4A6B-9E95-96EA7D80AA9B}" dt="2022-08-10T21:08:31.303" v="653"/>
        <pc:sldMkLst>
          <pc:docMk/>
          <pc:sldMk cId="3183315313"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0B96C-CB8A-4C48-8033-0EB7FC9B7B65}"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35FCA-75AF-4882-A5E9-A881478D8451}" type="slidenum">
              <a:rPr lang="en-US" smtClean="0"/>
              <a:t>‹#›</a:t>
            </a:fld>
            <a:endParaRPr lang="en-US"/>
          </a:p>
        </p:txBody>
      </p:sp>
    </p:spTree>
    <p:extLst>
      <p:ext uri="{BB962C8B-B14F-4D97-AF65-F5344CB8AC3E}">
        <p14:creationId xmlns:p14="http://schemas.microsoft.com/office/powerpoint/2010/main" val="158813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 would like to present our findings in a predictive analytics project to determine income potential based on a set number of variables. </a:t>
            </a:r>
          </a:p>
        </p:txBody>
      </p:sp>
      <p:sp>
        <p:nvSpPr>
          <p:cNvPr id="4" name="Slide Number Placeholder 3"/>
          <p:cNvSpPr>
            <a:spLocks noGrp="1"/>
          </p:cNvSpPr>
          <p:nvPr>
            <p:ph type="sldNum" sz="quarter" idx="5"/>
          </p:nvPr>
        </p:nvSpPr>
        <p:spPr/>
        <p:txBody>
          <a:bodyPr/>
          <a:lstStyle/>
          <a:p>
            <a:fld id="{D3C35FCA-75AF-4882-A5E9-A881478D8451}" type="slidenum">
              <a:rPr lang="en-US" smtClean="0"/>
              <a:t>1</a:t>
            </a:fld>
            <a:endParaRPr lang="en-US"/>
          </a:p>
        </p:txBody>
      </p:sp>
    </p:spTree>
    <p:extLst>
      <p:ext uri="{BB962C8B-B14F-4D97-AF65-F5344CB8AC3E}">
        <p14:creationId xmlns:p14="http://schemas.microsoft.com/office/powerpoint/2010/main" val="1905342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started by using a label encoder method for the categorical variables. After the data was split into train and test, this method was then applied to our model choices and the accuracy measurements were evaluated. We then applied a standard scaler to our train and test data and applied the same model choices. Those results helped us decide the best encoding method. </a:t>
            </a:r>
          </a:p>
        </p:txBody>
      </p:sp>
      <p:sp>
        <p:nvSpPr>
          <p:cNvPr id="4" name="Slide Number Placeholder 3"/>
          <p:cNvSpPr>
            <a:spLocks noGrp="1"/>
          </p:cNvSpPr>
          <p:nvPr>
            <p:ph type="sldNum" sz="quarter" idx="5"/>
          </p:nvPr>
        </p:nvSpPr>
        <p:spPr/>
        <p:txBody>
          <a:bodyPr/>
          <a:lstStyle/>
          <a:p>
            <a:fld id="{D3C35FCA-75AF-4882-A5E9-A881478D8451}" type="slidenum">
              <a:rPr lang="en-US" smtClean="0"/>
              <a:t>10</a:t>
            </a:fld>
            <a:endParaRPr lang="en-US"/>
          </a:p>
        </p:txBody>
      </p:sp>
    </p:spTree>
    <p:extLst>
      <p:ext uri="{BB962C8B-B14F-4D97-AF65-F5344CB8AC3E}">
        <p14:creationId xmlns:p14="http://schemas.microsoft.com/office/powerpoint/2010/main" val="2938364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project, we built 3 models – Logistic Regression, Decision Tree, and Random Forest.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Logistic Regression </a:t>
            </a:r>
            <a:r>
              <a:rPr lang="en-US" sz="1200" b="0" i="0" u="none" strike="noStrike">
                <a:solidFill>
                  <a:srgbClr val="000000"/>
                </a:solidFill>
                <a:effectLst/>
                <a:latin typeface="Calibri" panose="020F0502020204030204" pitchFamily="34" charset="0"/>
              </a:rPr>
              <a:t>predicts a dependent data variable by analyzing the relationship between one or more existing independent variables. It has a probabilistic approach and gives statistical information about the features and their significance to the prediction. </a:t>
            </a:r>
            <a:r>
              <a:rPr lang="en-US" b="0" i="0">
                <a:solidFill>
                  <a:srgbClr val="273239"/>
                </a:solidFill>
                <a:effectLst/>
                <a:latin typeface="urw-din"/>
              </a:rPr>
              <a:t>The major limitation of Logistic Regression is the assumption of linearity between the dependent variable and the independent variables.</a:t>
            </a:r>
            <a:endParaRPr lang="en-US" sz="1200" b="0" i="0" u="none" strike="noStrike">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Decision Tree is a series of sequential decisions made to reach a specific result. It works for a varied range of problems including linear and nonlinear. This model may result in poor evaluation on small datasets.</a:t>
            </a: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Random Forest is as the name goes, a forest of randomly created decision trees, a combined output of individual decision trees to generate the final output. It is very powerful and generally has a good performance on many problems, although the number of trees need to be chosen to evaluate its efficiency.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a:solidFill>
                <a:srgbClr val="000000"/>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11</a:t>
            </a:fld>
            <a:endParaRPr lang="en-US"/>
          </a:p>
        </p:txBody>
      </p:sp>
    </p:spTree>
    <p:extLst>
      <p:ext uri="{BB962C8B-B14F-4D97-AF65-F5344CB8AC3E}">
        <p14:creationId xmlns:p14="http://schemas.microsoft.com/office/powerpoint/2010/main" val="56421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confusion matrix we can see, that the accuracy for the Logistic regression was 83%. </a:t>
            </a:r>
            <a:r>
              <a:rPr lang="en-US" sz="1800">
                <a:effectLst/>
                <a:latin typeface="Calibri" panose="020F0502020204030204" pitchFamily="34" charset="0"/>
                <a:ea typeface="Calibri" panose="020F0502020204030204" pitchFamily="34" charset="0"/>
                <a:cs typeface="Latha" panose="020B0502040204020203" pitchFamily="34" charset="0"/>
              </a:rPr>
              <a:t>Although there was a high level of predicting incomes below 50K, the prediction on incomes above 50K was not enough as the false negatives seem to be higher.</a:t>
            </a:r>
          </a:p>
          <a:p>
            <a:r>
              <a:rPr lang="en-US" sz="1800">
                <a:effectLst/>
                <a:latin typeface="Calibri" panose="020F0502020204030204" pitchFamily="34" charset="0"/>
                <a:ea typeface="Calibri" panose="020F0502020204030204" pitchFamily="34" charset="0"/>
                <a:cs typeface="Latha" panose="020B0604020202020204" pitchFamily="34" charset="0"/>
              </a:rPr>
              <a:t>The accuracy score for Decision Tree model came to 82% which is a slight reduction that the Logistic Regression model. We observe that the model did seem to improve the predictions for income &gt;50K but degraded in predicting incomes &lt; 50K.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The accuracy score for Random Forest model was observed to be at about 87% which is the highest so far.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Lath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Please note that the above-mentioned models were evaluated considering various combinations of standardizing, feature removal.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After multiple evaluations we have decided to consider all the 14 features and encode the dataset before splitting into train and test sets and then standardizing for predicting if the income would be under or over 50K. </a:t>
            </a:r>
          </a:p>
          <a:p>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12</a:t>
            </a:fld>
            <a:endParaRPr lang="en-US"/>
          </a:p>
        </p:txBody>
      </p:sp>
    </p:spTree>
    <p:extLst>
      <p:ext uri="{BB962C8B-B14F-4D97-AF65-F5344CB8AC3E}">
        <p14:creationId xmlns:p14="http://schemas.microsoft.com/office/powerpoint/2010/main" val="2022370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Initially, all three algorithms (logistic regression, decision tree and random forest) have been applied on the dataset containing all 14 features. We see random forest gives the highest score of 86.55% compared to other 2 models. Then, we applied </a:t>
            </a:r>
            <a:r>
              <a:rPr lang="en-US" err="1">
                <a:ea typeface="Calibri"/>
                <a:cs typeface="Calibri"/>
              </a:rPr>
              <a:t>Standardscalar</a:t>
            </a:r>
            <a:r>
              <a:rPr lang="en-US">
                <a:ea typeface="Calibri"/>
                <a:cs typeface="Calibri"/>
              </a:rPr>
              <a:t> on the dataset and applied all three models again. We see slight improvement in score for logistic regression. However, decision tree and random forest gives the more or less the same score.</a:t>
            </a:r>
            <a:endParaRPr lang="en-US" err="1"/>
          </a:p>
        </p:txBody>
      </p:sp>
      <p:sp>
        <p:nvSpPr>
          <p:cNvPr id="4" name="Slide Number Placeholder 3"/>
          <p:cNvSpPr>
            <a:spLocks noGrp="1"/>
          </p:cNvSpPr>
          <p:nvPr>
            <p:ph type="sldNum" sz="quarter" idx="5"/>
          </p:nvPr>
        </p:nvSpPr>
        <p:spPr/>
        <p:txBody>
          <a:bodyPr/>
          <a:lstStyle/>
          <a:p>
            <a:fld id="{D3C35FCA-75AF-4882-A5E9-A881478D8451}" type="slidenum">
              <a:rPr lang="en-US" smtClean="0"/>
              <a:t>14</a:t>
            </a:fld>
            <a:endParaRPr lang="en-US"/>
          </a:p>
        </p:txBody>
      </p:sp>
    </p:spTree>
    <p:extLst>
      <p:ext uri="{BB962C8B-B14F-4D97-AF65-F5344CB8AC3E}">
        <p14:creationId xmlns:p14="http://schemas.microsoft.com/office/powerpoint/2010/main" val="1726115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next step, we removed all unwanted features from the dataset and applied all three models on the dataset with 11 features. In this trial also, we see random forest gives the highest score of 82.32% compared to other 2 models. We applying </a:t>
            </a:r>
            <a:r>
              <a:rPr lang="en-US" err="1"/>
              <a:t>Standardscalar</a:t>
            </a:r>
            <a:r>
              <a:rPr lang="en-US"/>
              <a:t> on the dataset and ran all three models again. We don't see much improvement to the score. We also noticed that score for all three models has been reduced compared to running these models on the dataset with all features.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15</a:t>
            </a:fld>
            <a:endParaRPr lang="en-US"/>
          </a:p>
        </p:txBody>
      </p:sp>
    </p:spTree>
    <p:extLst>
      <p:ext uri="{BB962C8B-B14F-4D97-AF65-F5344CB8AC3E}">
        <p14:creationId xmlns:p14="http://schemas.microsoft.com/office/powerpoint/2010/main" val="27278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Using </a:t>
            </a:r>
            <a:r>
              <a:rPr lang="en-US" err="1"/>
              <a:t>SelectKBest</a:t>
            </a:r>
            <a:r>
              <a:rPr lang="en-US"/>
              <a:t>, we tried to find the 5 best features after removing unwanted features from the dataset, and following are the best features in the dataset which shows higher impact to the target variable “income” compared to other features present in the dataset. </a:t>
            </a:r>
          </a:p>
          <a:p>
            <a:pPr algn="just"/>
            <a:r>
              <a:rPr lang="en-US"/>
              <a:t>Age, Education-num, Marital-Status, Relationship, Hours-per-week</a:t>
            </a:r>
            <a:endParaRPr lang="en-US">
              <a:ea typeface="Calibri" panose="020F0502020204030204"/>
              <a:cs typeface="Calibri" panose="020F0502020204030204"/>
            </a:endParaRPr>
          </a:p>
          <a:p>
            <a:r>
              <a:rPr lang="en-US"/>
              <a:t>Upon running all three models on the dataset with top 5 best features, the score turned out as 79.99%, 79.5% and 80.86% respectively. The corresponding AUC scores are 0.81, 0.77 and 0.85 respectively. </a:t>
            </a:r>
            <a:endParaRPr lang="en-US">
              <a:ea typeface="Calibri"/>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16</a:t>
            </a:fld>
            <a:endParaRPr lang="en-US"/>
          </a:p>
        </p:txBody>
      </p:sp>
    </p:spTree>
    <p:extLst>
      <p:ext uri="{BB962C8B-B14F-4D97-AF65-F5344CB8AC3E}">
        <p14:creationId xmlns:p14="http://schemas.microsoft.com/office/powerpoint/2010/main" val="382691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Chart showing the scores of different approaches we have taken. Among all Random forest applied on the dataset with all features gives the highest score.</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17</a:t>
            </a:fld>
            <a:endParaRPr lang="en-US"/>
          </a:p>
        </p:txBody>
      </p:sp>
    </p:spTree>
    <p:extLst>
      <p:ext uri="{BB962C8B-B14F-4D97-AF65-F5344CB8AC3E}">
        <p14:creationId xmlns:p14="http://schemas.microsoft.com/office/powerpoint/2010/main" val="8249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Observations were made to determine the best performing features. We used the Pearson's correlation matrix, Chi-Squared Test, and feature importance of the random forest classifier to make these determinations. Each one is explained in greater detail on the next three slides.</a:t>
            </a:r>
          </a:p>
        </p:txBody>
      </p:sp>
      <p:sp>
        <p:nvSpPr>
          <p:cNvPr id="4" name="Slide Number Placeholder 3"/>
          <p:cNvSpPr>
            <a:spLocks noGrp="1"/>
          </p:cNvSpPr>
          <p:nvPr>
            <p:ph type="sldNum" sz="quarter" idx="5"/>
          </p:nvPr>
        </p:nvSpPr>
        <p:spPr/>
        <p:txBody>
          <a:bodyPr/>
          <a:lstStyle/>
          <a:p>
            <a:fld id="{D3C35FCA-75AF-4882-A5E9-A881478D8451}" type="slidenum">
              <a:rPr lang="en-US" smtClean="0"/>
              <a:t>18</a:t>
            </a:fld>
            <a:endParaRPr lang="en-US"/>
          </a:p>
        </p:txBody>
      </p:sp>
    </p:spTree>
    <p:extLst>
      <p:ext uri="{BB962C8B-B14F-4D97-AF65-F5344CB8AC3E}">
        <p14:creationId xmlns:p14="http://schemas.microsoft.com/office/powerpoint/2010/main" val="324456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Pearson's correlation matrix does a comparison of the variables to our target variable income. The darker the blue in this visualization shows a positive correlation with the target and any box shaded lighter or more of a pink color would indicate a less correlation and even a negative correlation. The numerical variables that are correlated most with income determination are age, education-num, and hours-per-week. The categorical variables that relate to income are gender and education.</a:t>
            </a:r>
          </a:p>
        </p:txBody>
      </p:sp>
      <p:sp>
        <p:nvSpPr>
          <p:cNvPr id="4" name="Slide Number Placeholder 3"/>
          <p:cNvSpPr>
            <a:spLocks noGrp="1"/>
          </p:cNvSpPr>
          <p:nvPr>
            <p:ph type="sldNum" sz="quarter" idx="5"/>
          </p:nvPr>
        </p:nvSpPr>
        <p:spPr/>
        <p:txBody>
          <a:bodyPr/>
          <a:lstStyle/>
          <a:p>
            <a:fld id="{D3C35FCA-75AF-4882-A5E9-A881478D8451}" type="slidenum">
              <a:rPr lang="en-US" smtClean="0"/>
              <a:t>19</a:t>
            </a:fld>
            <a:endParaRPr lang="en-US"/>
          </a:p>
        </p:txBody>
      </p:sp>
    </p:spTree>
    <p:extLst>
      <p:ext uri="{BB962C8B-B14F-4D97-AF65-F5344CB8AC3E}">
        <p14:creationId xmlns:p14="http://schemas.microsoft.com/office/powerpoint/2010/main" val="131594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method to test the dependency of a variable on the target variable is to do a Chi-squared test. With this method we were able to determine that relationship, education-num, age, marital-status, and hours-per-week were the best features.</a:t>
            </a:r>
          </a:p>
        </p:txBody>
      </p:sp>
      <p:sp>
        <p:nvSpPr>
          <p:cNvPr id="4" name="Slide Number Placeholder 3"/>
          <p:cNvSpPr>
            <a:spLocks noGrp="1"/>
          </p:cNvSpPr>
          <p:nvPr>
            <p:ph type="sldNum" sz="quarter" idx="5"/>
          </p:nvPr>
        </p:nvSpPr>
        <p:spPr/>
        <p:txBody>
          <a:bodyPr/>
          <a:lstStyle/>
          <a:p>
            <a:fld id="{D3C35FCA-75AF-4882-A5E9-A881478D8451}" type="slidenum">
              <a:rPr lang="en-US" smtClean="0"/>
              <a:t>20</a:t>
            </a:fld>
            <a:endParaRPr lang="en-US"/>
          </a:p>
        </p:txBody>
      </p:sp>
    </p:spTree>
    <p:extLst>
      <p:ext uri="{BB962C8B-B14F-4D97-AF65-F5344CB8AC3E}">
        <p14:creationId xmlns:p14="http://schemas.microsoft.com/office/powerpoint/2010/main" val="273275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data science life cycle represented on this slide, shows the process used to develop the data and create a model to determine our predictions. We started with the problem definition which can be the most difficult step in the project. This step is where we formulate the question we are trying to answer. Once that has been defined, we move to data mining and data preparation. In this phase we evaluate our data, make sure it meets our needs, and start the cleaning process. This phase also includes creating visualizations to show us another angle of the data and make any needed changes to prepare for modeling. Feature engineering involves scaling data so that it is represented equally for the modeling process.  Next our data structure and the evaluation of visualizations will help us decide the best model to use. Once we model the data, we can then evaluate its efficiency. Depending on that outcome we may choose to reevaluate using a different model. This process continues until we have the outcomes needed to use with future data. A full evaluation of the model helps confirm our choice for our predictions.</a:t>
            </a:r>
          </a:p>
        </p:txBody>
      </p:sp>
      <p:sp>
        <p:nvSpPr>
          <p:cNvPr id="4" name="Slide Number Placeholder 3"/>
          <p:cNvSpPr>
            <a:spLocks noGrp="1"/>
          </p:cNvSpPr>
          <p:nvPr>
            <p:ph type="sldNum" sz="quarter" idx="5"/>
          </p:nvPr>
        </p:nvSpPr>
        <p:spPr/>
        <p:txBody>
          <a:bodyPr/>
          <a:lstStyle/>
          <a:p>
            <a:fld id="{D3C35FCA-75AF-4882-A5E9-A881478D8451}" type="slidenum">
              <a:rPr lang="en-US" smtClean="0"/>
              <a:t>2</a:t>
            </a:fld>
            <a:endParaRPr lang="en-US"/>
          </a:p>
        </p:txBody>
      </p:sp>
    </p:spTree>
    <p:extLst>
      <p:ext uri="{BB962C8B-B14F-4D97-AF65-F5344CB8AC3E}">
        <p14:creationId xmlns:p14="http://schemas.microsoft.com/office/powerpoint/2010/main" val="404886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last method of determining features of importance was the random forest classifier. The random forest classifier gave us the best results for modeling. This modeling method has a feature to assign an importance value to each variable based on a majority calculation. This method shows relationship, education-num, age, marital-status and hours-per-week with the greatest value of importance.</a:t>
            </a:r>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21</a:t>
            </a:fld>
            <a:endParaRPr lang="en-US"/>
          </a:p>
        </p:txBody>
      </p:sp>
    </p:spTree>
    <p:extLst>
      <p:ext uri="{BB962C8B-B14F-4D97-AF65-F5344CB8AC3E}">
        <p14:creationId xmlns:p14="http://schemas.microsoft.com/office/powerpoint/2010/main" val="1385128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Out of three models, Random Forest Classifier is the best model to predict the income of a household. The accuracy score is higher compared to Logistic Regression and Decision Tree Classifier when we try to run the model for different scenarios. </a:t>
            </a:r>
          </a:p>
          <a:p>
            <a:r>
              <a:rPr lang="en-US"/>
              <a:t>Among various methods used to find 5 best features in the dataset, when looking at all the methods from the previous slides, we determine age, education-num and hours-per-week are the best features and have high impact on the target variable “income” compared to other features in the dataset. Pearson’s correlation gave Gender and Education as the next best features, while chi-squared and feature importance of random forest gave relationship and marital-status as best features having a high impact. </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22</a:t>
            </a:fld>
            <a:endParaRPr lang="en-US"/>
          </a:p>
        </p:txBody>
      </p:sp>
    </p:spTree>
    <p:extLst>
      <p:ext uri="{BB962C8B-B14F-4D97-AF65-F5344CB8AC3E}">
        <p14:creationId xmlns:p14="http://schemas.microsoft.com/office/powerpoint/2010/main" val="2543240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final recommendations are related specifically the factors involved when determining if a person will earn more than 50 thousand dollars per year. They are as follows: You should work more hours per week to earn more income, you should extend your education opportunities to earn a higher income. The model predicted that married persons are more likely to earn more compared to unmarried persons. It also identified the persons with more years of experience tend to be married. And lastly, the model determined that older people earn more compared to the younger generation. As you get older, you will likely earn more income.</a:t>
            </a:r>
          </a:p>
        </p:txBody>
      </p:sp>
      <p:sp>
        <p:nvSpPr>
          <p:cNvPr id="4" name="Slide Number Placeholder 3"/>
          <p:cNvSpPr>
            <a:spLocks noGrp="1"/>
          </p:cNvSpPr>
          <p:nvPr>
            <p:ph type="sldNum" sz="quarter" idx="5"/>
          </p:nvPr>
        </p:nvSpPr>
        <p:spPr/>
        <p:txBody>
          <a:bodyPr/>
          <a:lstStyle/>
          <a:p>
            <a:fld id="{D3C35FCA-75AF-4882-A5E9-A881478D8451}" type="slidenum">
              <a:rPr lang="en-US" smtClean="0"/>
              <a:t>23</a:t>
            </a:fld>
            <a:endParaRPr lang="en-US"/>
          </a:p>
        </p:txBody>
      </p:sp>
    </p:spTree>
    <p:extLst>
      <p:ext uri="{BB962C8B-B14F-4D97-AF65-F5344CB8AC3E}">
        <p14:creationId xmlns:p14="http://schemas.microsoft.com/office/powerpoint/2010/main" val="8849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is income prediction important? Income prediction is important for a variety of areas in the private and nonprofit sectors. One critical area this affects is marketing, where income segmentation of the population is an extremely important tool. Businesses may make different variations of their items designated for certain subgroups of the population, and these subgroups often include the income of individuals. Income prediction also helps to identify those individuals who are of a lower income that may need the most assistance, who some nonprofits strive to identify and assist. The ability to predict the income of individuals from this information has far-reaching impacts for every industry.</a:t>
            </a:r>
          </a:p>
        </p:txBody>
      </p:sp>
      <p:sp>
        <p:nvSpPr>
          <p:cNvPr id="4" name="Slide Number Placeholder 3"/>
          <p:cNvSpPr>
            <a:spLocks noGrp="1"/>
          </p:cNvSpPr>
          <p:nvPr>
            <p:ph type="sldNum" sz="quarter" idx="5"/>
          </p:nvPr>
        </p:nvSpPr>
        <p:spPr/>
        <p:txBody>
          <a:bodyPr/>
          <a:lstStyle/>
          <a:p>
            <a:fld id="{D3C35FCA-75AF-4882-A5E9-A881478D8451}" type="slidenum">
              <a:rPr lang="en-US" smtClean="0"/>
              <a:t>3</a:t>
            </a:fld>
            <a:endParaRPr lang="en-US"/>
          </a:p>
        </p:txBody>
      </p:sp>
    </p:spTree>
    <p:extLst>
      <p:ext uri="{BB962C8B-B14F-4D97-AF65-F5344CB8AC3E}">
        <p14:creationId xmlns:p14="http://schemas.microsoft.com/office/powerpoint/2010/main" val="102188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for our project was extracted from the 1994 Census bureau database by Ronny </a:t>
            </a:r>
            <a:r>
              <a:rPr lang="en-US" err="1"/>
              <a:t>Kohavi</a:t>
            </a:r>
            <a:r>
              <a:rPr lang="en-US"/>
              <a:t> and Barry Becker. The problem statement of this project is to identify the dataset feature or features which are mostly related to or affecting the income of a household. With the dataset having 48,842 records, we will be able to predict an answer to our problem statement. The dataset consists of 15 features of which 6 are numerical and rest are categorical with “income” being the target. The target variable income contains 2 values. It will indicate if the individual's income is less than 50 thousand dollars per year or greater than 50 thousand dollars income per year.</a:t>
            </a:r>
          </a:p>
          <a:p>
            <a:r>
              <a:rPr lang="en-US"/>
              <a:t> </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4</a:t>
            </a:fld>
            <a:endParaRPr lang="en-US"/>
          </a:p>
        </p:txBody>
      </p:sp>
    </p:spTree>
    <p:extLst>
      <p:ext uri="{BB962C8B-B14F-4D97-AF65-F5344CB8AC3E}">
        <p14:creationId xmlns:p14="http://schemas.microsoft.com/office/powerpoint/2010/main" val="190098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Among 14 features, we see missing values present only for 3 features – </a:t>
            </a:r>
            <a:r>
              <a:rPr lang="en-US" err="1"/>
              <a:t>workclass</a:t>
            </a:r>
            <a:r>
              <a:rPr lang="en-US"/>
              <a:t>, occupation and native-country. The percentage of missing values is represented in the top table on this slide. We noticed that the values where ‘</a:t>
            </a:r>
            <a:r>
              <a:rPr lang="en-US" err="1"/>
              <a:t>workclass</a:t>
            </a:r>
            <a:r>
              <a:rPr lang="en-US"/>
              <a:t>’ is missing, it also has ‘occupation’ missing. While trying to identify the extra rows where ‘occupation’ is missing, we observed the </a:t>
            </a:r>
            <a:r>
              <a:rPr lang="en-US" err="1"/>
              <a:t>workclass</a:t>
            </a:r>
            <a:r>
              <a:rPr lang="en-US"/>
              <a:t> is ‘Never-Worked’. Since the percentage of null values present in these features is low, we plan to replace the missing values with the value has the most representation in the column. </a:t>
            </a:r>
          </a:p>
          <a:p>
            <a:r>
              <a:rPr lang="en-US"/>
              <a:t>The income column is our target variable with 2 values - ‘&lt;=50K’ and ‘&gt;50K’. The count of these values is 37155 and 11687 respectively, suggesting that people with income higher than 50K are significantly less, and our data set is kind of imbalanced considering the target variable.</a:t>
            </a:r>
          </a:p>
        </p:txBody>
      </p:sp>
      <p:sp>
        <p:nvSpPr>
          <p:cNvPr id="4" name="Slide Number Placeholder 3"/>
          <p:cNvSpPr>
            <a:spLocks noGrp="1"/>
          </p:cNvSpPr>
          <p:nvPr>
            <p:ph type="sldNum" sz="quarter" idx="5"/>
          </p:nvPr>
        </p:nvSpPr>
        <p:spPr/>
        <p:txBody>
          <a:bodyPr/>
          <a:lstStyle/>
          <a:p>
            <a:fld id="{D3C35FCA-75AF-4882-A5E9-A881478D8451}" type="slidenum">
              <a:rPr lang="en-US" smtClean="0"/>
              <a:t>5</a:t>
            </a:fld>
            <a:endParaRPr lang="en-US"/>
          </a:p>
        </p:txBody>
      </p:sp>
    </p:spTree>
    <p:extLst>
      <p:ext uri="{BB962C8B-B14F-4D97-AF65-F5344CB8AC3E}">
        <p14:creationId xmlns:p14="http://schemas.microsoft.com/office/powerpoint/2010/main" val="167201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looking at histograms of each of the variables, the age feature is rightly skewed, with the majority of ages falling in the 20-50 years of age range. The count keeps on decreasing as the age increases. These is no null value representation in this column. The fntwgt (functional weight) feature is rightly skewed with the majority of the data between 100 thousand and 200 thousand. The count decreases as the value increases. The education num, which is a numeric representation of where the individual is in there educational status, and we see the most values at the number 9 and 10. The hours per week column has the most values at 40. The majority of the capital-gain and capital-loss variable values are zero.</a:t>
            </a:r>
          </a:p>
        </p:txBody>
      </p:sp>
      <p:sp>
        <p:nvSpPr>
          <p:cNvPr id="4" name="Slide Number Placeholder 3"/>
          <p:cNvSpPr>
            <a:spLocks noGrp="1"/>
          </p:cNvSpPr>
          <p:nvPr>
            <p:ph type="sldNum" sz="quarter" idx="5"/>
          </p:nvPr>
        </p:nvSpPr>
        <p:spPr/>
        <p:txBody>
          <a:bodyPr/>
          <a:lstStyle/>
          <a:p>
            <a:fld id="{D3C35FCA-75AF-4882-A5E9-A881478D8451}" type="slidenum">
              <a:rPr lang="en-US" smtClean="0"/>
              <a:t>6</a:t>
            </a:fld>
            <a:endParaRPr lang="en-US"/>
          </a:p>
        </p:txBody>
      </p:sp>
    </p:spTree>
    <p:extLst>
      <p:ext uri="{BB962C8B-B14F-4D97-AF65-F5344CB8AC3E}">
        <p14:creationId xmlns:p14="http://schemas.microsoft.com/office/powerpoint/2010/main" val="397774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heat map has been created to understand Pearson’s correlation between the target variable ‘income’ and other numerical variables. We observed that all numerical features have positive correlation with the target except functional weight (</a:t>
            </a:r>
            <a:r>
              <a:rPr lang="en-US" err="1"/>
              <a:t>fnlwgt</a:t>
            </a:r>
            <a:r>
              <a:rPr lang="en-US"/>
              <a:t>) feature. Among the features having positive correlation, age and education-num features are having a high value. This is indicated by the darker shade as it moves up the scale. </a:t>
            </a:r>
          </a:p>
        </p:txBody>
      </p:sp>
      <p:sp>
        <p:nvSpPr>
          <p:cNvPr id="4" name="Slide Number Placeholder 3"/>
          <p:cNvSpPr>
            <a:spLocks noGrp="1"/>
          </p:cNvSpPr>
          <p:nvPr>
            <p:ph type="sldNum" sz="quarter" idx="5"/>
          </p:nvPr>
        </p:nvSpPr>
        <p:spPr/>
        <p:txBody>
          <a:bodyPr/>
          <a:lstStyle/>
          <a:p>
            <a:fld id="{D3C35FCA-75AF-4882-A5E9-A881478D8451}" type="slidenum">
              <a:rPr lang="en-US" smtClean="0"/>
              <a:t>7</a:t>
            </a:fld>
            <a:endParaRPr lang="en-US"/>
          </a:p>
        </p:txBody>
      </p:sp>
    </p:spTree>
    <p:extLst>
      <p:ext uri="{BB962C8B-B14F-4D97-AF65-F5344CB8AC3E}">
        <p14:creationId xmlns:p14="http://schemas.microsoft.com/office/powerpoint/2010/main" val="225345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visualizations were created to evaluate each variable with the addition of a comparison of the income less than or equal to 50 thousand, indicated in blue, and income more than 50 thousand, indicated in green in the bar graphs. In the workclass variable the majority of the people belong to the Private sector workclass. In this graphic, most people belong to the less than or equal to 50 thousand income status. Marital status has 7 different categories and where we see any income variance is in the Married with spouse variable. The remainder show the majority make less than 50 thousand. The occupation column contains 14 different categories. Except for a few values where the data is equally split between the income class, all other groups have a higher count for the less than or equal to 50 thousand income.  The highest count in the native-country column is the United States. Income values are higher for the less than or equal to 50 thousand income category within the United States.</a:t>
            </a:r>
          </a:p>
        </p:txBody>
      </p:sp>
      <p:sp>
        <p:nvSpPr>
          <p:cNvPr id="4" name="Slide Number Placeholder 3"/>
          <p:cNvSpPr>
            <a:spLocks noGrp="1"/>
          </p:cNvSpPr>
          <p:nvPr>
            <p:ph type="sldNum" sz="quarter" idx="5"/>
          </p:nvPr>
        </p:nvSpPr>
        <p:spPr/>
        <p:txBody>
          <a:bodyPr/>
          <a:lstStyle/>
          <a:p>
            <a:fld id="{D3C35FCA-75AF-4882-A5E9-A881478D8451}" type="slidenum">
              <a:rPr lang="en-US" smtClean="0"/>
              <a:t>8</a:t>
            </a:fld>
            <a:endParaRPr lang="en-US"/>
          </a:p>
        </p:txBody>
      </p:sp>
    </p:spTree>
    <p:extLst>
      <p:ext uri="{BB962C8B-B14F-4D97-AF65-F5344CB8AC3E}">
        <p14:creationId xmlns:p14="http://schemas.microsoft.com/office/powerpoint/2010/main" val="23822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visualizations of last four variables in the two income categories, show some equal distribution in the largest value for relationship indicated as "husband". The race column has 5 different categories, and no missing data. The highest number of people have a race of white. A person has a high chance of making an income greater than 50 thousand if his or her race is white or </a:t>
            </a:r>
            <a:r>
              <a:rPr lang="en-US" err="1">
                <a:cs typeface="Calibri"/>
              </a:rPr>
              <a:t>asian</a:t>
            </a:r>
            <a:r>
              <a:rPr lang="en-US">
                <a:cs typeface="Calibri"/>
              </a:rPr>
              <a:t> pacific islander. In the education field, which was more of a categorial representation of a persons school status, people with an education level as "Masters/Doctorate/Prof-school" have higher ratios of earning greater than 50 thousand. The bachelor's degree category also shows a ratio of 10 to 7 of less than 50 thousand and greater than 50 thousand respectfully.  In the gender comparison shows that males have a higher chance of earning more than 50 thousand than females.</a:t>
            </a:r>
          </a:p>
        </p:txBody>
      </p:sp>
      <p:sp>
        <p:nvSpPr>
          <p:cNvPr id="4" name="Slide Number Placeholder 3"/>
          <p:cNvSpPr>
            <a:spLocks noGrp="1"/>
          </p:cNvSpPr>
          <p:nvPr>
            <p:ph type="sldNum" sz="quarter" idx="5"/>
          </p:nvPr>
        </p:nvSpPr>
        <p:spPr/>
        <p:txBody>
          <a:bodyPr/>
          <a:lstStyle/>
          <a:p>
            <a:fld id="{D3C35FCA-75AF-4882-A5E9-A881478D8451}" type="slidenum">
              <a:rPr lang="en-US" smtClean="0"/>
              <a:t>9</a:t>
            </a:fld>
            <a:endParaRPr lang="en-US"/>
          </a:p>
        </p:txBody>
      </p:sp>
    </p:spTree>
    <p:extLst>
      <p:ext uri="{BB962C8B-B14F-4D97-AF65-F5344CB8AC3E}">
        <p14:creationId xmlns:p14="http://schemas.microsoft.com/office/powerpoint/2010/main" val="68354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22421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75545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89549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81347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09224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97406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22472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46545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16186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295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8228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A16E77-1F2A-4FE3-86D1-E34F0B50E9C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72826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A16E77-1F2A-4FE3-86D1-E34F0B50E9CA}"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4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A16E77-1F2A-4FE3-86D1-E34F0B50E9CA}"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3403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16E77-1F2A-4FE3-86D1-E34F0B50E9CA}"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6340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8497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53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A16E77-1F2A-4FE3-86D1-E34F0B50E9CA}" type="datetimeFigureOut">
              <a:rPr lang="en-US" smtClean="0"/>
              <a:t>8/10/2022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4E7A6C-CE2A-4E7F-8529-43DDF8FF592C}" type="slidenum">
              <a:rPr lang="en-US" smtClean="0"/>
              <a:t>‹#›</a:t>
            </a:fld>
            <a:endParaRPr lang="en-US"/>
          </a:p>
        </p:txBody>
      </p:sp>
    </p:spTree>
    <p:extLst>
      <p:ext uri="{BB962C8B-B14F-4D97-AF65-F5344CB8AC3E}">
        <p14:creationId xmlns:p14="http://schemas.microsoft.com/office/powerpoint/2010/main" val="313039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uciml/adult-census-income" TargetMode="External"/><Relationship Id="rId2" Type="http://schemas.openxmlformats.org/officeDocument/2006/relationships/hyperlink" Target="https://www.census.gov/en.html" TargetMode="External"/><Relationship Id="rId1" Type="http://schemas.openxmlformats.org/officeDocument/2006/relationships/slideLayout" Target="../slideLayouts/slideLayout2.xml"/><Relationship Id="rId5" Type="http://schemas.openxmlformats.org/officeDocument/2006/relationships/hyperlink" Target="https://support.minitab.com/en-us/minitab-express/1/help-and-how-to/modeling-statistics/regression/how-to/binary-logistic-regression/before-you-start/data-considerations/" TargetMode="External"/><Relationship Id="rId4" Type="http://schemas.openxmlformats.org/officeDocument/2006/relationships/hyperlink" Target="https://www.techtarget.com/searchbusinessanalytics/definition/logistic-regress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ixabay.com/en/thinker-thinking-person-idea-2874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B257-F0B3-FA72-38FC-972BE99A5BDB}"/>
              </a:ext>
            </a:extLst>
          </p:cNvPr>
          <p:cNvSpPr>
            <a:spLocks noGrp="1"/>
          </p:cNvSpPr>
          <p:nvPr>
            <p:ph type="ctrTitle"/>
          </p:nvPr>
        </p:nvSpPr>
        <p:spPr>
          <a:xfrm>
            <a:off x="1900518" y="1024383"/>
            <a:ext cx="9144000" cy="982639"/>
          </a:xfrm>
        </p:spPr>
        <p:txBody>
          <a:bodyPr>
            <a:normAutofit fontScale="90000"/>
          </a:bodyPr>
          <a:lstStyle/>
          <a:p>
            <a:pPr algn="ctr"/>
            <a:r>
              <a:rPr lang="en-US"/>
              <a:t>Census Income Prediction</a:t>
            </a:r>
          </a:p>
        </p:txBody>
      </p:sp>
      <p:sp>
        <p:nvSpPr>
          <p:cNvPr id="3" name="Subtitle 2">
            <a:extLst>
              <a:ext uri="{FF2B5EF4-FFF2-40B4-BE49-F238E27FC236}">
                <a16:creationId xmlns:a16="http://schemas.microsoft.com/office/drawing/2014/main" id="{06B4411D-6F34-D83B-C443-7183CDED7ADB}"/>
              </a:ext>
            </a:extLst>
          </p:cNvPr>
          <p:cNvSpPr>
            <a:spLocks noGrp="1"/>
          </p:cNvSpPr>
          <p:nvPr>
            <p:ph type="subTitle" idx="1"/>
          </p:nvPr>
        </p:nvSpPr>
        <p:spPr>
          <a:xfrm>
            <a:off x="1900518" y="2338317"/>
            <a:ext cx="9144000" cy="3261814"/>
          </a:xfrm>
        </p:spPr>
        <p:txBody>
          <a:bodyPr>
            <a:normAutofit/>
          </a:bodyPr>
          <a:lstStyle/>
          <a:p>
            <a:pPr algn="ctr"/>
            <a:r>
              <a:rPr lang="en-US"/>
              <a:t>Team Name: Analytics</a:t>
            </a:r>
          </a:p>
          <a:p>
            <a:pPr algn="ctr"/>
            <a:r>
              <a:rPr lang="en-US"/>
              <a:t>Team Members:</a:t>
            </a:r>
          </a:p>
          <a:p>
            <a:pPr algn="ctr"/>
            <a:r>
              <a:rPr lang="en-US" err="1"/>
              <a:t>Kesav</a:t>
            </a:r>
            <a:r>
              <a:rPr lang="en-US"/>
              <a:t> Adithya </a:t>
            </a:r>
            <a:r>
              <a:rPr lang="en-US" err="1"/>
              <a:t>Venkidusamy</a:t>
            </a:r>
            <a:r>
              <a:rPr lang="en-US"/>
              <a:t>, Meenakshi </a:t>
            </a:r>
            <a:r>
              <a:rPr lang="en-US" err="1"/>
              <a:t>Shankara</a:t>
            </a:r>
            <a:r>
              <a:rPr lang="en-US"/>
              <a:t>, Sherry Kosmicki</a:t>
            </a:r>
          </a:p>
          <a:p>
            <a:pPr algn="ctr"/>
            <a:r>
              <a:rPr lang="en-US"/>
              <a:t>Bellevue University</a:t>
            </a:r>
          </a:p>
          <a:p>
            <a:pPr algn="ctr"/>
            <a:r>
              <a:rPr lang="en-US"/>
              <a:t>DSC630-T301 Predictive Analytics (2227-1) </a:t>
            </a:r>
          </a:p>
          <a:p>
            <a:pPr algn="ctr"/>
            <a:r>
              <a:rPr lang="en-US"/>
              <a:t>Professor </a:t>
            </a:r>
            <a:r>
              <a:rPr lang="en-US" err="1"/>
              <a:t>Fadi</a:t>
            </a:r>
            <a:r>
              <a:rPr lang="en-US"/>
              <a:t> </a:t>
            </a:r>
            <a:r>
              <a:rPr lang="en-US" err="1"/>
              <a:t>Alsaleem</a:t>
            </a:r>
            <a:endParaRPr lang="en-US"/>
          </a:p>
          <a:p>
            <a:pPr algn="ctr"/>
            <a:r>
              <a:rPr lang="en-US"/>
              <a:t>August 13, 2022</a:t>
            </a:r>
          </a:p>
        </p:txBody>
      </p:sp>
    </p:spTree>
    <p:extLst>
      <p:ext uri="{BB962C8B-B14F-4D97-AF65-F5344CB8AC3E}">
        <p14:creationId xmlns:p14="http://schemas.microsoft.com/office/powerpoint/2010/main" val="84189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D75F-F52E-3C62-169D-9A1476096466}"/>
              </a:ext>
            </a:extLst>
          </p:cNvPr>
          <p:cNvSpPr>
            <a:spLocks noGrp="1"/>
          </p:cNvSpPr>
          <p:nvPr>
            <p:ph type="title"/>
          </p:nvPr>
        </p:nvSpPr>
        <p:spPr/>
        <p:txBody>
          <a:bodyPr/>
          <a:lstStyle/>
          <a:p>
            <a:r>
              <a:rPr lang="en-US"/>
              <a:t>Feature Engineering </a:t>
            </a:r>
          </a:p>
        </p:txBody>
      </p:sp>
      <p:sp>
        <p:nvSpPr>
          <p:cNvPr id="3" name="Content Placeholder 2">
            <a:extLst>
              <a:ext uri="{FF2B5EF4-FFF2-40B4-BE49-F238E27FC236}">
                <a16:creationId xmlns:a16="http://schemas.microsoft.com/office/drawing/2014/main" id="{95EA87B3-EAAC-9215-C8F5-D28A5FF47213}"/>
              </a:ext>
            </a:extLst>
          </p:cNvPr>
          <p:cNvSpPr>
            <a:spLocks noGrp="1"/>
          </p:cNvSpPr>
          <p:nvPr>
            <p:ph idx="1"/>
          </p:nvPr>
        </p:nvSpPr>
        <p:spPr/>
        <p:txBody>
          <a:bodyPr>
            <a:normAutofit/>
          </a:bodyPr>
          <a:lstStyle/>
          <a:p>
            <a:pPr marL="0" indent="0">
              <a:buNone/>
            </a:pPr>
            <a:r>
              <a:rPr lang="en-US"/>
              <a:t>The below methods were applied on the features prepping them for model building</a:t>
            </a:r>
          </a:p>
          <a:p>
            <a:pPr marL="0" indent="0">
              <a:buNone/>
            </a:pPr>
            <a:endParaRPr lang="en-US"/>
          </a:p>
          <a:p>
            <a:pPr>
              <a:buClr>
                <a:srgbClr val="1287C3"/>
              </a:buClr>
            </a:pPr>
            <a:r>
              <a:rPr lang="en-US"/>
              <a:t>Label Encoder</a:t>
            </a:r>
          </a:p>
          <a:p>
            <a:pPr>
              <a:buClr>
                <a:srgbClr val="1287C3"/>
              </a:buClr>
            </a:pPr>
            <a:r>
              <a:rPr lang="en-US"/>
              <a:t>Standard Scalar</a:t>
            </a:r>
          </a:p>
          <a:p>
            <a:pPr marL="0" indent="0">
              <a:buClr>
                <a:srgbClr val="1287C3"/>
              </a:buClr>
              <a:buNone/>
            </a:pPr>
            <a:endParaRPr lang="en-US"/>
          </a:p>
        </p:txBody>
      </p:sp>
    </p:spTree>
    <p:extLst>
      <p:ext uri="{BB962C8B-B14F-4D97-AF65-F5344CB8AC3E}">
        <p14:creationId xmlns:p14="http://schemas.microsoft.com/office/powerpoint/2010/main" val="328793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552A-BCD0-3387-0164-5A83225F3F38}"/>
              </a:ext>
            </a:extLst>
          </p:cNvPr>
          <p:cNvSpPr>
            <a:spLocks noGrp="1"/>
          </p:cNvSpPr>
          <p:nvPr>
            <p:ph type="title"/>
          </p:nvPr>
        </p:nvSpPr>
        <p:spPr/>
        <p:txBody>
          <a:bodyPr/>
          <a:lstStyle/>
          <a:p>
            <a:r>
              <a:rPr lang="en-US"/>
              <a:t>Model Building</a:t>
            </a:r>
          </a:p>
        </p:txBody>
      </p:sp>
      <p:graphicFrame>
        <p:nvGraphicFramePr>
          <p:cNvPr id="7" name="Table 6">
            <a:extLst>
              <a:ext uri="{FF2B5EF4-FFF2-40B4-BE49-F238E27FC236}">
                <a16:creationId xmlns:a16="http://schemas.microsoft.com/office/drawing/2014/main" id="{BCCD0B67-A096-C7E4-C34D-49F93ECE3F62}"/>
              </a:ext>
            </a:extLst>
          </p:cNvPr>
          <p:cNvGraphicFramePr>
            <a:graphicFrameLocks noGrp="1"/>
          </p:cNvGraphicFramePr>
          <p:nvPr>
            <p:extLst>
              <p:ext uri="{D42A27DB-BD31-4B8C-83A1-F6EECF244321}">
                <p14:modId xmlns:p14="http://schemas.microsoft.com/office/powerpoint/2010/main" val="3090067978"/>
              </p:ext>
            </p:extLst>
          </p:nvPr>
        </p:nvGraphicFramePr>
        <p:xfrm>
          <a:off x="1302462" y="2002759"/>
          <a:ext cx="10116387" cy="3588486"/>
        </p:xfrm>
        <a:graphic>
          <a:graphicData uri="http://schemas.openxmlformats.org/drawingml/2006/table">
            <a:tbl>
              <a:tblPr firstRow="1" firstCol="1" bandRow="1">
                <a:tableStyleId>{5C22544A-7EE6-4342-B048-85BDC9FD1C3A}</a:tableStyleId>
              </a:tblPr>
              <a:tblGrid>
                <a:gridCol w="2363674">
                  <a:extLst>
                    <a:ext uri="{9D8B030D-6E8A-4147-A177-3AD203B41FA5}">
                      <a16:colId xmlns:a16="http://schemas.microsoft.com/office/drawing/2014/main" val="2155342314"/>
                    </a:ext>
                  </a:extLst>
                </a:gridCol>
                <a:gridCol w="2493798">
                  <a:extLst>
                    <a:ext uri="{9D8B030D-6E8A-4147-A177-3AD203B41FA5}">
                      <a16:colId xmlns:a16="http://schemas.microsoft.com/office/drawing/2014/main" val="1475529619"/>
                    </a:ext>
                  </a:extLst>
                </a:gridCol>
                <a:gridCol w="2721282">
                  <a:extLst>
                    <a:ext uri="{9D8B030D-6E8A-4147-A177-3AD203B41FA5}">
                      <a16:colId xmlns:a16="http://schemas.microsoft.com/office/drawing/2014/main" val="3935778976"/>
                    </a:ext>
                  </a:extLst>
                </a:gridCol>
                <a:gridCol w="2537633">
                  <a:extLst>
                    <a:ext uri="{9D8B030D-6E8A-4147-A177-3AD203B41FA5}">
                      <a16:colId xmlns:a16="http://schemas.microsoft.com/office/drawing/2014/main" val="1567834097"/>
                    </a:ext>
                  </a:extLst>
                </a:gridCol>
              </a:tblGrid>
              <a:tr h="1155957">
                <a:tc>
                  <a:txBody>
                    <a:bodyPr/>
                    <a:lstStyle/>
                    <a:p>
                      <a:pPr algn="ctr"/>
                      <a:r>
                        <a:rPr lang="en-US">
                          <a:effectLst/>
                        </a:rPr>
                        <a:t>Model</a:t>
                      </a:r>
                    </a:p>
                  </a:txBody>
                  <a:tcPr marL="0" marR="0" marT="0" marB="0" anchor="ctr"/>
                </a:tc>
                <a:tc>
                  <a:txBody>
                    <a:bodyPr/>
                    <a:lstStyle/>
                    <a:p>
                      <a:pPr algn="ctr"/>
                      <a:r>
                        <a:rPr lang="en-US">
                          <a:effectLst/>
                        </a:rPr>
                        <a:t>Definition</a:t>
                      </a:r>
                    </a:p>
                  </a:txBody>
                  <a:tcPr marL="0" marR="0" marT="0" marB="0" anchor="ctr"/>
                </a:tc>
                <a:tc>
                  <a:txBody>
                    <a:bodyPr/>
                    <a:lstStyle/>
                    <a:p>
                      <a:pPr algn="ctr"/>
                      <a:r>
                        <a:rPr lang="en-US">
                          <a:effectLst/>
                        </a:rPr>
                        <a:t>Pros</a:t>
                      </a:r>
                    </a:p>
                  </a:txBody>
                  <a:tcPr marL="0" marR="0" marT="0" marB="0" anchor="ctr"/>
                </a:tc>
                <a:tc>
                  <a:txBody>
                    <a:bodyPr/>
                    <a:lstStyle/>
                    <a:p>
                      <a:pPr algn="ctr"/>
                      <a:r>
                        <a:rPr lang="en-US">
                          <a:effectLst/>
                        </a:rPr>
                        <a:t>Cons</a:t>
                      </a:r>
                    </a:p>
                  </a:txBody>
                  <a:tcPr marL="0" marR="0" marT="0" marB="0" anchor="ctr"/>
                </a:tc>
                <a:extLst>
                  <a:ext uri="{0D108BD9-81ED-4DB2-BD59-A6C34878D82A}">
                    <a16:rowId xmlns:a16="http://schemas.microsoft.com/office/drawing/2014/main" val="3084642112"/>
                  </a:ext>
                </a:extLst>
              </a:tr>
              <a:tr h="719822">
                <a:tc>
                  <a:txBody>
                    <a:bodyPr/>
                    <a:lstStyle/>
                    <a:p>
                      <a:pPr algn="ctr"/>
                      <a:r>
                        <a:rPr lang="en-US">
                          <a:effectLst/>
                        </a:rPr>
                        <a:t>Logistic Regression</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predicts a dependent data variable by analyzing the relationship between one or more existing independent variables</a:t>
                      </a: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Probabilistic Approach, gives info about statistical significance of features</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the assumption of linearity between the dependent variable and the independent variables</a:t>
                      </a:r>
                    </a:p>
                  </a:txBody>
                  <a:tcPr marL="0" marR="0" marT="0" marB="0" anchor="ctr"/>
                </a:tc>
                <a:extLst>
                  <a:ext uri="{0D108BD9-81ED-4DB2-BD59-A6C34878D82A}">
                    <a16:rowId xmlns:a16="http://schemas.microsoft.com/office/drawing/2014/main" val="2365122580"/>
                  </a:ext>
                </a:extLst>
              </a:tr>
              <a:tr h="755937">
                <a:tc>
                  <a:txBody>
                    <a:bodyPr/>
                    <a:lstStyle/>
                    <a:p>
                      <a:pPr algn="ctr"/>
                      <a:r>
                        <a:rPr lang="en-US">
                          <a:effectLst/>
                        </a:rPr>
                        <a:t>Decision Tree</a:t>
                      </a:r>
                    </a:p>
                  </a:txBody>
                  <a:tcPr marL="0" marR="0" marT="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a series of sequential decisions made to reach a specific result</a:t>
                      </a:r>
                    </a:p>
                    <a:p>
                      <a:pPr algn="l" fontAlgn="t"/>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Interpretability, no need for feature scaling, works on both linear/nonlinear problems</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Poor results on small datasets, overfitting can easily occur</a:t>
                      </a:r>
                    </a:p>
                  </a:txBody>
                  <a:tcPr marL="0" marR="0" marT="0" marB="0" anchor="ctr"/>
                </a:tc>
                <a:extLst>
                  <a:ext uri="{0D108BD9-81ED-4DB2-BD59-A6C34878D82A}">
                    <a16:rowId xmlns:a16="http://schemas.microsoft.com/office/drawing/2014/main" val="107757862"/>
                  </a:ext>
                </a:extLst>
              </a:tr>
              <a:tr h="956770">
                <a:tc>
                  <a:txBody>
                    <a:bodyPr/>
                    <a:lstStyle/>
                    <a:p>
                      <a:pPr algn="ctr"/>
                      <a:r>
                        <a:rPr lang="en-US">
                          <a:effectLst/>
                        </a:rPr>
                        <a:t>Random Forest</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forest of randomly created decision trees, a combined output of individual decision trees to generate the final output.</a:t>
                      </a: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Powerful and accurate, good performance on many problems including nonlinear</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No interpretability, overfitting can easily occur, need to choose the number of trees</a:t>
                      </a:r>
                    </a:p>
                  </a:txBody>
                  <a:tcPr marL="0" marR="0" marT="0" marB="0" anchor="ctr"/>
                </a:tc>
                <a:extLst>
                  <a:ext uri="{0D108BD9-81ED-4DB2-BD59-A6C34878D82A}">
                    <a16:rowId xmlns:a16="http://schemas.microsoft.com/office/drawing/2014/main" val="3990244654"/>
                  </a:ext>
                </a:extLst>
              </a:tr>
            </a:tbl>
          </a:graphicData>
        </a:graphic>
      </p:graphicFrame>
    </p:spTree>
    <p:extLst>
      <p:ext uri="{BB962C8B-B14F-4D97-AF65-F5344CB8AC3E}">
        <p14:creationId xmlns:p14="http://schemas.microsoft.com/office/powerpoint/2010/main" val="368301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E41E-B70C-6270-BDBC-D88C5E27C58C}"/>
              </a:ext>
            </a:extLst>
          </p:cNvPr>
          <p:cNvSpPr>
            <a:spLocks noGrp="1"/>
          </p:cNvSpPr>
          <p:nvPr>
            <p:ph type="title"/>
          </p:nvPr>
        </p:nvSpPr>
        <p:spPr>
          <a:xfrm>
            <a:off x="1484311" y="685801"/>
            <a:ext cx="10018713" cy="1299118"/>
          </a:xfrm>
        </p:spPr>
        <p:txBody>
          <a:bodyPr/>
          <a:lstStyle/>
          <a:p>
            <a:r>
              <a:rPr lang="en-US"/>
              <a:t>Confusion Matrix</a:t>
            </a:r>
          </a:p>
        </p:txBody>
      </p:sp>
      <p:pic>
        <p:nvPicPr>
          <p:cNvPr id="4" name="Picture 3" descr="Chart&#10;&#10;Description automatically generated">
            <a:extLst>
              <a:ext uri="{FF2B5EF4-FFF2-40B4-BE49-F238E27FC236}">
                <a16:creationId xmlns:a16="http://schemas.microsoft.com/office/drawing/2014/main" id="{E63749E1-4AB5-374E-4B0F-2340249779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3566" y="2078615"/>
            <a:ext cx="3345976" cy="3168796"/>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8DB4E694-8F82-9356-91BE-6809835E1A6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7723" y="1984918"/>
            <a:ext cx="3493930" cy="3262493"/>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884895F5-AC96-6D3A-2BE7-EB4D12D73EA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14510" y="1984918"/>
            <a:ext cx="3378800" cy="3262493"/>
          </a:xfrm>
          <a:prstGeom prst="rect">
            <a:avLst/>
          </a:prstGeom>
          <a:noFill/>
          <a:ln>
            <a:noFill/>
          </a:ln>
        </p:spPr>
      </p:pic>
      <p:sp>
        <p:nvSpPr>
          <p:cNvPr id="7" name="TextBox 6">
            <a:extLst>
              <a:ext uri="{FF2B5EF4-FFF2-40B4-BE49-F238E27FC236}">
                <a16:creationId xmlns:a16="http://schemas.microsoft.com/office/drawing/2014/main" id="{8E08242F-270A-6FAB-E2FA-D732C1DE9876}"/>
              </a:ext>
            </a:extLst>
          </p:cNvPr>
          <p:cNvSpPr txBox="1"/>
          <p:nvPr/>
        </p:nvSpPr>
        <p:spPr>
          <a:xfrm>
            <a:off x="1484312" y="5507182"/>
            <a:ext cx="2292784" cy="369332"/>
          </a:xfrm>
          <a:prstGeom prst="rect">
            <a:avLst/>
          </a:prstGeom>
          <a:noFill/>
        </p:spPr>
        <p:txBody>
          <a:bodyPr wrap="square" rtlCol="0">
            <a:spAutoFit/>
          </a:bodyPr>
          <a:lstStyle/>
          <a:p>
            <a:r>
              <a:rPr lang="en-US"/>
              <a:t>Logistic regression</a:t>
            </a:r>
          </a:p>
        </p:txBody>
      </p:sp>
      <p:sp>
        <p:nvSpPr>
          <p:cNvPr id="8" name="TextBox 7">
            <a:extLst>
              <a:ext uri="{FF2B5EF4-FFF2-40B4-BE49-F238E27FC236}">
                <a16:creationId xmlns:a16="http://schemas.microsoft.com/office/drawing/2014/main" id="{82A395FF-72E1-570B-DD80-C69220CEFEF1}"/>
              </a:ext>
            </a:extLst>
          </p:cNvPr>
          <p:cNvSpPr txBox="1"/>
          <p:nvPr/>
        </p:nvSpPr>
        <p:spPr>
          <a:xfrm>
            <a:off x="5149677" y="5494421"/>
            <a:ext cx="2292784" cy="369332"/>
          </a:xfrm>
          <a:prstGeom prst="rect">
            <a:avLst/>
          </a:prstGeom>
          <a:noFill/>
        </p:spPr>
        <p:txBody>
          <a:bodyPr wrap="square" rtlCol="0">
            <a:spAutoFit/>
          </a:bodyPr>
          <a:lstStyle/>
          <a:p>
            <a:r>
              <a:rPr lang="en-US"/>
              <a:t>Decision Tree</a:t>
            </a:r>
          </a:p>
        </p:txBody>
      </p:sp>
      <p:sp>
        <p:nvSpPr>
          <p:cNvPr id="9" name="TextBox 8">
            <a:extLst>
              <a:ext uri="{FF2B5EF4-FFF2-40B4-BE49-F238E27FC236}">
                <a16:creationId xmlns:a16="http://schemas.microsoft.com/office/drawing/2014/main" id="{5987C0C8-913C-01E9-272B-D438FB65C873}"/>
              </a:ext>
            </a:extLst>
          </p:cNvPr>
          <p:cNvSpPr txBox="1"/>
          <p:nvPr/>
        </p:nvSpPr>
        <p:spPr>
          <a:xfrm>
            <a:off x="8873980" y="5507182"/>
            <a:ext cx="2292784" cy="369332"/>
          </a:xfrm>
          <a:prstGeom prst="rect">
            <a:avLst/>
          </a:prstGeom>
          <a:noFill/>
        </p:spPr>
        <p:txBody>
          <a:bodyPr wrap="square" rtlCol="0">
            <a:spAutoFit/>
          </a:bodyPr>
          <a:lstStyle/>
          <a:p>
            <a:r>
              <a:rPr lang="en-US"/>
              <a:t>Random Forest</a:t>
            </a:r>
          </a:p>
        </p:txBody>
      </p:sp>
    </p:spTree>
    <p:extLst>
      <p:ext uri="{BB962C8B-B14F-4D97-AF65-F5344CB8AC3E}">
        <p14:creationId xmlns:p14="http://schemas.microsoft.com/office/powerpoint/2010/main" val="88587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FD4A-B577-64B0-CB62-3B12038AF6A7}"/>
              </a:ext>
            </a:extLst>
          </p:cNvPr>
          <p:cNvSpPr>
            <a:spLocks noGrp="1"/>
          </p:cNvSpPr>
          <p:nvPr>
            <p:ph type="title"/>
          </p:nvPr>
        </p:nvSpPr>
        <p:spPr>
          <a:xfrm>
            <a:off x="506651" y="2367951"/>
            <a:ext cx="3146336" cy="1752599"/>
          </a:xfrm>
        </p:spPr>
        <p:txBody>
          <a:bodyPr>
            <a:normAutofit fontScale="90000"/>
          </a:bodyPr>
          <a:lstStyle/>
          <a:p>
            <a:r>
              <a:rPr lang="en-US"/>
              <a:t>Model Efficiency Measures</a:t>
            </a:r>
          </a:p>
        </p:txBody>
      </p:sp>
      <p:sp>
        <p:nvSpPr>
          <p:cNvPr id="5" name="Content Placeholder 2">
            <a:extLst>
              <a:ext uri="{FF2B5EF4-FFF2-40B4-BE49-F238E27FC236}">
                <a16:creationId xmlns:a16="http://schemas.microsoft.com/office/drawing/2014/main" id="{7CCF8F8E-7C19-2324-9585-9980166A1406}"/>
              </a:ext>
            </a:extLst>
          </p:cNvPr>
          <p:cNvSpPr>
            <a:spLocks noGrp="1"/>
          </p:cNvSpPr>
          <p:nvPr>
            <p:ph idx="1"/>
          </p:nvPr>
        </p:nvSpPr>
        <p:spPr>
          <a:xfrm>
            <a:off x="3497140" y="596661"/>
            <a:ext cx="7402033" cy="5855896"/>
          </a:xfrm>
        </p:spPr>
        <p:txBody>
          <a:bodyPr>
            <a:normAutofit/>
          </a:bodyPr>
          <a:lstStyle/>
          <a:p>
            <a:r>
              <a:rPr lang="en-US" sz="2000" b="1"/>
              <a:t>Accuracy </a:t>
            </a:r>
            <a:r>
              <a:rPr lang="en-US" sz="2000"/>
              <a:t>- </a:t>
            </a:r>
            <a:r>
              <a:rPr lang="en-US" sz="2000">
                <a:ea typeface="+mn-lt"/>
                <a:cs typeface="+mn-lt"/>
              </a:rPr>
              <a:t>Accuracy</a:t>
            </a:r>
            <a:r>
              <a:rPr lang="en-US" sz="2000" b="1">
                <a:ea typeface="+mn-lt"/>
                <a:cs typeface="+mn-lt"/>
              </a:rPr>
              <a:t> </a:t>
            </a:r>
            <a:r>
              <a:rPr lang="en-US" sz="2000">
                <a:ea typeface="+mn-lt"/>
                <a:cs typeface="+mn-lt"/>
              </a:rPr>
              <a:t>represents the number of correctly classified data instance over the total number of data instances</a:t>
            </a:r>
            <a:endParaRPr lang="en-US" sz="2000"/>
          </a:p>
          <a:p>
            <a:pPr>
              <a:buClr>
                <a:srgbClr val="1287C3"/>
              </a:buClr>
            </a:pPr>
            <a:r>
              <a:rPr lang="en-US" sz="2000" b="1">
                <a:ea typeface="+mn-lt"/>
                <a:cs typeface="+mn-lt"/>
              </a:rPr>
              <a:t>F1 Score: </a:t>
            </a:r>
            <a:r>
              <a:rPr lang="en-US" sz="2000">
                <a:ea typeface="+mn-lt"/>
                <a:cs typeface="+mn-lt"/>
              </a:rPr>
              <a:t>F1-Score is a metric which takes both precision and recall into account. </a:t>
            </a:r>
          </a:p>
          <a:p>
            <a:pPr lvl="1">
              <a:buClr>
                <a:srgbClr val="1287C3"/>
              </a:buClr>
            </a:pPr>
            <a:r>
              <a:rPr lang="en-US" sz="1600" b="1">
                <a:ea typeface="+mn-lt"/>
                <a:cs typeface="+mn-lt"/>
              </a:rPr>
              <a:t>Precision: </a:t>
            </a:r>
            <a:r>
              <a:rPr lang="en-US" sz="1600">
                <a:ea typeface="+mn-lt"/>
                <a:cs typeface="+mn-lt"/>
              </a:rPr>
              <a:t>Positive predictive value</a:t>
            </a:r>
          </a:p>
          <a:p>
            <a:pPr lvl="1">
              <a:buClr>
                <a:srgbClr val="1287C3"/>
              </a:buClr>
            </a:pPr>
            <a:r>
              <a:rPr lang="en-US" sz="1600" b="1">
                <a:ea typeface="+mn-lt"/>
                <a:cs typeface="+mn-lt"/>
              </a:rPr>
              <a:t>Recall: </a:t>
            </a:r>
            <a:r>
              <a:rPr lang="en-US" sz="1600">
                <a:ea typeface="+mn-lt"/>
                <a:cs typeface="+mn-lt"/>
              </a:rPr>
              <a:t>true positive rate</a:t>
            </a:r>
            <a:endParaRPr lang="en-US" sz="1600"/>
          </a:p>
          <a:p>
            <a:pPr>
              <a:buClr>
                <a:srgbClr val="1287C3"/>
              </a:buClr>
            </a:pPr>
            <a:r>
              <a:rPr lang="en-US" sz="2000" b="1">
                <a:ea typeface="+mn-lt"/>
                <a:cs typeface="+mn-lt"/>
              </a:rPr>
              <a:t>AUC Score: </a:t>
            </a:r>
            <a:r>
              <a:rPr lang="en-US" sz="2000">
                <a:ea typeface="+mn-lt"/>
                <a:cs typeface="+mn-lt"/>
              </a:rPr>
              <a:t>What area under the ROC curve describes good discrimination? We will use the following rule of thumb </a:t>
            </a:r>
            <a:endParaRPr lang="en-US" sz="2000"/>
          </a:p>
          <a:p>
            <a:pPr lvl="1">
              <a:buClr>
                <a:srgbClr val="1287C3"/>
              </a:buClr>
            </a:pPr>
            <a:r>
              <a:rPr lang="en-US" sz="1600">
                <a:ea typeface="+mn-lt"/>
                <a:cs typeface="+mn-lt"/>
              </a:rPr>
              <a:t>0.5: This suggests no discrimination, so we might as well flip coin</a:t>
            </a:r>
            <a:endParaRPr lang="en-US" sz="1600"/>
          </a:p>
          <a:p>
            <a:pPr lvl="1">
              <a:buClr>
                <a:srgbClr val="1287C3"/>
              </a:buClr>
            </a:pPr>
            <a:r>
              <a:rPr lang="en-US" sz="1600">
                <a:ea typeface="+mn-lt"/>
                <a:cs typeface="+mn-lt"/>
              </a:rPr>
              <a:t>0.5-0.7: We consider this as poor discrimination, not much better than a coin toss</a:t>
            </a:r>
            <a:endParaRPr lang="en-US" sz="1600"/>
          </a:p>
          <a:p>
            <a:pPr lvl="1">
              <a:buClr>
                <a:srgbClr val="1287C3"/>
              </a:buClr>
            </a:pPr>
            <a:r>
              <a:rPr lang="en-US" sz="1600">
                <a:ea typeface="+mn-lt"/>
                <a:cs typeface="+mn-lt"/>
              </a:rPr>
              <a:t>0.7-0.8: Acceptable discrimination</a:t>
            </a:r>
            <a:endParaRPr lang="en-US" sz="1600"/>
          </a:p>
          <a:p>
            <a:pPr lvl="1">
              <a:buClr>
                <a:srgbClr val="1287C3"/>
              </a:buClr>
            </a:pPr>
            <a:r>
              <a:rPr lang="en-US" sz="1600">
                <a:ea typeface="+mn-lt"/>
                <a:cs typeface="+mn-lt"/>
              </a:rPr>
              <a:t>0.8-0.9: Excellent discrimination</a:t>
            </a:r>
            <a:endParaRPr lang="en-US" sz="1600"/>
          </a:p>
          <a:p>
            <a:pPr lvl="1">
              <a:buClr>
                <a:srgbClr val="1287C3"/>
              </a:buClr>
            </a:pPr>
            <a:r>
              <a:rPr lang="en-US" sz="1600">
                <a:ea typeface="+mn-lt"/>
                <a:cs typeface="+mn-lt"/>
              </a:rPr>
              <a:t>&gt;0.9: Outstanding discrimination</a:t>
            </a:r>
            <a:endParaRPr lang="en-US" sz="1600"/>
          </a:p>
        </p:txBody>
      </p:sp>
    </p:spTree>
    <p:extLst>
      <p:ext uri="{BB962C8B-B14F-4D97-AF65-F5344CB8AC3E}">
        <p14:creationId xmlns:p14="http://schemas.microsoft.com/office/powerpoint/2010/main" val="7916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a:normAutofit/>
          </a:bodyPr>
          <a:lstStyle/>
          <a:p>
            <a:r>
              <a:rPr lang="en-US" sz="3200"/>
              <a:t>Model Efficiency</a:t>
            </a:r>
            <a:br>
              <a:rPr lang="en-US" sz="3200"/>
            </a:br>
            <a:r>
              <a:rPr lang="en-US" sz="3200"/>
              <a:t>(All Features)</a:t>
            </a:r>
          </a:p>
        </p:txBody>
      </p:sp>
      <p:graphicFrame>
        <p:nvGraphicFramePr>
          <p:cNvPr id="5" name="Table 4">
            <a:extLst>
              <a:ext uri="{FF2B5EF4-FFF2-40B4-BE49-F238E27FC236}">
                <a16:creationId xmlns:a16="http://schemas.microsoft.com/office/drawing/2014/main" id="{529CA1E2-C959-82AF-4D5B-A8CDBB953CC2}"/>
              </a:ext>
            </a:extLst>
          </p:cNvPr>
          <p:cNvGraphicFramePr>
            <a:graphicFrameLocks noGrp="1"/>
          </p:cNvGraphicFramePr>
          <p:nvPr>
            <p:extLst>
              <p:ext uri="{D42A27DB-BD31-4B8C-83A1-F6EECF244321}">
                <p14:modId xmlns:p14="http://schemas.microsoft.com/office/powerpoint/2010/main" val="3581068715"/>
              </p:ext>
            </p:extLst>
          </p:nvPr>
        </p:nvGraphicFramePr>
        <p:xfrm>
          <a:off x="3479320" y="1624641"/>
          <a:ext cx="8102866" cy="4019172"/>
        </p:xfrm>
        <a:graphic>
          <a:graphicData uri="http://schemas.openxmlformats.org/drawingml/2006/table">
            <a:tbl>
              <a:tblPr firstRow="1" firstCol="1" bandRow="1">
                <a:tableStyleId>{5C22544A-7EE6-4342-B048-85BDC9FD1C3A}</a:tableStyleId>
              </a:tblPr>
              <a:tblGrid>
                <a:gridCol w="1389529">
                  <a:extLst>
                    <a:ext uri="{9D8B030D-6E8A-4147-A177-3AD203B41FA5}">
                      <a16:colId xmlns:a16="http://schemas.microsoft.com/office/drawing/2014/main" val="2155342314"/>
                    </a:ext>
                  </a:extLst>
                </a:gridCol>
                <a:gridCol w="1001056">
                  <a:extLst>
                    <a:ext uri="{9D8B030D-6E8A-4147-A177-3AD203B41FA5}">
                      <a16:colId xmlns:a16="http://schemas.microsoft.com/office/drawing/2014/main" val="1475529619"/>
                    </a:ext>
                  </a:extLst>
                </a:gridCol>
                <a:gridCol w="1165411">
                  <a:extLst>
                    <a:ext uri="{9D8B030D-6E8A-4147-A177-3AD203B41FA5}">
                      <a16:colId xmlns:a16="http://schemas.microsoft.com/office/drawing/2014/main" val="4227162307"/>
                    </a:ext>
                  </a:extLst>
                </a:gridCol>
                <a:gridCol w="1620726">
                  <a:extLst>
                    <a:ext uri="{9D8B030D-6E8A-4147-A177-3AD203B41FA5}">
                      <a16:colId xmlns:a16="http://schemas.microsoft.com/office/drawing/2014/main" val="3935778976"/>
                    </a:ext>
                  </a:extLst>
                </a:gridCol>
                <a:gridCol w="1491793">
                  <a:extLst>
                    <a:ext uri="{9D8B030D-6E8A-4147-A177-3AD203B41FA5}">
                      <a16:colId xmlns:a16="http://schemas.microsoft.com/office/drawing/2014/main" val="1567834097"/>
                    </a:ext>
                  </a:extLst>
                </a:gridCol>
                <a:gridCol w="1434351">
                  <a:extLst>
                    <a:ext uri="{9D8B030D-6E8A-4147-A177-3AD203B41FA5}">
                      <a16:colId xmlns:a16="http://schemas.microsoft.com/office/drawing/2014/main" val="1914106350"/>
                    </a:ext>
                  </a:extLst>
                </a:gridCol>
              </a:tblGrid>
              <a:tr h="1136898">
                <a:tc>
                  <a:txBody>
                    <a:bodyPr/>
                    <a:lstStyle/>
                    <a:p>
                      <a:pPr algn="ctr"/>
                      <a:r>
                        <a:rPr lang="en-US">
                          <a:effectLst/>
                        </a:rPr>
                        <a:t>Model</a:t>
                      </a:r>
                    </a:p>
                  </a:txBody>
                  <a:tcPr marL="0" marR="0" marT="0" marB="0" anchor="ctr"/>
                </a:tc>
                <a:tc>
                  <a:txBody>
                    <a:bodyPr/>
                    <a:lstStyle/>
                    <a:p>
                      <a:pPr algn="ctr"/>
                      <a:r>
                        <a:rPr lang="en-US">
                          <a:effectLst/>
                        </a:rPr>
                        <a:t>Standard Scalar</a:t>
                      </a:r>
                      <a:endParaRPr lang="en-US" err="1">
                        <a:effectLst/>
                      </a:endParaRPr>
                    </a:p>
                  </a:txBody>
                  <a:tcPr marL="0" marR="0" marT="0" marB="0" anchor="ctr"/>
                </a:tc>
                <a:tc>
                  <a:txBody>
                    <a:bodyPr/>
                    <a:lstStyle/>
                    <a:p>
                      <a:pPr algn="ctr"/>
                      <a:r>
                        <a:rPr lang="en-US">
                          <a:effectLst/>
                        </a:rPr>
                        <a:t>Accuracy</a:t>
                      </a:r>
                    </a:p>
                  </a:txBody>
                  <a:tcPr marL="0" marR="0" marT="0" marB="0" anchor="ctr"/>
                </a:tc>
                <a:tc>
                  <a:txBody>
                    <a:bodyPr/>
                    <a:lstStyle/>
                    <a:p>
                      <a:pPr algn="ctr"/>
                      <a:r>
                        <a:rPr lang="en-US">
                          <a:effectLst/>
                        </a:rPr>
                        <a:t> F1 Score (Income &lt;=50K) </a:t>
                      </a:r>
                    </a:p>
                  </a:txBody>
                  <a:tcPr marL="0" marR="0" marT="0" marB="0" anchor="ctr"/>
                </a:tc>
                <a:tc>
                  <a:txBody>
                    <a:bodyPr/>
                    <a:lstStyle/>
                    <a:p>
                      <a:pPr algn="ctr"/>
                      <a:r>
                        <a:rPr lang="en-US">
                          <a:effectLst/>
                        </a:rPr>
                        <a:t> F1 Score (Income &gt;50K) </a:t>
                      </a:r>
                    </a:p>
                  </a:txBody>
                  <a:tcPr marL="0" marR="0" marT="0" marB="0" anchor="ctr"/>
                </a:tc>
                <a:tc>
                  <a:txBody>
                    <a:bodyPr/>
                    <a:lstStyle/>
                    <a:p>
                      <a:pPr algn="ctr"/>
                      <a:r>
                        <a:rPr lang="en-US">
                          <a:effectLst/>
                        </a:rPr>
                        <a:t>AUC Score</a:t>
                      </a:r>
                    </a:p>
                  </a:txBody>
                  <a:tcPr marL="0" marR="0" marT="0" marB="0" anchor="ctr"/>
                </a:tc>
                <a:extLst>
                  <a:ext uri="{0D108BD9-81ED-4DB2-BD59-A6C34878D82A}">
                    <a16:rowId xmlns:a16="http://schemas.microsoft.com/office/drawing/2014/main" val="3084642112"/>
                  </a:ext>
                </a:extLst>
              </a:tr>
              <a:tr h="448354">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79.80%</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0.4</a:t>
                      </a:r>
                    </a:p>
                  </a:txBody>
                  <a:tcPr marL="0" marR="0" marT="0" marB="0" anchor="ctr"/>
                </a:tc>
                <a:tc>
                  <a:txBody>
                    <a:bodyPr/>
                    <a:lstStyle/>
                    <a:p>
                      <a:pPr algn="ctr"/>
                      <a:r>
                        <a:rPr lang="en-US">
                          <a:effectLst/>
                        </a:rPr>
                        <a:t>0.74</a:t>
                      </a:r>
                    </a:p>
                  </a:txBody>
                  <a:tcPr marL="0" marR="0" marT="0" marB="0" anchor="ctr"/>
                </a:tc>
                <a:extLst>
                  <a:ext uri="{0D108BD9-81ED-4DB2-BD59-A6C34878D82A}">
                    <a16:rowId xmlns:a16="http://schemas.microsoft.com/office/drawing/2014/main" val="2365122580"/>
                  </a:ext>
                </a:extLst>
              </a:tr>
              <a:tr h="480379">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83.01%</a:t>
                      </a:r>
                    </a:p>
                  </a:txBody>
                  <a:tcPr marL="0" marR="0" marT="0" marB="0" anchor="ctr"/>
                </a:tc>
                <a:tc>
                  <a:txBody>
                    <a:bodyPr/>
                    <a:lstStyle/>
                    <a:p>
                      <a:pPr lvl="2" algn="ctr"/>
                      <a:r>
                        <a:rPr lang="en-US">
                          <a:effectLst/>
                        </a:rPr>
                        <a:t>0.89</a:t>
                      </a:r>
                    </a:p>
                  </a:txBody>
                  <a:tcPr marL="0" marR="0" marT="0" marB="0" anchor="ctr"/>
                </a:tc>
                <a:tc>
                  <a:txBody>
                    <a:bodyPr/>
                    <a:lstStyle/>
                    <a:p>
                      <a:pPr lvl="2" algn="ctr"/>
                      <a:r>
                        <a:rPr lang="en-US">
                          <a:effectLst/>
                        </a:rPr>
                        <a:t>0.56</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2349906120"/>
                  </a:ext>
                </a:extLst>
              </a:tr>
              <a:tr h="480379">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82.14%</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0.62</a:t>
                      </a:r>
                    </a:p>
                  </a:txBody>
                  <a:tcPr marL="0" marR="0" marT="0" marB="0" anchor="ctr"/>
                </a:tc>
                <a:tc>
                  <a:txBody>
                    <a:bodyPr/>
                    <a:lstStyle/>
                    <a:p>
                      <a:pPr algn="ctr"/>
                      <a:r>
                        <a:rPr lang="en-US">
                          <a:effectLst/>
                        </a:rPr>
                        <a:t>0.76</a:t>
                      </a:r>
                    </a:p>
                  </a:txBody>
                  <a:tcPr marL="0" marR="0" marT="0" marB="0" anchor="ctr"/>
                </a:tc>
                <a:extLst>
                  <a:ext uri="{0D108BD9-81ED-4DB2-BD59-A6C34878D82A}">
                    <a16:rowId xmlns:a16="http://schemas.microsoft.com/office/drawing/2014/main" val="107757862"/>
                  </a:ext>
                </a:extLst>
              </a:tr>
              <a:tr h="496392">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82.17%</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0.63</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1948896474"/>
                  </a:ext>
                </a:extLst>
              </a:tr>
              <a:tr h="400315">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86.55%</a:t>
                      </a:r>
                    </a:p>
                  </a:txBody>
                  <a:tcPr marL="0" marR="0" marT="0" marB="0" anchor="ctr"/>
                </a:tc>
                <a:tc>
                  <a:txBody>
                    <a:bodyPr/>
                    <a:lstStyle/>
                    <a:p>
                      <a:pPr lvl="2" algn="ctr"/>
                      <a:r>
                        <a:rPr lang="en-US">
                          <a:effectLst/>
                        </a:rPr>
                        <a:t>0.91</a:t>
                      </a:r>
                    </a:p>
                  </a:txBody>
                  <a:tcPr marL="0" marR="0" marT="0" marB="0" anchor="ctr"/>
                </a:tc>
                <a:tc>
                  <a:txBody>
                    <a:bodyPr/>
                    <a:lstStyle/>
                    <a:p>
                      <a:pPr lvl="2" algn="ctr"/>
                      <a:r>
                        <a:rPr lang="en-US">
                          <a:effectLst/>
                        </a:rPr>
                        <a:t>0.69</a:t>
                      </a:r>
                    </a:p>
                  </a:txBody>
                  <a:tcPr marL="0" marR="0" marT="0" marB="0" anchor="ctr"/>
                </a:tc>
                <a:tc>
                  <a:txBody>
                    <a:bodyPr/>
                    <a:lstStyle/>
                    <a:p>
                      <a:pPr algn="ctr"/>
                      <a:r>
                        <a:rPr lang="en-US">
                          <a:effectLst/>
                        </a:rPr>
                        <a:t>0.91</a:t>
                      </a:r>
                    </a:p>
                  </a:txBody>
                  <a:tcPr marL="0" marR="0" marT="0" marB="0" anchor="ctr"/>
                </a:tc>
                <a:extLst>
                  <a:ext uri="{0D108BD9-81ED-4DB2-BD59-A6C34878D82A}">
                    <a16:rowId xmlns:a16="http://schemas.microsoft.com/office/drawing/2014/main" val="3990244654"/>
                  </a:ext>
                </a:extLst>
              </a:tr>
              <a:tr h="576455">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86.54%</a:t>
                      </a:r>
                    </a:p>
                  </a:txBody>
                  <a:tcPr marL="0" marR="0" marT="0" marB="0" anchor="ctr"/>
                </a:tc>
                <a:tc>
                  <a:txBody>
                    <a:bodyPr/>
                    <a:lstStyle/>
                    <a:p>
                      <a:pPr lvl="2" algn="ctr"/>
                      <a:r>
                        <a:rPr lang="en-US">
                          <a:effectLst/>
                        </a:rPr>
                        <a:t>0.91</a:t>
                      </a:r>
                    </a:p>
                  </a:txBody>
                  <a:tcPr marL="0" marR="0" marT="0" marB="0" anchor="ctr"/>
                </a:tc>
                <a:tc>
                  <a:txBody>
                    <a:bodyPr/>
                    <a:lstStyle/>
                    <a:p>
                      <a:pPr lvl="2" algn="ctr"/>
                      <a:r>
                        <a:rPr lang="en-US">
                          <a:effectLst/>
                        </a:rPr>
                        <a:t>0.69</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588954097"/>
                  </a:ext>
                </a:extLst>
              </a:tr>
            </a:tbl>
          </a:graphicData>
        </a:graphic>
      </p:graphicFrame>
    </p:spTree>
    <p:extLst>
      <p:ext uri="{BB962C8B-B14F-4D97-AF65-F5344CB8AC3E}">
        <p14:creationId xmlns:p14="http://schemas.microsoft.com/office/powerpoint/2010/main" val="333493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a:normAutofit fontScale="90000"/>
          </a:bodyPr>
          <a:lstStyle/>
          <a:p>
            <a:r>
              <a:rPr lang="en-US" sz="3200"/>
              <a:t>Model Efficiency</a:t>
            </a:r>
            <a:br>
              <a:rPr lang="en-US" sz="3200"/>
            </a:br>
            <a:r>
              <a:rPr lang="en-US" sz="3200"/>
              <a:t>(With 11 Features)</a:t>
            </a:r>
          </a:p>
        </p:txBody>
      </p:sp>
      <p:graphicFrame>
        <p:nvGraphicFramePr>
          <p:cNvPr id="4" name="Table 3">
            <a:extLst>
              <a:ext uri="{FF2B5EF4-FFF2-40B4-BE49-F238E27FC236}">
                <a16:creationId xmlns:a16="http://schemas.microsoft.com/office/drawing/2014/main" id="{00A45C4D-8730-5127-2B85-59721F5AC593}"/>
              </a:ext>
            </a:extLst>
          </p:cNvPr>
          <p:cNvGraphicFramePr>
            <a:graphicFrameLocks noGrp="1"/>
          </p:cNvGraphicFramePr>
          <p:nvPr>
            <p:extLst>
              <p:ext uri="{D42A27DB-BD31-4B8C-83A1-F6EECF244321}">
                <p14:modId xmlns:p14="http://schemas.microsoft.com/office/powerpoint/2010/main" val="1826501681"/>
              </p:ext>
            </p:extLst>
          </p:nvPr>
        </p:nvGraphicFramePr>
        <p:xfrm>
          <a:off x="3200400" y="1371600"/>
          <a:ext cx="8214058" cy="4049051"/>
        </p:xfrm>
        <a:graphic>
          <a:graphicData uri="http://schemas.openxmlformats.org/drawingml/2006/table">
            <a:tbl>
              <a:tblPr firstRow="1" bandRow="1">
                <a:tableStyleId>{5C22544A-7EE6-4342-B048-85BDC9FD1C3A}</a:tableStyleId>
              </a:tblPr>
              <a:tblGrid>
                <a:gridCol w="1374588">
                  <a:extLst>
                    <a:ext uri="{9D8B030D-6E8A-4147-A177-3AD203B41FA5}">
                      <a16:colId xmlns:a16="http://schemas.microsoft.com/office/drawing/2014/main" val="2126890151"/>
                    </a:ext>
                  </a:extLst>
                </a:gridCol>
                <a:gridCol w="1016000">
                  <a:extLst>
                    <a:ext uri="{9D8B030D-6E8A-4147-A177-3AD203B41FA5}">
                      <a16:colId xmlns:a16="http://schemas.microsoft.com/office/drawing/2014/main" val="1506253449"/>
                    </a:ext>
                  </a:extLst>
                </a:gridCol>
                <a:gridCol w="1146887">
                  <a:extLst>
                    <a:ext uri="{9D8B030D-6E8A-4147-A177-3AD203B41FA5}">
                      <a16:colId xmlns:a16="http://schemas.microsoft.com/office/drawing/2014/main" val="2742125583"/>
                    </a:ext>
                  </a:extLst>
                </a:gridCol>
                <a:gridCol w="1718232">
                  <a:extLst>
                    <a:ext uri="{9D8B030D-6E8A-4147-A177-3AD203B41FA5}">
                      <a16:colId xmlns:a16="http://schemas.microsoft.com/office/drawing/2014/main" val="3050422844"/>
                    </a:ext>
                  </a:extLst>
                </a:gridCol>
                <a:gridCol w="1628587">
                  <a:extLst>
                    <a:ext uri="{9D8B030D-6E8A-4147-A177-3AD203B41FA5}">
                      <a16:colId xmlns:a16="http://schemas.microsoft.com/office/drawing/2014/main" val="2818216576"/>
                    </a:ext>
                  </a:extLst>
                </a:gridCol>
                <a:gridCol w="1329764">
                  <a:extLst>
                    <a:ext uri="{9D8B030D-6E8A-4147-A177-3AD203B41FA5}">
                      <a16:colId xmlns:a16="http://schemas.microsoft.com/office/drawing/2014/main" val="2247408248"/>
                    </a:ext>
                  </a:extLst>
                </a:gridCol>
              </a:tblGrid>
              <a:tr h="1000355">
                <a:tc>
                  <a:txBody>
                    <a:bodyPr/>
                    <a:lstStyle/>
                    <a:p>
                      <a:r>
                        <a:rPr lang="en-US">
                          <a:effectLst/>
                        </a:rPr>
                        <a:t>Model</a:t>
                      </a:r>
                    </a:p>
                  </a:txBody>
                  <a:tcPr marL="0" marR="0" marT="0" marB="0" anchor="ctr"/>
                </a:tc>
                <a:tc>
                  <a:txBody>
                    <a:bodyPr/>
                    <a:lstStyle/>
                    <a:p>
                      <a:r>
                        <a:rPr lang="en-US" err="1">
                          <a:effectLst/>
                        </a:rPr>
                        <a:t>StandardScalar</a:t>
                      </a:r>
                    </a:p>
                  </a:txBody>
                  <a:tcPr marL="0" marR="0" marT="0" marB="0" anchor="ctr"/>
                </a:tc>
                <a:tc>
                  <a:txBody>
                    <a:bodyPr/>
                    <a:lstStyle/>
                    <a:p>
                      <a:r>
                        <a:rPr lang="en-US">
                          <a:effectLst/>
                        </a:rPr>
                        <a:t>Accuracy</a:t>
                      </a:r>
                    </a:p>
                  </a:txBody>
                  <a:tcPr marL="0" marR="0" marT="0" marB="0" anchor="ctr"/>
                </a:tc>
                <a:tc>
                  <a:txBody>
                    <a:bodyPr/>
                    <a:lstStyle/>
                    <a:p>
                      <a:r>
                        <a:rPr lang="en-US">
                          <a:effectLst/>
                        </a:rPr>
                        <a:t> F1 Score (Income &lt;=50K) </a:t>
                      </a:r>
                    </a:p>
                  </a:txBody>
                  <a:tcPr marL="0" marR="0" marT="0" marB="0" anchor="ctr"/>
                </a:tc>
                <a:tc>
                  <a:txBody>
                    <a:bodyPr/>
                    <a:lstStyle/>
                    <a:p>
                      <a:r>
                        <a:rPr lang="en-US">
                          <a:effectLst/>
                        </a:rPr>
                        <a:t> F1 Score (Income &gt;50K) </a:t>
                      </a:r>
                    </a:p>
                  </a:txBody>
                  <a:tcPr marL="0" marR="0" marT="0" marB="0" anchor="ctr"/>
                </a:tc>
                <a:tc>
                  <a:txBody>
                    <a:bodyPr/>
                    <a:lstStyle/>
                    <a:p>
                      <a:r>
                        <a:rPr lang="en-US">
                          <a:effectLst/>
                        </a:rPr>
                        <a:t>AUC Score</a:t>
                      </a:r>
                    </a:p>
                  </a:txBody>
                  <a:tcPr marL="0" marR="0" marT="0" marB="0" anchor="ctr"/>
                </a:tc>
                <a:extLst>
                  <a:ext uri="{0D108BD9-81ED-4DB2-BD59-A6C34878D82A}">
                    <a16:rowId xmlns:a16="http://schemas.microsoft.com/office/drawing/2014/main" val="3860781872"/>
                  </a:ext>
                </a:extLst>
              </a:tr>
              <a:tr h="508116">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80.74%</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0.49</a:t>
                      </a:r>
                    </a:p>
                  </a:txBody>
                  <a:tcPr marL="0" marR="0" marT="0" marB="0" anchor="ctr"/>
                </a:tc>
                <a:tc>
                  <a:txBody>
                    <a:bodyPr/>
                    <a:lstStyle/>
                    <a:p>
                      <a:pPr algn="ctr"/>
                      <a:r>
                        <a:rPr lang="en-US">
                          <a:effectLst/>
                        </a:rPr>
                        <a:t>0.81</a:t>
                      </a:r>
                    </a:p>
                  </a:txBody>
                  <a:tcPr marL="0" marR="0" marT="0" marB="0" anchor="ctr"/>
                </a:tc>
                <a:extLst>
                  <a:ext uri="{0D108BD9-81ED-4DB2-BD59-A6C34878D82A}">
                    <a16:rowId xmlns:a16="http://schemas.microsoft.com/office/drawing/2014/main" val="1924775558"/>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81.07%</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0.5</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3325900202"/>
                  </a:ext>
                </a:extLst>
              </a:tr>
              <a:tr h="508116">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78.44%</a:t>
                      </a:r>
                    </a:p>
                  </a:txBody>
                  <a:tcPr marL="0" marR="0" marT="0" marB="0" anchor="ctr"/>
                </a:tc>
                <a:tc>
                  <a:txBody>
                    <a:bodyPr/>
                    <a:lstStyle/>
                    <a:p>
                      <a:pPr algn="ctr"/>
                      <a:r>
                        <a:rPr lang="en-US">
                          <a:effectLst/>
                        </a:rPr>
                        <a:t>0.86</a:t>
                      </a:r>
                    </a:p>
                  </a:txBody>
                  <a:tcPr marL="0" marR="0" marT="0" marB="0" anchor="ctr"/>
                </a:tc>
                <a:tc>
                  <a:txBody>
                    <a:bodyPr/>
                    <a:lstStyle/>
                    <a:p>
                      <a:pPr algn="ctr"/>
                      <a:r>
                        <a:rPr lang="en-US">
                          <a:effectLst/>
                        </a:rPr>
                        <a:t>0.53</a:t>
                      </a:r>
                    </a:p>
                  </a:txBody>
                  <a:tcPr marL="0" marR="0" marT="0" marB="0" anchor="ctr"/>
                </a:tc>
                <a:tc>
                  <a:txBody>
                    <a:bodyPr/>
                    <a:lstStyle/>
                    <a:p>
                      <a:pPr algn="ctr"/>
                      <a:r>
                        <a:rPr lang="en-US">
                          <a:effectLst/>
                        </a:rPr>
                        <a:t>0.72</a:t>
                      </a:r>
                    </a:p>
                  </a:txBody>
                  <a:tcPr marL="0" marR="0" marT="0" marB="0" anchor="ctr"/>
                </a:tc>
                <a:extLst>
                  <a:ext uri="{0D108BD9-81ED-4DB2-BD59-A6C34878D82A}">
                    <a16:rowId xmlns:a16="http://schemas.microsoft.com/office/drawing/2014/main" val="2262617525"/>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78.44%</a:t>
                      </a:r>
                    </a:p>
                  </a:txBody>
                  <a:tcPr marL="0" marR="0" marT="0" marB="0" anchor="ctr"/>
                </a:tc>
                <a:tc>
                  <a:txBody>
                    <a:bodyPr/>
                    <a:lstStyle/>
                    <a:p>
                      <a:pPr algn="ctr"/>
                      <a:r>
                        <a:rPr lang="en-US">
                          <a:effectLst/>
                        </a:rPr>
                        <a:t>0.86</a:t>
                      </a:r>
                    </a:p>
                  </a:txBody>
                  <a:tcPr marL="0" marR="0" marT="0" marB="0" anchor="ctr"/>
                </a:tc>
                <a:tc>
                  <a:txBody>
                    <a:bodyPr/>
                    <a:lstStyle/>
                    <a:p>
                      <a:pPr algn="ctr"/>
                      <a:r>
                        <a:rPr lang="en-US">
                          <a:effectLst/>
                        </a:rPr>
                        <a:t>0.53</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3716850819"/>
                  </a:ext>
                </a:extLst>
              </a:tr>
              <a:tr h="508116">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82.32%</a:t>
                      </a:r>
                    </a:p>
                  </a:txBody>
                  <a:tcPr marL="0" marR="0" marT="0" marB="0" anchor="ctr"/>
                </a:tc>
                <a:tc>
                  <a:txBody>
                    <a:bodyPr/>
                    <a:lstStyle/>
                    <a:p>
                      <a:pPr algn="ctr"/>
                      <a:r>
                        <a:rPr lang="en-US">
                          <a:effectLst/>
                        </a:rPr>
                        <a:t>0.89</a:t>
                      </a:r>
                    </a:p>
                  </a:txBody>
                  <a:tcPr marL="0" marR="0" marT="0" marB="0" anchor="ctr"/>
                </a:tc>
                <a:tc>
                  <a:txBody>
                    <a:bodyPr/>
                    <a:lstStyle/>
                    <a:p>
                      <a:pPr algn="ctr"/>
                      <a:r>
                        <a:rPr lang="en-US">
                          <a:effectLst/>
                        </a:rPr>
                        <a:t>0.6</a:t>
                      </a:r>
                    </a:p>
                  </a:txBody>
                  <a:tcPr marL="0" marR="0" marT="0" marB="0" anchor="ctr"/>
                </a:tc>
                <a:tc>
                  <a:txBody>
                    <a:bodyPr/>
                    <a:lstStyle/>
                    <a:p>
                      <a:pPr algn="ctr"/>
                      <a:r>
                        <a:rPr lang="en-US">
                          <a:effectLst/>
                        </a:rPr>
                        <a:t>0.87</a:t>
                      </a:r>
                    </a:p>
                  </a:txBody>
                  <a:tcPr marL="0" marR="0" marT="0" marB="0" anchor="ctr"/>
                </a:tc>
                <a:extLst>
                  <a:ext uri="{0D108BD9-81ED-4DB2-BD59-A6C34878D82A}">
                    <a16:rowId xmlns:a16="http://schemas.microsoft.com/office/drawing/2014/main" val="3912743346"/>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82.18%</a:t>
                      </a:r>
                    </a:p>
                  </a:txBody>
                  <a:tcPr marL="0" marR="0" marT="0" marB="0" anchor="ctr"/>
                </a:tc>
                <a:tc>
                  <a:txBody>
                    <a:bodyPr/>
                    <a:lstStyle/>
                    <a:p>
                      <a:pPr algn="ctr"/>
                      <a:r>
                        <a:rPr lang="en-US">
                          <a:effectLst/>
                        </a:rPr>
                        <a:t>0.89</a:t>
                      </a:r>
                    </a:p>
                  </a:txBody>
                  <a:tcPr marL="0" marR="0" marT="0" marB="0" anchor="ctr"/>
                </a:tc>
                <a:tc>
                  <a:txBody>
                    <a:bodyPr/>
                    <a:lstStyle/>
                    <a:p>
                      <a:pPr algn="ctr"/>
                      <a:r>
                        <a:rPr lang="en-US">
                          <a:effectLst/>
                        </a:rPr>
                        <a:t>0.6</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1772253425"/>
                  </a:ext>
                </a:extLst>
              </a:tr>
            </a:tbl>
          </a:graphicData>
        </a:graphic>
      </p:graphicFrame>
    </p:spTree>
    <p:extLst>
      <p:ext uri="{BB962C8B-B14F-4D97-AF65-F5344CB8AC3E}">
        <p14:creationId xmlns:p14="http://schemas.microsoft.com/office/powerpoint/2010/main" val="255013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vert="horz" lIns="91440" tIns="45720" rIns="91440" bIns="45720" rtlCol="0" anchor="ctr">
            <a:noAutofit/>
          </a:bodyPr>
          <a:lstStyle/>
          <a:p>
            <a:r>
              <a:rPr lang="en-US" sz="3100"/>
              <a:t>Model Efficiency</a:t>
            </a:r>
            <a:br>
              <a:rPr lang="en-US" sz="3100"/>
            </a:br>
            <a:r>
              <a:rPr lang="en-US" sz="3100"/>
              <a:t>(5 Best Features)</a:t>
            </a:r>
          </a:p>
        </p:txBody>
      </p:sp>
      <p:graphicFrame>
        <p:nvGraphicFramePr>
          <p:cNvPr id="5" name="Table 4">
            <a:extLst>
              <a:ext uri="{FF2B5EF4-FFF2-40B4-BE49-F238E27FC236}">
                <a16:creationId xmlns:a16="http://schemas.microsoft.com/office/drawing/2014/main" id="{F313F1B5-C0C7-BCF9-5376-0C5CF98F94A3}"/>
              </a:ext>
            </a:extLst>
          </p:cNvPr>
          <p:cNvGraphicFramePr>
            <a:graphicFrameLocks noGrp="1"/>
          </p:cNvGraphicFramePr>
          <p:nvPr>
            <p:extLst>
              <p:ext uri="{D42A27DB-BD31-4B8C-83A1-F6EECF244321}">
                <p14:modId xmlns:p14="http://schemas.microsoft.com/office/powerpoint/2010/main" val="2099865476"/>
              </p:ext>
            </p:extLst>
          </p:nvPr>
        </p:nvGraphicFramePr>
        <p:xfrm>
          <a:off x="3613150" y="1884872"/>
          <a:ext cx="7588307" cy="3331880"/>
        </p:xfrm>
        <a:graphic>
          <a:graphicData uri="http://schemas.openxmlformats.org/drawingml/2006/table">
            <a:tbl>
              <a:tblPr firstRow="1" firstCol="1" bandRow="1">
                <a:tableStyleId>{5C22544A-7EE6-4342-B048-85BDC9FD1C3A}</a:tableStyleId>
              </a:tblPr>
              <a:tblGrid>
                <a:gridCol w="1649632">
                  <a:extLst>
                    <a:ext uri="{9D8B030D-6E8A-4147-A177-3AD203B41FA5}">
                      <a16:colId xmlns:a16="http://schemas.microsoft.com/office/drawing/2014/main" val="2252962966"/>
                    </a:ext>
                  </a:extLst>
                </a:gridCol>
                <a:gridCol w="1120917">
                  <a:extLst>
                    <a:ext uri="{9D8B030D-6E8A-4147-A177-3AD203B41FA5}">
                      <a16:colId xmlns:a16="http://schemas.microsoft.com/office/drawing/2014/main" val="784015841"/>
                    </a:ext>
                  </a:extLst>
                </a:gridCol>
                <a:gridCol w="1553882">
                  <a:extLst>
                    <a:ext uri="{9D8B030D-6E8A-4147-A177-3AD203B41FA5}">
                      <a16:colId xmlns:a16="http://schemas.microsoft.com/office/drawing/2014/main" val="263116123"/>
                    </a:ext>
                  </a:extLst>
                </a:gridCol>
                <a:gridCol w="1643529">
                  <a:extLst>
                    <a:ext uri="{9D8B030D-6E8A-4147-A177-3AD203B41FA5}">
                      <a16:colId xmlns:a16="http://schemas.microsoft.com/office/drawing/2014/main" val="3117554273"/>
                    </a:ext>
                  </a:extLst>
                </a:gridCol>
                <a:gridCol w="1620347">
                  <a:extLst>
                    <a:ext uri="{9D8B030D-6E8A-4147-A177-3AD203B41FA5}">
                      <a16:colId xmlns:a16="http://schemas.microsoft.com/office/drawing/2014/main" val="243981686"/>
                    </a:ext>
                  </a:extLst>
                </a:gridCol>
              </a:tblGrid>
              <a:tr h="996129">
                <a:tc>
                  <a:txBody>
                    <a:bodyPr/>
                    <a:lstStyle/>
                    <a:p>
                      <a:pPr algn="ctr"/>
                      <a:r>
                        <a:rPr lang="en-US">
                          <a:effectLst/>
                        </a:rPr>
                        <a:t>Model</a:t>
                      </a:r>
                    </a:p>
                  </a:txBody>
                  <a:tcPr marL="0" marR="0" marT="0" marB="0" anchor="ctr"/>
                </a:tc>
                <a:tc>
                  <a:txBody>
                    <a:bodyPr/>
                    <a:lstStyle/>
                    <a:p>
                      <a:r>
                        <a:rPr lang="en-US">
                          <a:effectLst/>
                        </a:rPr>
                        <a:t>Accuracy</a:t>
                      </a:r>
                    </a:p>
                  </a:txBody>
                  <a:tcPr marL="0" marR="0" marT="0" marB="0" anchor="ctr"/>
                </a:tc>
                <a:tc>
                  <a:txBody>
                    <a:bodyPr/>
                    <a:lstStyle/>
                    <a:p>
                      <a:r>
                        <a:rPr lang="en-US">
                          <a:effectLst/>
                        </a:rPr>
                        <a:t> F1 Score (Income &lt;=50K) </a:t>
                      </a:r>
                    </a:p>
                  </a:txBody>
                  <a:tcPr marL="0" marR="0" marT="0" marB="0" anchor="ctr"/>
                </a:tc>
                <a:tc>
                  <a:txBody>
                    <a:bodyPr/>
                    <a:lstStyle/>
                    <a:p>
                      <a:r>
                        <a:rPr lang="en-US">
                          <a:effectLst/>
                        </a:rPr>
                        <a:t> F1 Score (Income &gt;50K) </a:t>
                      </a:r>
                    </a:p>
                  </a:txBody>
                  <a:tcPr marL="0" marR="0" marT="0" marB="0" anchor="ctr"/>
                </a:tc>
                <a:tc>
                  <a:txBody>
                    <a:bodyPr/>
                    <a:lstStyle/>
                    <a:p>
                      <a:r>
                        <a:rPr lang="en-US">
                          <a:effectLst/>
                        </a:rPr>
                        <a:t>AUC Score</a:t>
                      </a:r>
                    </a:p>
                  </a:txBody>
                  <a:tcPr marL="0" marR="0" marT="0" marB="0" anchor="ctr"/>
                </a:tc>
                <a:extLst>
                  <a:ext uri="{0D108BD9-81ED-4DB2-BD59-A6C34878D82A}">
                    <a16:rowId xmlns:a16="http://schemas.microsoft.com/office/drawing/2014/main" val="2235257375"/>
                  </a:ext>
                </a:extLst>
              </a:tr>
              <a:tr h="996129">
                <a:tc>
                  <a:txBody>
                    <a:bodyPr/>
                    <a:lstStyle/>
                    <a:p>
                      <a:pPr algn="ctr"/>
                      <a:r>
                        <a:rPr lang="en-US">
                          <a:effectLst/>
                        </a:rPr>
                        <a:t>Logistic Regression</a:t>
                      </a:r>
                    </a:p>
                  </a:txBody>
                  <a:tcPr marL="0" marR="0" marT="0" marB="0" anchor="ctr"/>
                </a:tc>
                <a:tc>
                  <a:txBody>
                    <a:bodyPr/>
                    <a:lstStyle/>
                    <a:p>
                      <a:pPr algn="ctr"/>
                      <a:r>
                        <a:rPr lang="en-US">
                          <a:effectLst/>
                        </a:rPr>
                        <a:t>79.99%</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0.48</a:t>
                      </a:r>
                    </a:p>
                  </a:txBody>
                  <a:tcPr marL="0" marR="0" marT="0" marB="0" anchor="ctr"/>
                </a:tc>
                <a:tc>
                  <a:txBody>
                    <a:bodyPr/>
                    <a:lstStyle/>
                    <a:p>
                      <a:pPr algn="ctr"/>
                      <a:r>
                        <a:rPr lang="en-US">
                          <a:effectLst/>
                        </a:rPr>
                        <a:t>0.81</a:t>
                      </a:r>
                    </a:p>
                  </a:txBody>
                  <a:tcPr marL="0" marR="0" marT="0" marB="0" anchor="ctr"/>
                </a:tc>
                <a:extLst>
                  <a:ext uri="{0D108BD9-81ED-4DB2-BD59-A6C34878D82A}">
                    <a16:rowId xmlns:a16="http://schemas.microsoft.com/office/drawing/2014/main" val="727307513"/>
                  </a:ext>
                </a:extLst>
              </a:tr>
              <a:tr h="669811">
                <a:tc>
                  <a:txBody>
                    <a:bodyPr/>
                    <a:lstStyle/>
                    <a:p>
                      <a:pPr algn="ctr"/>
                      <a:r>
                        <a:rPr lang="en-US">
                          <a:effectLst/>
                        </a:rPr>
                        <a:t>Decision Tree</a:t>
                      </a:r>
                    </a:p>
                  </a:txBody>
                  <a:tcPr marL="0" marR="0" marT="0" marB="0" anchor="ctr"/>
                </a:tc>
                <a:tc>
                  <a:txBody>
                    <a:bodyPr/>
                    <a:lstStyle/>
                    <a:p>
                      <a:pPr algn="ctr"/>
                      <a:r>
                        <a:rPr lang="en-US">
                          <a:effectLst/>
                        </a:rPr>
                        <a:t>79.56%</a:t>
                      </a:r>
                    </a:p>
                  </a:txBody>
                  <a:tcPr marL="0" marR="0" marT="0" marB="0" anchor="ctr"/>
                </a:tc>
                <a:tc>
                  <a:txBody>
                    <a:bodyPr/>
                    <a:lstStyle/>
                    <a:p>
                      <a:pPr algn="ctr"/>
                      <a:r>
                        <a:rPr lang="en-US">
                          <a:effectLst/>
                        </a:rPr>
                        <a:t>0.87</a:t>
                      </a:r>
                    </a:p>
                  </a:txBody>
                  <a:tcPr marL="0" marR="0" marT="0" marB="0" anchor="ctr"/>
                </a:tc>
                <a:tc>
                  <a:txBody>
                    <a:bodyPr/>
                    <a:lstStyle/>
                    <a:p>
                      <a:pPr algn="ctr"/>
                      <a:r>
                        <a:rPr lang="en-US">
                          <a:effectLst/>
                        </a:rPr>
                        <a:t>0.54</a:t>
                      </a:r>
                    </a:p>
                  </a:txBody>
                  <a:tcPr marL="0" marR="0" marT="0" marB="0" anchor="ctr"/>
                </a:tc>
                <a:tc>
                  <a:txBody>
                    <a:bodyPr/>
                    <a:lstStyle/>
                    <a:p>
                      <a:pPr algn="ctr"/>
                      <a:r>
                        <a:rPr lang="en-US">
                          <a:effectLst/>
                        </a:rPr>
                        <a:t>0.77</a:t>
                      </a:r>
                    </a:p>
                  </a:txBody>
                  <a:tcPr marL="0" marR="0" marT="0" marB="0" anchor="ctr"/>
                </a:tc>
                <a:extLst>
                  <a:ext uri="{0D108BD9-81ED-4DB2-BD59-A6C34878D82A}">
                    <a16:rowId xmlns:a16="http://schemas.microsoft.com/office/drawing/2014/main" val="2227171953"/>
                  </a:ext>
                </a:extLst>
              </a:tr>
              <a:tr h="669811">
                <a:tc>
                  <a:txBody>
                    <a:bodyPr/>
                    <a:lstStyle/>
                    <a:p>
                      <a:pPr algn="ctr"/>
                      <a:r>
                        <a:rPr lang="en-US">
                          <a:effectLst/>
                        </a:rPr>
                        <a:t>Random Forest</a:t>
                      </a:r>
                    </a:p>
                  </a:txBody>
                  <a:tcPr marL="0" marR="0" marT="0" marB="0" anchor="ctr"/>
                </a:tc>
                <a:tc>
                  <a:txBody>
                    <a:bodyPr/>
                    <a:lstStyle/>
                    <a:p>
                      <a:pPr algn="ctr"/>
                      <a:r>
                        <a:rPr lang="en-US">
                          <a:effectLst/>
                        </a:rPr>
                        <a:t>80.86%</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0.57</a:t>
                      </a:r>
                    </a:p>
                  </a:txBody>
                  <a:tcPr marL="0" marR="0" marT="0" marB="0" anchor="ctr"/>
                </a:tc>
                <a:tc>
                  <a:txBody>
                    <a:bodyPr/>
                    <a:lstStyle/>
                    <a:p>
                      <a:pPr algn="ctr"/>
                      <a:r>
                        <a:rPr lang="en-US">
                          <a:effectLst/>
                        </a:rPr>
                        <a:t>0.85</a:t>
                      </a:r>
                    </a:p>
                  </a:txBody>
                  <a:tcPr marL="0" marR="0" marT="0" marB="0" anchor="ctr"/>
                </a:tc>
                <a:extLst>
                  <a:ext uri="{0D108BD9-81ED-4DB2-BD59-A6C34878D82A}">
                    <a16:rowId xmlns:a16="http://schemas.microsoft.com/office/drawing/2014/main" val="916398380"/>
                  </a:ext>
                </a:extLst>
              </a:tr>
            </a:tbl>
          </a:graphicData>
        </a:graphic>
      </p:graphicFrame>
    </p:spTree>
    <p:extLst>
      <p:ext uri="{BB962C8B-B14F-4D97-AF65-F5344CB8AC3E}">
        <p14:creationId xmlns:p14="http://schemas.microsoft.com/office/powerpoint/2010/main" val="398066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484020" y="2558051"/>
            <a:ext cx="2700639" cy="1752599"/>
          </a:xfrm>
        </p:spPr>
        <p:txBody>
          <a:bodyPr vert="horz" lIns="91440" tIns="45720" rIns="91440" bIns="45720" rtlCol="0" anchor="ctr">
            <a:noAutofit/>
          </a:bodyPr>
          <a:lstStyle/>
          <a:p>
            <a:r>
              <a:rPr lang="en-US" sz="3100"/>
              <a:t>Model Efficiency</a:t>
            </a:r>
            <a:br>
              <a:rPr lang="en-US" sz="3100"/>
            </a:br>
            <a:r>
              <a:rPr lang="en-US" sz="3100"/>
              <a:t>Score Chart</a:t>
            </a:r>
          </a:p>
        </p:txBody>
      </p:sp>
      <p:pic>
        <p:nvPicPr>
          <p:cNvPr id="3" name="Picture 3" descr="A picture containing background pattern&#10;&#10;Description automatically generated">
            <a:extLst>
              <a:ext uri="{FF2B5EF4-FFF2-40B4-BE49-F238E27FC236}">
                <a16:creationId xmlns:a16="http://schemas.microsoft.com/office/drawing/2014/main" id="{5017E9B2-BDD0-F795-9BFD-3B46DD5E6AA6}"/>
              </a:ext>
            </a:extLst>
          </p:cNvPr>
          <p:cNvPicPr>
            <a:picLocks noChangeAspect="1"/>
          </p:cNvPicPr>
          <p:nvPr/>
        </p:nvPicPr>
        <p:blipFill>
          <a:blip r:embed="rId3"/>
          <a:stretch>
            <a:fillRect/>
          </a:stretch>
        </p:blipFill>
        <p:spPr>
          <a:xfrm>
            <a:off x="3129845" y="1011592"/>
            <a:ext cx="8444088" cy="4199816"/>
          </a:xfrm>
          <a:prstGeom prst="rect">
            <a:avLst/>
          </a:prstGeom>
        </p:spPr>
      </p:pic>
    </p:spTree>
    <p:extLst>
      <p:ext uri="{BB962C8B-B14F-4D97-AF65-F5344CB8AC3E}">
        <p14:creationId xmlns:p14="http://schemas.microsoft.com/office/powerpoint/2010/main" val="361379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059-F3D7-B932-59BF-6C29E5436AD5}"/>
              </a:ext>
            </a:extLst>
          </p:cNvPr>
          <p:cNvSpPr>
            <a:spLocks noGrp="1"/>
          </p:cNvSpPr>
          <p:nvPr>
            <p:ph type="title"/>
          </p:nvPr>
        </p:nvSpPr>
        <p:spPr>
          <a:xfrm>
            <a:off x="1671217" y="168216"/>
            <a:ext cx="10018713" cy="1004977"/>
          </a:xfrm>
        </p:spPr>
        <p:txBody>
          <a:bodyPr/>
          <a:lstStyle/>
          <a:p>
            <a:r>
              <a:rPr lang="en-US"/>
              <a:t>Observations</a:t>
            </a:r>
          </a:p>
        </p:txBody>
      </p:sp>
      <p:graphicFrame>
        <p:nvGraphicFramePr>
          <p:cNvPr id="7" name="Content Placeholder 6">
            <a:extLst>
              <a:ext uri="{FF2B5EF4-FFF2-40B4-BE49-F238E27FC236}">
                <a16:creationId xmlns:a16="http://schemas.microsoft.com/office/drawing/2014/main" id="{2C0BDAF6-7344-16AE-4E2D-35A0EAA70198}"/>
              </a:ext>
            </a:extLst>
          </p:cNvPr>
          <p:cNvGraphicFramePr>
            <a:graphicFrameLocks noGrp="1"/>
          </p:cNvGraphicFramePr>
          <p:nvPr>
            <p:ph idx="1"/>
            <p:extLst>
              <p:ext uri="{D42A27DB-BD31-4B8C-83A1-F6EECF244321}">
                <p14:modId xmlns:p14="http://schemas.microsoft.com/office/powerpoint/2010/main" val="930058213"/>
              </p:ext>
            </p:extLst>
          </p:nvPr>
        </p:nvGraphicFramePr>
        <p:xfrm>
          <a:off x="4111925" y="1408980"/>
          <a:ext cx="6911834" cy="4271347"/>
        </p:xfrm>
        <a:graphic>
          <a:graphicData uri="http://schemas.openxmlformats.org/drawingml/2006/table">
            <a:tbl>
              <a:tblPr firstRow="1" firstCol="1" bandRow="1">
                <a:tableStyleId>{5C22544A-7EE6-4342-B048-85BDC9FD1C3A}</a:tableStyleId>
              </a:tblPr>
              <a:tblGrid>
                <a:gridCol w="6911834">
                  <a:extLst>
                    <a:ext uri="{9D8B030D-6E8A-4147-A177-3AD203B41FA5}">
                      <a16:colId xmlns:a16="http://schemas.microsoft.com/office/drawing/2014/main" val="1262728988"/>
                    </a:ext>
                  </a:extLst>
                </a:gridCol>
              </a:tblGrid>
              <a:tr h="1545821">
                <a:tc>
                  <a:txBody>
                    <a:bodyPr/>
                    <a:lstStyle/>
                    <a:p>
                      <a:pPr>
                        <a:lnSpc>
                          <a:spcPct val="115000"/>
                        </a:lnSpc>
                        <a:spcAft>
                          <a:spcPts val="0"/>
                        </a:spcAft>
                      </a:pPr>
                      <a:r>
                        <a:rPr lang="en-US" sz="2000">
                          <a:effectLst/>
                        </a:rPr>
                        <a:t>Pearson's correlation matrix </a:t>
                      </a:r>
                      <a:endParaRPr lang="en-US"/>
                    </a:p>
                    <a:p>
                      <a:pPr lvl="0">
                        <a:lnSpc>
                          <a:spcPct val="114999"/>
                        </a:lnSpc>
                        <a:spcAft>
                          <a:spcPts val="0"/>
                        </a:spcAft>
                        <a:buNone/>
                      </a:pPr>
                      <a:r>
                        <a:rPr lang="en-US" sz="2000">
                          <a:effectLst/>
                        </a:rPr>
                        <a:t>Feature correlation to target variable "income"</a:t>
                      </a:r>
                    </a:p>
                  </a:txBody>
                  <a:tcPr marL="68580" marR="68580" marT="0" marB="0" anchor="ctr"/>
                </a:tc>
                <a:extLst>
                  <a:ext uri="{0D108BD9-81ED-4DB2-BD59-A6C34878D82A}">
                    <a16:rowId xmlns:a16="http://schemas.microsoft.com/office/drawing/2014/main" val="2700873508"/>
                  </a:ext>
                </a:extLst>
              </a:tr>
              <a:tr h="1362763">
                <a:tc>
                  <a:txBody>
                    <a:bodyPr/>
                    <a:lstStyle/>
                    <a:p>
                      <a:pPr>
                        <a:lnSpc>
                          <a:spcPct val="115000"/>
                        </a:lnSpc>
                        <a:spcAft>
                          <a:spcPts val="0"/>
                        </a:spcAft>
                      </a:pPr>
                      <a:r>
                        <a:rPr lang="en-US" sz="2000">
                          <a:effectLst/>
                        </a:rPr>
                        <a:t>Chi-Squared (X2) Test </a:t>
                      </a:r>
                      <a:endParaRPr lang="en-US"/>
                    </a:p>
                    <a:p>
                      <a:pPr lvl="0">
                        <a:lnSpc>
                          <a:spcPct val="114999"/>
                        </a:lnSpc>
                        <a:spcAft>
                          <a:spcPts val="0"/>
                        </a:spcAft>
                        <a:buNone/>
                      </a:pPr>
                      <a:r>
                        <a:rPr lang="en-US" sz="2000">
                          <a:effectLst/>
                        </a:rPr>
                        <a:t>5 Best features correlated to "Income"</a:t>
                      </a:r>
                    </a:p>
                  </a:txBody>
                  <a:tcPr marL="68580" marR="68580" marT="0" marB="0" anchor="ctr"/>
                </a:tc>
                <a:extLst>
                  <a:ext uri="{0D108BD9-81ED-4DB2-BD59-A6C34878D82A}">
                    <a16:rowId xmlns:a16="http://schemas.microsoft.com/office/drawing/2014/main" val="1651612908"/>
                  </a:ext>
                </a:extLst>
              </a:tr>
              <a:tr h="1362763">
                <a:tc>
                  <a:txBody>
                    <a:bodyPr/>
                    <a:lstStyle/>
                    <a:p>
                      <a:pPr>
                        <a:spcAft>
                          <a:spcPts val="0"/>
                        </a:spcAft>
                      </a:pPr>
                      <a:r>
                        <a:rPr lang="en-US" sz="2000">
                          <a:effectLst/>
                        </a:rPr>
                        <a:t>Using Feature Importance of Random Forest Classifier</a:t>
                      </a:r>
                    </a:p>
                  </a:txBody>
                  <a:tcPr marL="68580" marR="68580" marT="0" marB="0" anchor="ctr"/>
                </a:tc>
                <a:extLst>
                  <a:ext uri="{0D108BD9-81ED-4DB2-BD59-A6C34878D82A}">
                    <a16:rowId xmlns:a16="http://schemas.microsoft.com/office/drawing/2014/main" val="2294252870"/>
                  </a:ext>
                </a:extLst>
              </a:tr>
            </a:tbl>
          </a:graphicData>
        </a:graphic>
      </p:graphicFrame>
      <p:sp>
        <p:nvSpPr>
          <p:cNvPr id="5" name="Title 1">
            <a:extLst>
              <a:ext uri="{FF2B5EF4-FFF2-40B4-BE49-F238E27FC236}">
                <a16:creationId xmlns:a16="http://schemas.microsoft.com/office/drawing/2014/main" id="{45A6FC81-ADFF-4A09-049F-B7C78D0E3CDB}"/>
              </a:ext>
            </a:extLst>
          </p:cNvPr>
          <p:cNvSpPr txBox="1">
            <a:spLocks/>
          </p:cNvSpPr>
          <p:nvPr/>
        </p:nvSpPr>
        <p:spPr>
          <a:xfrm>
            <a:off x="1306031" y="1413295"/>
            <a:ext cx="2743771" cy="366478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Best</a:t>
            </a:r>
          </a:p>
          <a:p>
            <a:r>
              <a:rPr lang="en-US"/>
              <a:t>Performing </a:t>
            </a:r>
          </a:p>
          <a:p>
            <a:r>
              <a:rPr lang="en-US"/>
              <a:t>Features</a:t>
            </a:r>
          </a:p>
          <a:p>
            <a:endParaRPr lang="en-US"/>
          </a:p>
        </p:txBody>
      </p:sp>
    </p:spTree>
    <p:extLst>
      <p:ext uri="{BB962C8B-B14F-4D97-AF65-F5344CB8AC3E}">
        <p14:creationId xmlns:p14="http://schemas.microsoft.com/office/powerpoint/2010/main" val="87308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8C1953A-9EBB-04A0-25BC-4CA3ABEFA872}"/>
              </a:ext>
            </a:extLst>
          </p:cNvPr>
          <p:cNvSpPr>
            <a:spLocks noGrp="1"/>
          </p:cNvSpPr>
          <p:nvPr>
            <p:ph type="title"/>
          </p:nvPr>
        </p:nvSpPr>
        <p:spPr>
          <a:xfrm>
            <a:off x="1753496" y="685800"/>
            <a:ext cx="2543201" cy="1752599"/>
          </a:xfrm>
        </p:spPr>
        <p:txBody>
          <a:bodyPr vert="horz" lIns="91440" tIns="45720" rIns="91440" bIns="45720" rtlCol="0" anchor="b">
            <a:normAutofit/>
          </a:bodyPr>
          <a:lstStyle/>
          <a:p>
            <a:pPr algn="l"/>
            <a:r>
              <a:rPr lang="en-US" sz="3200"/>
              <a:t>Pearson's</a:t>
            </a:r>
            <a:br>
              <a:rPr lang="en-US" sz="3200"/>
            </a:br>
            <a:r>
              <a:rPr lang="en-US" sz="3200"/>
              <a:t>Correlation</a:t>
            </a:r>
            <a:br>
              <a:rPr lang="en-US" sz="3200"/>
            </a:br>
            <a:r>
              <a:rPr lang="en-US" sz="3200"/>
              <a:t>Matrix</a:t>
            </a:r>
          </a:p>
        </p:txBody>
      </p:sp>
      <p:sp>
        <p:nvSpPr>
          <p:cNvPr id="6" name="Title 1">
            <a:extLst>
              <a:ext uri="{FF2B5EF4-FFF2-40B4-BE49-F238E27FC236}">
                <a16:creationId xmlns:a16="http://schemas.microsoft.com/office/drawing/2014/main" id="{4FE326EA-4294-F92D-D1D2-6A601FD358E8}"/>
              </a:ext>
            </a:extLst>
          </p:cNvPr>
          <p:cNvSpPr txBox="1">
            <a:spLocks/>
          </p:cNvSpPr>
          <p:nvPr/>
        </p:nvSpPr>
        <p:spPr>
          <a:xfrm>
            <a:off x="1484310" y="2666999"/>
            <a:ext cx="2812387" cy="2549107"/>
          </a:xfrm>
          <a:prstGeom prst="rect">
            <a:avLst/>
          </a:prstGeom>
        </p:spPr>
        <p:txBody>
          <a:bodyPr vert="horz" lIns="91440" tIns="45720" rIns="91440" bIns="45720" rtlCol="0" anchor="t">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accent1">
                  <a:lumMod val="75000"/>
                </a:schemeClr>
              </a:buClr>
              <a:buSzPct val="145000"/>
            </a:pPr>
            <a:r>
              <a:rPr lang="en-US" sz="1800" b="1">
                <a:latin typeface="+mn-lt"/>
                <a:ea typeface="+mn-ea"/>
                <a:cs typeface="+mn-cs"/>
              </a:rPr>
              <a:t>Numerical Variables:</a:t>
            </a:r>
            <a:r>
              <a:rPr lang="en-US" sz="1800">
                <a:latin typeface="+mn-lt"/>
                <a:ea typeface="+mn-ea"/>
                <a:cs typeface="+mn-cs"/>
              </a:rPr>
              <a:t> ​</a:t>
            </a:r>
            <a:br>
              <a:rPr lang="en-US" sz="1800">
                <a:latin typeface="+mn-lt"/>
                <a:ea typeface="+mn-ea"/>
                <a:cs typeface="+mn-cs"/>
              </a:rPr>
            </a:br>
            <a:r>
              <a:rPr lang="en-US" sz="1800">
                <a:latin typeface="+mn-lt"/>
                <a:ea typeface="+mn-ea"/>
                <a:cs typeface="+mn-cs"/>
              </a:rPr>
              <a:t>Age​</a:t>
            </a:r>
            <a:br>
              <a:rPr lang="en-US" sz="1800">
                <a:latin typeface="+mn-lt"/>
                <a:ea typeface="+mn-ea"/>
                <a:cs typeface="+mn-cs"/>
              </a:rPr>
            </a:br>
            <a:r>
              <a:rPr lang="en-US" sz="1800">
                <a:latin typeface="+mn-lt"/>
                <a:ea typeface="+mn-ea"/>
                <a:cs typeface="+mn-cs"/>
              </a:rPr>
              <a:t>Education-num​</a:t>
            </a:r>
            <a:br>
              <a:rPr lang="en-US" sz="1800">
                <a:latin typeface="+mn-lt"/>
                <a:ea typeface="+mn-ea"/>
                <a:cs typeface="+mn-cs"/>
              </a:rPr>
            </a:br>
            <a:r>
              <a:rPr lang="en-US" sz="1800">
                <a:latin typeface="+mn-lt"/>
                <a:ea typeface="+mn-ea"/>
                <a:cs typeface="+mn-cs"/>
              </a:rPr>
              <a:t>Hours-per-week​</a:t>
            </a:r>
            <a:br>
              <a:rPr lang="en-US" sz="1800">
                <a:latin typeface="+mn-lt"/>
                <a:ea typeface="+mn-ea"/>
                <a:cs typeface="+mn-cs"/>
              </a:rPr>
            </a:br>
            <a:r>
              <a:rPr lang="en-US" sz="1800">
                <a:latin typeface="+mn-lt"/>
                <a:ea typeface="+mn-ea"/>
                <a:cs typeface="+mn-cs"/>
              </a:rPr>
              <a:t>​</a:t>
            </a:r>
            <a:br>
              <a:rPr lang="en-US" sz="1800">
                <a:latin typeface="+mn-lt"/>
                <a:ea typeface="+mn-ea"/>
                <a:cs typeface="+mn-cs"/>
              </a:rPr>
            </a:br>
            <a:r>
              <a:rPr lang="en-US" sz="1800" b="1">
                <a:latin typeface="+mn-lt"/>
                <a:ea typeface="+mn-ea"/>
                <a:cs typeface="+mn-cs"/>
              </a:rPr>
              <a:t>Categorical Variables:​</a:t>
            </a:r>
            <a:br>
              <a:rPr lang="en-US" sz="1800">
                <a:latin typeface="+mn-lt"/>
                <a:ea typeface="+mn-ea"/>
                <a:cs typeface="+mn-cs"/>
              </a:rPr>
            </a:br>
            <a:r>
              <a:rPr lang="en-US" sz="1800">
                <a:latin typeface="+mn-lt"/>
                <a:ea typeface="+mn-ea"/>
                <a:cs typeface="+mn-cs"/>
              </a:rPr>
              <a:t>Gender​</a:t>
            </a:r>
            <a:br>
              <a:rPr lang="en-US" sz="1800">
                <a:latin typeface="+mn-lt"/>
                <a:ea typeface="+mn-ea"/>
                <a:cs typeface="+mn-cs"/>
              </a:rPr>
            </a:br>
            <a:r>
              <a:rPr lang="en-US" sz="1800">
                <a:latin typeface="+mn-lt"/>
                <a:ea typeface="+mn-ea"/>
                <a:cs typeface="+mn-cs"/>
              </a:rPr>
              <a:t>Education​</a:t>
            </a:r>
            <a:endParaRPr lang="en-US">
              <a:ea typeface="+mn-ea"/>
              <a:cs typeface="+mn-cs"/>
            </a:endParaRPr>
          </a:p>
        </p:txBody>
      </p:sp>
      <p:sp>
        <p:nvSpPr>
          <p:cNvPr id="32"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0BBB3888-9FBF-EF08-7A08-059CCAE0CA06}"/>
              </a:ext>
            </a:extLst>
          </p:cNvPr>
          <p:cNvPicPr>
            <a:picLocks noChangeAspect="1"/>
          </p:cNvPicPr>
          <p:nvPr/>
        </p:nvPicPr>
        <p:blipFill rotWithShape="1">
          <a:blip r:embed="rId4"/>
          <a:srcRect r="14948" b="3"/>
          <a:stretch/>
        </p:blipFill>
        <p:spPr>
          <a:xfrm>
            <a:off x="4941202" y="1011765"/>
            <a:ext cx="6237359" cy="4546708"/>
          </a:xfrm>
          <a:prstGeom prst="rect">
            <a:avLst/>
          </a:prstGeom>
        </p:spPr>
      </p:pic>
    </p:spTree>
    <p:extLst>
      <p:ext uri="{BB962C8B-B14F-4D97-AF65-F5344CB8AC3E}">
        <p14:creationId xmlns:p14="http://schemas.microsoft.com/office/powerpoint/2010/main" val="47939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EDA is Crucial for Any Data Science Project? AISmartz">
            <a:extLst>
              <a:ext uri="{FF2B5EF4-FFF2-40B4-BE49-F238E27FC236}">
                <a16:creationId xmlns:a16="http://schemas.microsoft.com/office/drawing/2014/main" id="{A89F1A6E-F672-5657-06F9-07D4C282F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5190" y="760535"/>
            <a:ext cx="9737445" cy="5087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83FD8E-B82A-CD03-49AB-76A458A3D3C1}"/>
              </a:ext>
            </a:extLst>
          </p:cNvPr>
          <p:cNvSpPr txBox="1"/>
          <p:nvPr/>
        </p:nvSpPr>
        <p:spPr>
          <a:xfrm>
            <a:off x="2017139" y="1118832"/>
            <a:ext cx="2036246" cy="1384995"/>
          </a:xfrm>
          <a:prstGeom prst="rect">
            <a:avLst/>
          </a:prstGeom>
          <a:noFill/>
        </p:spPr>
        <p:txBody>
          <a:bodyPr wrap="square" rtlCol="0">
            <a:spAutoFit/>
          </a:bodyPr>
          <a:lstStyle/>
          <a:p>
            <a:pPr algn="ctr"/>
            <a:r>
              <a:rPr lang="en-US" sz="2800" b="1">
                <a:solidFill>
                  <a:schemeClr val="bg1"/>
                </a:solidFill>
                <a:latin typeface="Aharoni" panose="020B0604020202020204" pitchFamily="2" charset="-79"/>
                <a:cs typeface="Aharoni" panose="020B0604020202020204" pitchFamily="2" charset="-79"/>
              </a:rPr>
              <a:t>Census</a:t>
            </a:r>
          </a:p>
          <a:p>
            <a:pPr algn="ctr"/>
            <a:r>
              <a:rPr lang="en-US" sz="2800" b="1">
                <a:solidFill>
                  <a:schemeClr val="bg1"/>
                </a:solidFill>
                <a:latin typeface="Aharoni" panose="020B0604020202020204" pitchFamily="2" charset="-79"/>
                <a:cs typeface="Aharoni" panose="020B0604020202020204" pitchFamily="2" charset="-79"/>
              </a:rPr>
              <a:t>Income</a:t>
            </a:r>
          </a:p>
          <a:p>
            <a:pPr algn="ctr"/>
            <a:r>
              <a:rPr lang="en-US" sz="2800" b="1">
                <a:solidFill>
                  <a:schemeClr val="bg1"/>
                </a:solidFill>
                <a:latin typeface="Aharoni" panose="020B0604020202020204" pitchFamily="2" charset="-79"/>
                <a:cs typeface="Aharoni" panose="020B0604020202020204" pitchFamily="2" charset="-79"/>
              </a:rPr>
              <a:t>Prediction</a:t>
            </a:r>
          </a:p>
        </p:txBody>
      </p:sp>
    </p:spTree>
    <p:extLst>
      <p:ext uri="{BB962C8B-B14F-4D97-AF65-F5344CB8AC3E}">
        <p14:creationId xmlns:p14="http://schemas.microsoft.com/office/powerpoint/2010/main" val="426031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895-03BB-B4B3-D19A-AD80231BE315}"/>
              </a:ext>
            </a:extLst>
          </p:cNvPr>
          <p:cNvSpPr>
            <a:spLocks noGrp="1"/>
          </p:cNvSpPr>
          <p:nvPr>
            <p:ph type="title"/>
          </p:nvPr>
        </p:nvSpPr>
        <p:spPr/>
        <p:txBody>
          <a:bodyPr/>
          <a:lstStyle/>
          <a:p>
            <a:r>
              <a:rPr lang="en-US">
                <a:ea typeface="+mj-lt"/>
                <a:cs typeface="+mj-lt"/>
              </a:rPr>
              <a:t>Chi-Squared (X2) Test - 5 Best features</a:t>
            </a:r>
            <a:endParaRPr lang="en-US"/>
          </a:p>
        </p:txBody>
      </p:sp>
      <p:sp>
        <p:nvSpPr>
          <p:cNvPr id="3" name="Content Placeholder 2">
            <a:extLst>
              <a:ext uri="{FF2B5EF4-FFF2-40B4-BE49-F238E27FC236}">
                <a16:creationId xmlns:a16="http://schemas.microsoft.com/office/drawing/2014/main" id="{CAD6B069-4989-45B5-CFDB-BA3C05E17235}"/>
              </a:ext>
            </a:extLst>
          </p:cNvPr>
          <p:cNvSpPr>
            <a:spLocks noGrp="1"/>
          </p:cNvSpPr>
          <p:nvPr>
            <p:ph idx="1"/>
          </p:nvPr>
        </p:nvSpPr>
        <p:spPr>
          <a:xfrm>
            <a:off x="4834235" y="2436961"/>
            <a:ext cx="3333242" cy="3124201"/>
          </a:xfrm>
        </p:spPr>
        <p:txBody>
          <a:bodyPr>
            <a:normAutofit lnSpcReduction="10000"/>
          </a:bodyPr>
          <a:lstStyle/>
          <a:p>
            <a:pPr>
              <a:buFont typeface="Wingdings"/>
              <a:buChar char="ü"/>
            </a:pPr>
            <a:r>
              <a:rPr lang="en-US" sz="3200">
                <a:ea typeface="+mn-lt"/>
                <a:cs typeface="+mn-lt"/>
              </a:rPr>
              <a:t>Relationship</a:t>
            </a:r>
          </a:p>
          <a:p>
            <a:pPr>
              <a:buClr>
                <a:srgbClr val="1287C3"/>
              </a:buClr>
              <a:buFont typeface="Wingdings"/>
              <a:buChar char="ü"/>
            </a:pPr>
            <a:r>
              <a:rPr lang="en-US" sz="3200">
                <a:ea typeface="+mn-lt"/>
                <a:cs typeface="+mn-lt"/>
              </a:rPr>
              <a:t>education-num</a:t>
            </a:r>
          </a:p>
          <a:p>
            <a:pPr>
              <a:buClr>
                <a:srgbClr val="1287C3"/>
              </a:buClr>
              <a:buFont typeface="Wingdings"/>
              <a:buChar char="ü"/>
            </a:pPr>
            <a:r>
              <a:rPr lang="en-US" sz="3200">
                <a:ea typeface="+mn-lt"/>
                <a:cs typeface="+mn-lt"/>
              </a:rPr>
              <a:t>Age</a:t>
            </a:r>
          </a:p>
          <a:p>
            <a:pPr>
              <a:buClr>
                <a:srgbClr val="1287C3"/>
              </a:buClr>
              <a:buFont typeface="Wingdings"/>
              <a:buChar char="ü"/>
            </a:pPr>
            <a:r>
              <a:rPr lang="en-US" sz="3200">
                <a:ea typeface="+mn-lt"/>
                <a:cs typeface="+mn-lt"/>
              </a:rPr>
              <a:t>marital-status</a:t>
            </a:r>
          </a:p>
          <a:p>
            <a:pPr>
              <a:buClr>
                <a:srgbClr val="1287C3"/>
              </a:buClr>
              <a:buFont typeface="Wingdings"/>
              <a:buChar char="ü"/>
            </a:pPr>
            <a:r>
              <a:rPr lang="en-US" sz="3200">
                <a:ea typeface="+mn-lt"/>
                <a:cs typeface="+mn-lt"/>
              </a:rPr>
              <a:t>hours-per-week</a:t>
            </a:r>
            <a:endParaRPr lang="en-US" sz="3200"/>
          </a:p>
        </p:txBody>
      </p:sp>
    </p:spTree>
    <p:extLst>
      <p:ext uri="{BB962C8B-B14F-4D97-AF65-F5344CB8AC3E}">
        <p14:creationId xmlns:p14="http://schemas.microsoft.com/office/powerpoint/2010/main" val="326905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8"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9"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0"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9BE5D6C-A5DC-128E-4244-1893F12C957E}"/>
              </a:ext>
            </a:extLst>
          </p:cNvPr>
          <p:cNvSpPr>
            <a:spLocks noGrp="1"/>
          </p:cNvSpPr>
          <p:nvPr>
            <p:ph type="title"/>
          </p:nvPr>
        </p:nvSpPr>
        <p:spPr>
          <a:xfrm>
            <a:off x="1484312" y="685800"/>
            <a:ext cx="4278928" cy="1752599"/>
          </a:xfrm>
        </p:spPr>
        <p:txBody>
          <a:bodyPr vert="horz" lIns="91440" tIns="45720" rIns="91440" bIns="45720" rtlCol="0">
            <a:normAutofit/>
          </a:bodyPr>
          <a:lstStyle/>
          <a:p>
            <a:pPr>
              <a:lnSpc>
                <a:spcPct val="90000"/>
              </a:lnSpc>
            </a:pPr>
            <a:r>
              <a:rPr lang="en-US" sz="3700">
                <a:ea typeface="+mj-lt"/>
                <a:cs typeface="+mj-lt"/>
              </a:rPr>
              <a:t>Feature Importance </a:t>
            </a:r>
            <a:br>
              <a:rPr lang="en-US" sz="3700">
                <a:ea typeface="+mj-lt"/>
                <a:cs typeface="+mj-lt"/>
              </a:rPr>
            </a:br>
            <a:r>
              <a:rPr lang="en-US" sz="3700">
                <a:ea typeface="+mj-lt"/>
                <a:cs typeface="+mj-lt"/>
              </a:rPr>
              <a:t>of Random Forest Classifier </a:t>
            </a:r>
            <a:endParaRPr lang="en-US" sz="3700"/>
          </a:p>
        </p:txBody>
      </p:sp>
      <p:sp>
        <p:nvSpPr>
          <p:cNvPr id="31" name="Content Placeholder 30">
            <a:extLst>
              <a:ext uri="{FF2B5EF4-FFF2-40B4-BE49-F238E27FC236}">
                <a16:creationId xmlns:a16="http://schemas.microsoft.com/office/drawing/2014/main" id="{41FA4831-F2F5-4EA6-E283-9F1F66138019}"/>
              </a:ext>
            </a:extLst>
          </p:cNvPr>
          <p:cNvSpPr>
            <a:spLocks noGrp="1"/>
          </p:cNvSpPr>
          <p:nvPr>
            <p:ph idx="1"/>
          </p:nvPr>
        </p:nvSpPr>
        <p:spPr>
          <a:xfrm>
            <a:off x="1484310" y="2666999"/>
            <a:ext cx="4278929" cy="3124201"/>
          </a:xfrm>
        </p:spPr>
        <p:txBody>
          <a:bodyPr>
            <a:normAutofit/>
          </a:bodyPr>
          <a:lstStyle/>
          <a:p>
            <a:r>
              <a:rPr lang="en-US">
                <a:ea typeface="+mn-lt"/>
                <a:cs typeface="+mn-lt"/>
              </a:rPr>
              <a:t>Relationship</a:t>
            </a:r>
          </a:p>
          <a:p>
            <a:pPr>
              <a:buClr>
                <a:srgbClr val="1287C3"/>
              </a:buClr>
            </a:pPr>
            <a:r>
              <a:rPr lang="en-US">
                <a:ea typeface="+mn-lt"/>
                <a:cs typeface="+mn-lt"/>
              </a:rPr>
              <a:t>education-num</a:t>
            </a:r>
          </a:p>
          <a:p>
            <a:pPr>
              <a:buClr>
                <a:srgbClr val="1287C3"/>
              </a:buClr>
            </a:pPr>
            <a:r>
              <a:rPr lang="en-US">
                <a:ea typeface="+mn-lt"/>
                <a:cs typeface="+mn-lt"/>
              </a:rPr>
              <a:t>Age</a:t>
            </a:r>
          </a:p>
          <a:p>
            <a:pPr>
              <a:buClr>
                <a:srgbClr val="1287C3"/>
              </a:buClr>
            </a:pPr>
            <a:r>
              <a:rPr lang="en-US">
                <a:ea typeface="+mn-lt"/>
                <a:cs typeface="+mn-lt"/>
              </a:rPr>
              <a:t>marital-status</a:t>
            </a:r>
          </a:p>
          <a:p>
            <a:pPr>
              <a:buClr>
                <a:srgbClr val="1287C3"/>
              </a:buClr>
            </a:pPr>
            <a:r>
              <a:rPr lang="en-US">
                <a:ea typeface="+mn-lt"/>
                <a:cs typeface="+mn-lt"/>
              </a:rPr>
              <a:t>hours-per-week</a:t>
            </a:r>
            <a:endParaRPr lang="en-US"/>
          </a:p>
        </p:txBody>
      </p:sp>
      <p:sp>
        <p:nvSpPr>
          <p:cNvPr id="44"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FBFD3AA-F80B-93E2-A11A-FB223F750CAF}"/>
              </a:ext>
            </a:extLst>
          </p:cNvPr>
          <p:cNvPicPr>
            <a:picLocks noChangeAspect="1"/>
          </p:cNvPicPr>
          <p:nvPr/>
        </p:nvPicPr>
        <p:blipFill>
          <a:blip r:embed="rId4"/>
          <a:stretch>
            <a:fillRect/>
          </a:stretch>
        </p:blipFill>
        <p:spPr>
          <a:xfrm>
            <a:off x="6879816" y="1011765"/>
            <a:ext cx="3853335" cy="4546708"/>
          </a:xfrm>
          <a:prstGeom prst="rect">
            <a:avLst/>
          </a:prstGeom>
        </p:spPr>
      </p:pic>
    </p:spTree>
    <p:extLst>
      <p:ext uri="{BB962C8B-B14F-4D97-AF65-F5344CB8AC3E}">
        <p14:creationId xmlns:p14="http://schemas.microsoft.com/office/powerpoint/2010/main" val="85086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365F-19B4-22BB-CEAB-4A49B0DA42AB}"/>
              </a:ext>
            </a:extLst>
          </p:cNvPr>
          <p:cNvSpPr>
            <a:spLocks noGrp="1"/>
          </p:cNvSpPr>
          <p:nvPr>
            <p:ph type="title"/>
          </p:nvPr>
        </p:nvSpPr>
        <p:spPr/>
        <p:txBody>
          <a:bodyPr/>
          <a:lstStyle/>
          <a:p>
            <a:r>
              <a:rPr lang="en-US"/>
              <a:t>Findings and Recommendations</a:t>
            </a:r>
          </a:p>
        </p:txBody>
      </p:sp>
      <p:sp>
        <p:nvSpPr>
          <p:cNvPr id="3" name="Content Placeholder 2">
            <a:extLst>
              <a:ext uri="{FF2B5EF4-FFF2-40B4-BE49-F238E27FC236}">
                <a16:creationId xmlns:a16="http://schemas.microsoft.com/office/drawing/2014/main" id="{839BC7DC-B141-E67E-9634-AF977005BCC1}"/>
              </a:ext>
            </a:extLst>
          </p:cNvPr>
          <p:cNvSpPr>
            <a:spLocks noGrp="1"/>
          </p:cNvSpPr>
          <p:nvPr>
            <p:ph idx="1"/>
          </p:nvPr>
        </p:nvSpPr>
        <p:spPr>
          <a:xfrm>
            <a:off x="1484310" y="2077528"/>
            <a:ext cx="10018713" cy="3713672"/>
          </a:xfrm>
        </p:spPr>
        <p:txBody>
          <a:bodyPr/>
          <a:lstStyle/>
          <a:p>
            <a:r>
              <a:rPr lang="en-US"/>
              <a:t>Random Forest Classifier</a:t>
            </a:r>
          </a:p>
          <a:p>
            <a:pPr>
              <a:buClr>
                <a:srgbClr val="1287C3"/>
              </a:buClr>
            </a:pPr>
            <a:r>
              <a:rPr lang="en-US">
                <a:ea typeface="+mn-lt"/>
                <a:cs typeface="+mn-lt"/>
              </a:rPr>
              <a:t>Features having high impact on the target variable “income”</a:t>
            </a:r>
          </a:p>
          <a:p>
            <a:pPr lvl="1">
              <a:buClr>
                <a:srgbClr val="1287C3"/>
              </a:buClr>
              <a:buFont typeface="Wingdings"/>
              <a:buChar char="v"/>
            </a:pPr>
            <a:r>
              <a:rPr lang="en-US">
                <a:ea typeface="+mn-lt"/>
                <a:cs typeface="+mn-lt"/>
              </a:rPr>
              <a:t>Relationship: Relationship of the person to the family</a:t>
            </a:r>
            <a:endParaRPr lang="en-US"/>
          </a:p>
          <a:p>
            <a:pPr lvl="1">
              <a:buFont typeface="Wingdings"/>
              <a:buChar char="v"/>
            </a:pPr>
            <a:r>
              <a:rPr lang="en-US">
                <a:ea typeface="+mn-lt"/>
                <a:cs typeface="+mn-lt"/>
              </a:rPr>
              <a:t>Education-num: Number of years the person had education</a:t>
            </a:r>
            <a:endParaRPr lang="en-US"/>
          </a:p>
          <a:p>
            <a:pPr lvl="1">
              <a:buFont typeface="Wingdings"/>
              <a:buChar char="v"/>
            </a:pPr>
            <a:r>
              <a:rPr lang="en-US">
                <a:ea typeface="+mn-lt"/>
                <a:cs typeface="+mn-lt"/>
              </a:rPr>
              <a:t>Age: Age of the person</a:t>
            </a:r>
            <a:endParaRPr lang="en-US"/>
          </a:p>
          <a:p>
            <a:pPr lvl="1">
              <a:buFont typeface="Wingdings"/>
              <a:buChar char="v"/>
            </a:pPr>
            <a:r>
              <a:rPr lang="en-US">
                <a:ea typeface="+mn-lt"/>
                <a:cs typeface="+mn-lt"/>
              </a:rPr>
              <a:t>Marital-status:  Marital status of the person </a:t>
            </a:r>
            <a:endParaRPr lang="en-US"/>
          </a:p>
          <a:p>
            <a:pPr lvl="1">
              <a:buClr>
                <a:srgbClr val="1287C3"/>
              </a:buClr>
              <a:buFont typeface="Wingdings"/>
              <a:buChar char="v"/>
            </a:pPr>
            <a:r>
              <a:rPr lang="en-US">
                <a:ea typeface="+mn-lt"/>
                <a:cs typeface="+mn-lt"/>
              </a:rPr>
              <a:t>Hours-per-week: Hour the person worked for a week</a:t>
            </a:r>
            <a:endParaRPr lang="en-US"/>
          </a:p>
          <a:p>
            <a:pPr>
              <a:buClr>
                <a:srgbClr val="1287C3"/>
              </a:buClr>
            </a:pPr>
            <a:endParaRPr lang="en-US"/>
          </a:p>
        </p:txBody>
      </p:sp>
    </p:spTree>
    <p:extLst>
      <p:ext uri="{BB962C8B-B14F-4D97-AF65-F5344CB8AC3E}">
        <p14:creationId xmlns:p14="http://schemas.microsoft.com/office/powerpoint/2010/main" val="173141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88DA-1958-8947-9480-3EBA884A193A}"/>
              </a:ext>
            </a:extLst>
          </p:cNvPr>
          <p:cNvSpPr>
            <a:spLocks noGrp="1"/>
          </p:cNvSpPr>
          <p:nvPr>
            <p:ph type="title"/>
          </p:nvPr>
        </p:nvSpPr>
        <p:spPr>
          <a:xfrm>
            <a:off x="1484311" y="685800"/>
            <a:ext cx="10018713" cy="1091241"/>
          </a:xfrm>
        </p:spPr>
        <p:txBody>
          <a:bodyPr/>
          <a:lstStyle/>
          <a:p>
            <a:r>
              <a:rPr lang="en-US"/>
              <a:t>Findings and Recommendations</a:t>
            </a:r>
          </a:p>
        </p:txBody>
      </p:sp>
      <p:sp>
        <p:nvSpPr>
          <p:cNvPr id="3" name="Content Placeholder 2">
            <a:extLst>
              <a:ext uri="{FF2B5EF4-FFF2-40B4-BE49-F238E27FC236}">
                <a16:creationId xmlns:a16="http://schemas.microsoft.com/office/drawing/2014/main" id="{A8E4763C-A76A-FA71-D98C-7DA255DCE1B3}"/>
              </a:ext>
            </a:extLst>
          </p:cNvPr>
          <p:cNvSpPr>
            <a:spLocks noGrp="1"/>
          </p:cNvSpPr>
          <p:nvPr>
            <p:ph idx="1"/>
          </p:nvPr>
        </p:nvSpPr>
        <p:spPr>
          <a:xfrm>
            <a:off x="1484310" y="1775603"/>
            <a:ext cx="10018713" cy="4015597"/>
          </a:xfrm>
        </p:spPr>
        <p:txBody>
          <a:bodyPr vert="horz" lIns="91440" tIns="45720" rIns="91440" bIns="45720" rtlCol="0" anchor="t">
            <a:normAutofit fontScale="92500"/>
          </a:bodyPr>
          <a:lstStyle/>
          <a:p>
            <a:pPr marL="0" indent="0" algn="just">
              <a:buNone/>
            </a:pPr>
            <a:r>
              <a:rPr lang="en-US">
                <a:ea typeface="+mn-lt"/>
                <a:cs typeface="+mn-lt"/>
              </a:rPr>
              <a:t>Recommendations for earning an income higher than  50K: </a:t>
            </a:r>
            <a:endParaRPr lang="en-US"/>
          </a:p>
          <a:p>
            <a:pPr lvl="1" algn="just"/>
            <a:r>
              <a:rPr lang="en-US">
                <a:ea typeface="+mn-lt"/>
                <a:cs typeface="+mn-lt"/>
              </a:rPr>
              <a:t>You should work more hours per week to earn more income (Example: one who works 80 hours earn more compared to the one who works only 40 hours)</a:t>
            </a:r>
            <a:endParaRPr lang="en-US"/>
          </a:p>
          <a:p>
            <a:pPr lvl="1" algn="just"/>
            <a:r>
              <a:rPr lang="en-US">
                <a:ea typeface="+mn-lt"/>
                <a:cs typeface="+mn-lt"/>
              </a:rPr>
              <a:t>You should study for a greater number of years (number of education years) to earn high income. </a:t>
            </a:r>
          </a:p>
          <a:p>
            <a:pPr lvl="1" algn="just">
              <a:buClr>
                <a:srgbClr val="1287C3"/>
              </a:buClr>
            </a:pPr>
            <a:r>
              <a:rPr lang="en-US">
                <a:ea typeface="+mn-lt"/>
                <a:cs typeface="+mn-lt"/>
              </a:rPr>
              <a:t>The model also predicted that married persons earn more compared to unmarried persons. This may be because a person with more experience (in term of years) is earning more compared to freshers. Mostly, the persons with more experience are married. </a:t>
            </a:r>
            <a:endParaRPr lang="en-US"/>
          </a:p>
          <a:p>
            <a:pPr lvl="1" algn="just"/>
            <a:r>
              <a:rPr lang="en-US">
                <a:ea typeface="+mn-lt"/>
                <a:cs typeface="+mn-lt"/>
              </a:rPr>
              <a:t>The model predicts that older people earn more compared to younger people. This implies that older people would have more experience who in turn earn more. So, as you get older, you will likely earn more income. </a:t>
            </a:r>
            <a:endParaRPr lang="en-US"/>
          </a:p>
          <a:p>
            <a:pPr>
              <a:buClr>
                <a:srgbClr val="1287C3"/>
              </a:buClr>
            </a:pPr>
            <a:endParaRPr lang="en-US"/>
          </a:p>
        </p:txBody>
      </p:sp>
    </p:spTree>
    <p:extLst>
      <p:ext uri="{BB962C8B-B14F-4D97-AF65-F5344CB8AC3E}">
        <p14:creationId xmlns:p14="http://schemas.microsoft.com/office/powerpoint/2010/main" val="318331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871F-10C7-F354-D3D8-ACA44C3F141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C2829D5-85BD-86FD-9976-AF8AA2E0366A}"/>
              </a:ext>
            </a:extLst>
          </p:cNvPr>
          <p:cNvSpPr>
            <a:spLocks noGrp="1"/>
          </p:cNvSpPr>
          <p:nvPr>
            <p:ph idx="1"/>
          </p:nvPr>
        </p:nvSpPr>
        <p:spPr>
          <a:xfrm>
            <a:off x="1599329" y="2149414"/>
            <a:ext cx="10018713" cy="3641785"/>
          </a:xfrm>
        </p:spPr>
        <p:txBody>
          <a:bodyPr vert="horz" lIns="91440" tIns="45720" rIns="91440" bIns="45720" rtlCol="0" anchor="t">
            <a:normAutofit fontScale="92500"/>
          </a:bodyPr>
          <a:lstStyle/>
          <a:p>
            <a:pPr marL="0" indent="0">
              <a:buClr>
                <a:srgbClr val="1287C3"/>
              </a:buClr>
              <a:buNone/>
            </a:pPr>
            <a:r>
              <a:rPr lang="en-US"/>
              <a:t>Abbott, D. (2014). </a:t>
            </a:r>
            <a:r>
              <a:rPr lang="en-US" i="1"/>
              <a:t>Applied Predictive Analytics: Principles and Techniques for the Professional Data Analyst</a:t>
            </a:r>
            <a:r>
              <a:rPr lang="en-US"/>
              <a:t>. John Wiley &amp; Sons, Inc. </a:t>
            </a:r>
          </a:p>
          <a:p>
            <a:pPr marL="0" indent="0" algn="just">
              <a:buClr>
                <a:srgbClr val="1287C3"/>
              </a:buClr>
              <a:buNone/>
            </a:pPr>
            <a:r>
              <a:rPr lang="en-US">
                <a:hlinkClick r:id="rId2"/>
              </a:rPr>
              <a:t>https://www.census.gov/en.html</a:t>
            </a:r>
            <a:r>
              <a:rPr lang="en-US"/>
              <a:t> </a:t>
            </a:r>
          </a:p>
          <a:p>
            <a:pPr marL="0" indent="0" algn="just">
              <a:buClr>
                <a:srgbClr val="1287C3"/>
              </a:buClr>
              <a:buNone/>
            </a:pPr>
            <a:r>
              <a:rPr lang="en-US">
                <a:hlinkClick r:id="rId3"/>
              </a:rPr>
              <a:t>https://www.kaggle.com/datasets/uciml/adult-census-income</a:t>
            </a:r>
            <a:r>
              <a:rPr lang="en-US"/>
              <a:t> </a:t>
            </a:r>
          </a:p>
          <a:p>
            <a:pPr marL="0" indent="0">
              <a:buClr>
                <a:srgbClr val="1287C3"/>
              </a:buClr>
              <a:buNone/>
            </a:pPr>
            <a:r>
              <a:rPr lang="en-US">
                <a:hlinkClick r:id="rId4"/>
              </a:rPr>
              <a:t>https://www.techtarget.com/searchbusinessanalytics/definition/logistic-regression</a:t>
            </a:r>
            <a:r>
              <a:rPr lang="en-US"/>
              <a:t> </a:t>
            </a:r>
          </a:p>
          <a:p>
            <a:pPr marL="0" indent="0">
              <a:buClr>
                <a:srgbClr val="1287C3"/>
              </a:buClr>
              <a:buNone/>
            </a:pPr>
            <a:r>
              <a:rPr lang="en-US">
                <a:hlinkClick r:id="rId5"/>
              </a:rPr>
              <a:t>https://support.minitab.com/en-us/minitab-express/1/help-and-how-to/modeling-statistics/regression/how-to/binary-logistic-regression/before-you-start/data-considerations/</a:t>
            </a:r>
            <a:endParaRPr lang="en-US"/>
          </a:p>
        </p:txBody>
      </p:sp>
    </p:spTree>
    <p:extLst>
      <p:ext uri="{BB962C8B-B14F-4D97-AF65-F5344CB8AC3E}">
        <p14:creationId xmlns:p14="http://schemas.microsoft.com/office/powerpoint/2010/main" val="395231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0236-8138-9E53-4E8A-D730D31F4AD6}"/>
              </a:ext>
            </a:extLst>
          </p:cNvPr>
          <p:cNvSpPr>
            <a:spLocks noGrp="1"/>
          </p:cNvSpPr>
          <p:nvPr>
            <p:ph type="title"/>
          </p:nvPr>
        </p:nvSpPr>
        <p:spPr/>
        <p:txBody>
          <a:bodyPr/>
          <a:lstStyle/>
          <a:p>
            <a:r>
              <a:rPr lang="en-US"/>
              <a:t>Why is income prediction important?</a:t>
            </a:r>
          </a:p>
        </p:txBody>
      </p:sp>
      <p:pic>
        <p:nvPicPr>
          <p:cNvPr id="10" name="Content Placeholder 9" descr="A close-up of a sculpture&#10;&#10;Description automatically generated with low confidence">
            <a:extLst>
              <a:ext uri="{FF2B5EF4-FFF2-40B4-BE49-F238E27FC236}">
                <a16:creationId xmlns:a16="http://schemas.microsoft.com/office/drawing/2014/main" id="{C799E874-6C79-5B96-39E7-1282538FE3FC}"/>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48299" y="2091690"/>
            <a:ext cx="2893843" cy="3830086"/>
          </a:xfrm>
        </p:spPr>
      </p:pic>
    </p:spTree>
    <p:extLst>
      <p:ext uri="{BB962C8B-B14F-4D97-AF65-F5344CB8AC3E}">
        <p14:creationId xmlns:p14="http://schemas.microsoft.com/office/powerpoint/2010/main" val="247476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9169-30BE-7111-D293-773E1A07C8D4}"/>
              </a:ext>
            </a:extLst>
          </p:cNvPr>
          <p:cNvSpPr>
            <a:spLocks noGrp="1"/>
          </p:cNvSpPr>
          <p:nvPr>
            <p:ph type="title"/>
          </p:nvPr>
        </p:nvSpPr>
        <p:spPr>
          <a:xfrm>
            <a:off x="1484311" y="326366"/>
            <a:ext cx="10018713" cy="1134373"/>
          </a:xfrm>
        </p:spPr>
        <p:txBody>
          <a:bodyPr/>
          <a:lstStyle/>
          <a:p>
            <a:r>
              <a:rPr lang="en-US"/>
              <a:t>Data Structure</a:t>
            </a:r>
          </a:p>
        </p:txBody>
      </p:sp>
      <p:graphicFrame>
        <p:nvGraphicFramePr>
          <p:cNvPr id="5" name="Content Placeholder 4">
            <a:extLst>
              <a:ext uri="{FF2B5EF4-FFF2-40B4-BE49-F238E27FC236}">
                <a16:creationId xmlns:a16="http://schemas.microsoft.com/office/drawing/2014/main" id="{BC450DC0-F567-626A-8879-9C5363737B13}"/>
              </a:ext>
            </a:extLst>
          </p:cNvPr>
          <p:cNvGraphicFramePr>
            <a:graphicFrameLocks noGrp="1"/>
          </p:cNvGraphicFramePr>
          <p:nvPr>
            <p:ph idx="1"/>
            <p:extLst>
              <p:ext uri="{D42A27DB-BD31-4B8C-83A1-F6EECF244321}">
                <p14:modId xmlns:p14="http://schemas.microsoft.com/office/powerpoint/2010/main" val="498123953"/>
              </p:ext>
            </p:extLst>
          </p:nvPr>
        </p:nvGraphicFramePr>
        <p:xfrm>
          <a:off x="1897811" y="1538377"/>
          <a:ext cx="9606038" cy="4599136"/>
        </p:xfrm>
        <a:graphic>
          <a:graphicData uri="http://schemas.openxmlformats.org/drawingml/2006/table">
            <a:tbl>
              <a:tblPr firstRow="1" firstCol="1" bandRow="1">
                <a:tableStyleId>{5C22544A-7EE6-4342-B048-85BDC9FD1C3A}</a:tableStyleId>
              </a:tblPr>
              <a:tblGrid>
                <a:gridCol w="2461845">
                  <a:extLst>
                    <a:ext uri="{9D8B030D-6E8A-4147-A177-3AD203B41FA5}">
                      <a16:colId xmlns:a16="http://schemas.microsoft.com/office/drawing/2014/main" val="182384330"/>
                    </a:ext>
                  </a:extLst>
                </a:gridCol>
                <a:gridCol w="4044461">
                  <a:extLst>
                    <a:ext uri="{9D8B030D-6E8A-4147-A177-3AD203B41FA5}">
                      <a16:colId xmlns:a16="http://schemas.microsoft.com/office/drawing/2014/main" val="1565160336"/>
                    </a:ext>
                  </a:extLst>
                </a:gridCol>
                <a:gridCol w="3099732">
                  <a:extLst>
                    <a:ext uri="{9D8B030D-6E8A-4147-A177-3AD203B41FA5}">
                      <a16:colId xmlns:a16="http://schemas.microsoft.com/office/drawing/2014/main" val="594599933"/>
                    </a:ext>
                  </a:extLst>
                </a:gridCol>
              </a:tblGrid>
              <a:tr h="287446">
                <a:tc>
                  <a:txBody>
                    <a:bodyPr/>
                    <a:lstStyle/>
                    <a:p>
                      <a:pPr>
                        <a:spcAft>
                          <a:spcPts val="0"/>
                        </a:spcAft>
                      </a:pPr>
                      <a:r>
                        <a:rPr lang="en-US" sz="1800">
                          <a:effectLst/>
                        </a:rPr>
                        <a:t>Feature Name</a:t>
                      </a:r>
                    </a:p>
                  </a:txBody>
                  <a:tcPr marL="68580" marR="68580" marT="0" marB="0" anchor="b"/>
                </a:tc>
                <a:tc>
                  <a:txBody>
                    <a:bodyPr/>
                    <a:lstStyle/>
                    <a:p>
                      <a:pPr>
                        <a:spcAft>
                          <a:spcPts val="0"/>
                        </a:spcAft>
                      </a:pPr>
                      <a:r>
                        <a:rPr lang="en-US" sz="1800">
                          <a:effectLst/>
                        </a:rPr>
                        <a:t>Feature Description</a:t>
                      </a:r>
                    </a:p>
                  </a:txBody>
                  <a:tcPr marL="68580" marR="68580" marT="0" marB="0" anchor="b"/>
                </a:tc>
                <a:tc>
                  <a:txBody>
                    <a:bodyPr/>
                    <a:lstStyle/>
                    <a:p>
                      <a:pPr>
                        <a:spcAft>
                          <a:spcPts val="0"/>
                        </a:spcAft>
                      </a:pPr>
                      <a:r>
                        <a:rPr lang="en-US" sz="1800">
                          <a:effectLst/>
                        </a:rPr>
                        <a:t>Feature Type</a:t>
                      </a:r>
                    </a:p>
                  </a:txBody>
                  <a:tcPr marL="68580" marR="68580" marT="0" marB="0" anchor="b"/>
                </a:tc>
                <a:extLst>
                  <a:ext uri="{0D108BD9-81ED-4DB2-BD59-A6C34878D82A}">
                    <a16:rowId xmlns:a16="http://schemas.microsoft.com/office/drawing/2014/main" val="3690768694"/>
                  </a:ext>
                </a:extLst>
              </a:tr>
              <a:tr h="287446">
                <a:tc>
                  <a:txBody>
                    <a:bodyPr/>
                    <a:lstStyle/>
                    <a:p>
                      <a:pPr>
                        <a:spcAft>
                          <a:spcPts val="0"/>
                        </a:spcAft>
                      </a:pPr>
                      <a:r>
                        <a:rPr lang="en-US" sz="1800">
                          <a:effectLst/>
                        </a:rPr>
                        <a:t>age</a:t>
                      </a:r>
                    </a:p>
                  </a:txBody>
                  <a:tcPr marL="68580" marR="68580" marT="0" marB="0" anchor="b"/>
                </a:tc>
                <a:tc>
                  <a:txBody>
                    <a:bodyPr/>
                    <a:lstStyle/>
                    <a:p>
                      <a:pPr>
                        <a:spcAft>
                          <a:spcPts val="0"/>
                        </a:spcAft>
                      </a:pPr>
                      <a:r>
                        <a:rPr lang="en-US" sz="1800">
                          <a:effectLst/>
                        </a:rPr>
                        <a:t>Age of the person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79393448"/>
                  </a:ext>
                </a:extLst>
              </a:tr>
              <a:tr h="287446">
                <a:tc>
                  <a:txBody>
                    <a:bodyPr/>
                    <a:lstStyle/>
                    <a:p>
                      <a:pPr>
                        <a:spcAft>
                          <a:spcPts val="0"/>
                        </a:spcAft>
                      </a:pPr>
                      <a:r>
                        <a:rPr lang="en-US" sz="1800">
                          <a:effectLst/>
                        </a:rPr>
                        <a:t>workclass</a:t>
                      </a:r>
                    </a:p>
                  </a:txBody>
                  <a:tcPr marL="68580" marR="68580" marT="0" marB="0" anchor="b"/>
                </a:tc>
                <a:tc>
                  <a:txBody>
                    <a:bodyPr/>
                    <a:lstStyle/>
                    <a:p>
                      <a:pPr>
                        <a:spcAft>
                          <a:spcPts val="0"/>
                        </a:spcAft>
                      </a:pPr>
                      <a:r>
                        <a:rPr lang="en-US" sz="1800">
                          <a:effectLst/>
                        </a:rPr>
                        <a:t>Work class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1612160072"/>
                  </a:ext>
                </a:extLst>
              </a:tr>
              <a:tr h="287446">
                <a:tc>
                  <a:txBody>
                    <a:bodyPr/>
                    <a:lstStyle/>
                    <a:p>
                      <a:pPr>
                        <a:spcAft>
                          <a:spcPts val="0"/>
                        </a:spcAft>
                      </a:pPr>
                      <a:r>
                        <a:rPr lang="en-US" sz="1800">
                          <a:effectLst/>
                        </a:rPr>
                        <a:t>fnlwgt</a:t>
                      </a:r>
                    </a:p>
                  </a:txBody>
                  <a:tcPr marL="68580" marR="68580" marT="0" marB="0" anchor="b"/>
                </a:tc>
                <a:tc>
                  <a:txBody>
                    <a:bodyPr/>
                    <a:lstStyle/>
                    <a:p>
                      <a:pPr>
                        <a:spcAft>
                          <a:spcPts val="0"/>
                        </a:spcAft>
                      </a:pPr>
                      <a:r>
                        <a:rPr lang="en-US" sz="1800">
                          <a:effectLst/>
                        </a:rPr>
                        <a:t>Final Weight</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2692053553"/>
                  </a:ext>
                </a:extLst>
              </a:tr>
              <a:tr h="287446">
                <a:tc>
                  <a:txBody>
                    <a:bodyPr/>
                    <a:lstStyle/>
                    <a:p>
                      <a:pPr>
                        <a:spcAft>
                          <a:spcPts val="0"/>
                        </a:spcAft>
                      </a:pPr>
                      <a:r>
                        <a:rPr lang="en-US" sz="1800">
                          <a:effectLst/>
                        </a:rPr>
                        <a:t>education</a:t>
                      </a:r>
                    </a:p>
                  </a:txBody>
                  <a:tcPr marL="68580" marR="68580" marT="0" marB="0" anchor="b"/>
                </a:tc>
                <a:tc>
                  <a:txBody>
                    <a:bodyPr/>
                    <a:lstStyle/>
                    <a:p>
                      <a:pPr>
                        <a:spcAft>
                          <a:spcPts val="0"/>
                        </a:spcAft>
                      </a:pPr>
                      <a:r>
                        <a:rPr lang="en-US" sz="1800">
                          <a:effectLst/>
                        </a:rPr>
                        <a:t>Education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380747625"/>
                  </a:ext>
                </a:extLst>
              </a:tr>
              <a:tr h="287446">
                <a:tc>
                  <a:txBody>
                    <a:bodyPr/>
                    <a:lstStyle/>
                    <a:p>
                      <a:pPr>
                        <a:spcAft>
                          <a:spcPts val="0"/>
                        </a:spcAft>
                      </a:pPr>
                      <a:r>
                        <a:rPr lang="en-US" sz="1800">
                          <a:effectLst/>
                        </a:rPr>
                        <a:t>education-num</a:t>
                      </a:r>
                    </a:p>
                  </a:txBody>
                  <a:tcPr marL="68580" marR="68580" marT="0" marB="0" anchor="b"/>
                </a:tc>
                <a:tc>
                  <a:txBody>
                    <a:bodyPr/>
                    <a:lstStyle/>
                    <a:p>
                      <a:pPr>
                        <a:spcAft>
                          <a:spcPts val="0"/>
                        </a:spcAft>
                      </a:pPr>
                      <a:r>
                        <a:rPr lang="en-US" sz="1800">
                          <a:effectLst/>
                        </a:rPr>
                        <a:t>Number of years the person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4132606437"/>
                  </a:ext>
                </a:extLst>
              </a:tr>
              <a:tr h="287446">
                <a:tc>
                  <a:txBody>
                    <a:bodyPr/>
                    <a:lstStyle/>
                    <a:p>
                      <a:pPr>
                        <a:spcAft>
                          <a:spcPts val="0"/>
                        </a:spcAft>
                      </a:pPr>
                      <a:r>
                        <a:rPr lang="en-US" sz="1800">
                          <a:effectLst/>
                        </a:rPr>
                        <a:t>marital-status</a:t>
                      </a:r>
                    </a:p>
                  </a:txBody>
                  <a:tcPr marL="68580" marR="68580" marT="0" marB="0" anchor="b"/>
                </a:tc>
                <a:tc>
                  <a:txBody>
                    <a:bodyPr/>
                    <a:lstStyle/>
                    <a:p>
                      <a:pPr>
                        <a:spcAft>
                          <a:spcPts val="0"/>
                        </a:spcAft>
                      </a:pPr>
                      <a:r>
                        <a:rPr lang="en-US" sz="1800">
                          <a:effectLst/>
                        </a:rPr>
                        <a:t>Marital status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844803730"/>
                  </a:ext>
                </a:extLst>
              </a:tr>
              <a:tr h="287446">
                <a:tc>
                  <a:txBody>
                    <a:bodyPr/>
                    <a:lstStyle/>
                    <a:p>
                      <a:pPr>
                        <a:spcAft>
                          <a:spcPts val="0"/>
                        </a:spcAft>
                      </a:pPr>
                      <a:r>
                        <a:rPr lang="en-US" sz="1800">
                          <a:effectLst/>
                        </a:rPr>
                        <a:t>occupation</a:t>
                      </a:r>
                    </a:p>
                  </a:txBody>
                  <a:tcPr marL="68580" marR="68580" marT="0" marB="0" anchor="b"/>
                </a:tc>
                <a:tc>
                  <a:txBody>
                    <a:bodyPr/>
                    <a:lstStyle/>
                    <a:p>
                      <a:pPr>
                        <a:spcAft>
                          <a:spcPts val="0"/>
                        </a:spcAft>
                      </a:pPr>
                      <a:r>
                        <a:rPr lang="en-US" sz="1800">
                          <a:effectLst/>
                        </a:rPr>
                        <a:t>Occupation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3188271413"/>
                  </a:ext>
                </a:extLst>
              </a:tr>
              <a:tr h="287446">
                <a:tc>
                  <a:txBody>
                    <a:bodyPr/>
                    <a:lstStyle/>
                    <a:p>
                      <a:pPr>
                        <a:spcAft>
                          <a:spcPts val="0"/>
                        </a:spcAft>
                      </a:pPr>
                      <a:r>
                        <a:rPr lang="en-US" sz="1800">
                          <a:effectLst/>
                        </a:rPr>
                        <a:t>relationship</a:t>
                      </a:r>
                    </a:p>
                  </a:txBody>
                  <a:tcPr marL="68580" marR="68580" marT="0" marB="0" anchor="b"/>
                </a:tc>
                <a:tc>
                  <a:txBody>
                    <a:bodyPr/>
                    <a:lstStyle/>
                    <a:p>
                      <a:pPr>
                        <a:spcAft>
                          <a:spcPts val="0"/>
                        </a:spcAft>
                      </a:pPr>
                      <a:r>
                        <a:rPr lang="en-US" sz="1800">
                          <a:effectLst/>
                        </a:rPr>
                        <a:t>Relationship of the person to the family</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1221075765"/>
                  </a:ext>
                </a:extLst>
              </a:tr>
              <a:tr h="287446">
                <a:tc>
                  <a:txBody>
                    <a:bodyPr/>
                    <a:lstStyle/>
                    <a:p>
                      <a:pPr>
                        <a:spcAft>
                          <a:spcPts val="0"/>
                        </a:spcAft>
                      </a:pPr>
                      <a:r>
                        <a:rPr lang="en-US" sz="1800">
                          <a:effectLst/>
                        </a:rPr>
                        <a:t>race</a:t>
                      </a:r>
                    </a:p>
                  </a:txBody>
                  <a:tcPr marL="68580" marR="68580" marT="0" marB="0" anchor="b"/>
                </a:tc>
                <a:tc>
                  <a:txBody>
                    <a:bodyPr/>
                    <a:lstStyle/>
                    <a:p>
                      <a:pPr>
                        <a:spcAft>
                          <a:spcPts val="0"/>
                        </a:spcAft>
                      </a:pPr>
                      <a:r>
                        <a:rPr lang="en-US" sz="1800">
                          <a:effectLst/>
                        </a:rPr>
                        <a:t>Race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737753320"/>
                  </a:ext>
                </a:extLst>
              </a:tr>
              <a:tr h="287446">
                <a:tc>
                  <a:txBody>
                    <a:bodyPr/>
                    <a:lstStyle/>
                    <a:p>
                      <a:pPr>
                        <a:spcAft>
                          <a:spcPts val="0"/>
                        </a:spcAft>
                      </a:pPr>
                      <a:r>
                        <a:rPr lang="en-US" sz="1800">
                          <a:effectLst/>
                        </a:rPr>
                        <a:t>sex</a:t>
                      </a:r>
                    </a:p>
                  </a:txBody>
                  <a:tcPr marL="68580" marR="68580" marT="0" marB="0" anchor="b"/>
                </a:tc>
                <a:tc>
                  <a:txBody>
                    <a:bodyPr/>
                    <a:lstStyle/>
                    <a:p>
                      <a:pPr>
                        <a:spcAft>
                          <a:spcPts val="0"/>
                        </a:spcAft>
                      </a:pPr>
                      <a:r>
                        <a:rPr lang="en-US" sz="1800">
                          <a:effectLst/>
                        </a:rPr>
                        <a:t>Sex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148931137"/>
                  </a:ext>
                </a:extLst>
              </a:tr>
              <a:tr h="287446">
                <a:tc>
                  <a:txBody>
                    <a:bodyPr/>
                    <a:lstStyle/>
                    <a:p>
                      <a:pPr>
                        <a:spcAft>
                          <a:spcPts val="0"/>
                        </a:spcAft>
                      </a:pPr>
                      <a:r>
                        <a:rPr lang="en-US" sz="1800">
                          <a:effectLst/>
                        </a:rPr>
                        <a:t>capital-gain</a:t>
                      </a:r>
                    </a:p>
                  </a:txBody>
                  <a:tcPr marL="68580" marR="68580" marT="0" marB="0" anchor="b"/>
                </a:tc>
                <a:tc>
                  <a:txBody>
                    <a:bodyPr/>
                    <a:lstStyle/>
                    <a:p>
                      <a:pPr>
                        <a:spcAft>
                          <a:spcPts val="0"/>
                        </a:spcAft>
                      </a:pPr>
                      <a:r>
                        <a:rPr lang="en-US" sz="1800">
                          <a:effectLst/>
                        </a:rPr>
                        <a:t>Capital Gain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2156538116"/>
                  </a:ext>
                </a:extLst>
              </a:tr>
              <a:tr h="287446">
                <a:tc>
                  <a:txBody>
                    <a:bodyPr/>
                    <a:lstStyle/>
                    <a:p>
                      <a:pPr>
                        <a:spcAft>
                          <a:spcPts val="0"/>
                        </a:spcAft>
                      </a:pPr>
                      <a:r>
                        <a:rPr lang="en-US" sz="1800">
                          <a:effectLst/>
                        </a:rPr>
                        <a:t>capital-loss</a:t>
                      </a:r>
                    </a:p>
                  </a:txBody>
                  <a:tcPr marL="68580" marR="68580" marT="0" marB="0" anchor="b"/>
                </a:tc>
                <a:tc>
                  <a:txBody>
                    <a:bodyPr/>
                    <a:lstStyle/>
                    <a:p>
                      <a:pPr>
                        <a:spcAft>
                          <a:spcPts val="0"/>
                        </a:spcAft>
                      </a:pPr>
                      <a:r>
                        <a:rPr lang="en-US" sz="1800">
                          <a:effectLst/>
                        </a:rPr>
                        <a:t>Capital Loss</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139561997"/>
                  </a:ext>
                </a:extLst>
              </a:tr>
              <a:tr h="287446">
                <a:tc>
                  <a:txBody>
                    <a:bodyPr/>
                    <a:lstStyle/>
                    <a:p>
                      <a:pPr>
                        <a:spcAft>
                          <a:spcPts val="0"/>
                        </a:spcAft>
                      </a:pPr>
                      <a:r>
                        <a:rPr lang="en-US" sz="1800">
                          <a:effectLst/>
                        </a:rPr>
                        <a:t>hours-per-week</a:t>
                      </a:r>
                    </a:p>
                  </a:txBody>
                  <a:tcPr marL="68580" marR="68580" marT="0" marB="0" anchor="b"/>
                </a:tc>
                <a:tc>
                  <a:txBody>
                    <a:bodyPr/>
                    <a:lstStyle/>
                    <a:p>
                      <a:pPr>
                        <a:spcAft>
                          <a:spcPts val="0"/>
                        </a:spcAft>
                      </a:pPr>
                      <a:r>
                        <a:rPr lang="en-US" sz="1800">
                          <a:effectLst/>
                        </a:rPr>
                        <a:t>Hour the person worked for a week</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092576599"/>
                  </a:ext>
                </a:extLst>
              </a:tr>
              <a:tr h="287446">
                <a:tc>
                  <a:txBody>
                    <a:bodyPr/>
                    <a:lstStyle/>
                    <a:p>
                      <a:pPr>
                        <a:spcAft>
                          <a:spcPts val="0"/>
                        </a:spcAft>
                      </a:pPr>
                      <a:r>
                        <a:rPr lang="en-US" sz="1800">
                          <a:effectLst/>
                        </a:rPr>
                        <a:t>native-country</a:t>
                      </a:r>
                    </a:p>
                  </a:txBody>
                  <a:tcPr marL="68580" marR="68580" marT="0" marB="0" anchor="b"/>
                </a:tc>
                <a:tc>
                  <a:txBody>
                    <a:bodyPr/>
                    <a:lstStyle/>
                    <a:p>
                      <a:pPr>
                        <a:spcAft>
                          <a:spcPts val="0"/>
                        </a:spcAft>
                      </a:pPr>
                      <a:r>
                        <a:rPr lang="en-US" sz="1800">
                          <a:effectLst/>
                        </a:rPr>
                        <a:t>Native country</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212033053"/>
                  </a:ext>
                </a:extLst>
              </a:tr>
              <a:tr h="287446">
                <a:tc>
                  <a:txBody>
                    <a:bodyPr/>
                    <a:lstStyle/>
                    <a:p>
                      <a:pPr>
                        <a:spcAft>
                          <a:spcPts val="0"/>
                        </a:spcAft>
                      </a:pPr>
                      <a:r>
                        <a:rPr lang="en-US" sz="1800">
                          <a:effectLst/>
                        </a:rPr>
                        <a:t>Income</a:t>
                      </a:r>
                    </a:p>
                  </a:txBody>
                  <a:tcPr marL="68580" marR="68580" marT="0" marB="0" anchor="b"/>
                </a:tc>
                <a:tc>
                  <a:txBody>
                    <a:bodyPr/>
                    <a:lstStyle/>
                    <a:p>
                      <a:pPr>
                        <a:spcAft>
                          <a:spcPts val="0"/>
                        </a:spcAft>
                      </a:pPr>
                      <a:r>
                        <a:rPr lang="en-US" sz="1800">
                          <a:effectLst/>
                        </a:rPr>
                        <a:t>Income of the person</a:t>
                      </a:r>
                    </a:p>
                  </a:txBody>
                  <a:tcPr marL="68580" marR="68580" marT="0" marB="0" anchor="b"/>
                </a:tc>
                <a:tc>
                  <a:txBody>
                    <a:bodyPr/>
                    <a:lstStyle/>
                    <a:p>
                      <a:pPr>
                        <a:spcAft>
                          <a:spcPts val="0"/>
                        </a:spcAft>
                      </a:pPr>
                      <a:r>
                        <a:rPr lang="en-US" sz="1800">
                          <a:effectLst/>
                        </a:rPr>
                        <a:t>Target</a:t>
                      </a:r>
                    </a:p>
                  </a:txBody>
                  <a:tcPr marL="68580" marR="68580" marT="0" marB="0" anchor="b"/>
                </a:tc>
                <a:extLst>
                  <a:ext uri="{0D108BD9-81ED-4DB2-BD59-A6C34878D82A}">
                    <a16:rowId xmlns:a16="http://schemas.microsoft.com/office/drawing/2014/main" val="3915510538"/>
                  </a:ext>
                </a:extLst>
              </a:tr>
            </a:tbl>
          </a:graphicData>
        </a:graphic>
      </p:graphicFrame>
    </p:spTree>
    <p:extLst>
      <p:ext uri="{BB962C8B-B14F-4D97-AF65-F5344CB8AC3E}">
        <p14:creationId xmlns:p14="http://schemas.microsoft.com/office/powerpoint/2010/main" val="350010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A9C1-242D-E824-3016-A5D97633FDDC}"/>
              </a:ext>
            </a:extLst>
          </p:cNvPr>
          <p:cNvSpPr>
            <a:spLocks noGrp="1"/>
          </p:cNvSpPr>
          <p:nvPr>
            <p:ph type="title"/>
          </p:nvPr>
        </p:nvSpPr>
        <p:spPr>
          <a:xfrm>
            <a:off x="1484311" y="685800"/>
            <a:ext cx="4080864" cy="1752599"/>
          </a:xfrm>
        </p:spPr>
        <p:txBody>
          <a:bodyPr/>
          <a:lstStyle/>
          <a:p>
            <a:r>
              <a:rPr lang="en-US"/>
              <a:t>Missing Values</a:t>
            </a:r>
          </a:p>
        </p:txBody>
      </p:sp>
      <p:graphicFrame>
        <p:nvGraphicFramePr>
          <p:cNvPr id="5" name="Content Placeholder 4">
            <a:extLst>
              <a:ext uri="{FF2B5EF4-FFF2-40B4-BE49-F238E27FC236}">
                <a16:creationId xmlns:a16="http://schemas.microsoft.com/office/drawing/2014/main" id="{489E3FDC-9626-BADF-7DCA-F3CDAF2E461F}"/>
              </a:ext>
            </a:extLst>
          </p:cNvPr>
          <p:cNvGraphicFramePr>
            <a:graphicFrameLocks noGrp="1"/>
          </p:cNvGraphicFramePr>
          <p:nvPr>
            <p:ph idx="1"/>
            <p:extLst>
              <p:ext uri="{D42A27DB-BD31-4B8C-83A1-F6EECF244321}">
                <p14:modId xmlns:p14="http://schemas.microsoft.com/office/powerpoint/2010/main" val="1789096755"/>
              </p:ext>
            </p:extLst>
          </p:nvPr>
        </p:nvGraphicFramePr>
        <p:xfrm>
          <a:off x="5722188" y="776377"/>
          <a:ext cx="5857011" cy="1524000"/>
        </p:xfrm>
        <a:graphic>
          <a:graphicData uri="http://schemas.openxmlformats.org/drawingml/2006/table">
            <a:tbl>
              <a:tblPr firstRow="1" firstCol="1" bandRow="1">
                <a:tableStyleId>{5C22544A-7EE6-4342-B048-85BDC9FD1C3A}</a:tableStyleId>
              </a:tblPr>
              <a:tblGrid>
                <a:gridCol w="2344615">
                  <a:extLst>
                    <a:ext uri="{9D8B030D-6E8A-4147-A177-3AD203B41FA5}">
                      <a16:colId xmlns:a16="http://schemas.microsoft.com/office/drawing/2014/main" val="3477040445"/>
                    </a:ext>
                  </a:extLst>
                </a:gridCol>
                <a:gridCol w="2027601">
                  <a:extLst>
                    <a:ext uri="{9D8B030D-6E8A-4147-A177-3AD203B41FA5}">
                      <a16:colId xmlns:a16="http://schemas.microsoft.com/office/drawing/2014/main" val="3836721205"/>
                    </a:ext>
                  </a:extLst>
                </a:gridCol>
                <a:gridCol w="1484795">
                  <a:extLst>
                    <a:ext uri="{9D8B030D-6E8A-4147-A177-3AD203B41FA5}">
                      <a16:colId xmlns:a16="http://schemas.microsoft.com/office/drawing/2014/main" val="1746506835"/>
                    </a:ext>
                  </a:extLst>
                </a:gridCol>
              </a:tblGrid>
              <a:tr h="190500">
                <a:tc>
                  <a:txBody>
                    <a:bodyPr/>
                    <a:lstStyle/>
                    <a:p>
                      <a:pPr>
                        <a:spcAft>
                          <a:spcPts val="0"/>
                        </a:spcAft>
                      </a:pPr>
                      <a:r>
                        <a:rPr lang="en-US" sz="2000">
                          <a:effectLst/>
                        </a:rPr>
                        <a:t>Feature Name</a:t>
                      </a:r>
                    </a:p>
                  </a:txBody>
                  <a:tcPr marL="68580" marR="68580" marT="0" marB="0" anchor="b"/>
                </a:tc>
                <a:tc>
                  <a:txBody>
                    <a:bodyPr/>
                    <a:lstStyle/>
                    <a:p>
                      <a:pPr>
                        <a:spcAft>
                          <a:spcPts val="0"/>
                        </a:spcAft>
                      </a:pPr>
                      <a:r>
                        <a:rPr lang="en-US" sz="2000">
                          <a:effectLst/>
                        </a:rPr>
                        <a:t># Of missing Values</a:t>
                      </a:r>
                    </a:p>
                  </a:txBody>
                  <a:tcPr marL="68580" marR="68580" marT="0" marB="0" anchor="b"/>
                </a:tc>
                <a:tc>
                  <a:txBody>
                    <a:bodyPr/>
                    <a:lstStyle/>
                    <a:p>
                      <a:pPr>
                        <a:spcAft>
                          <a:spcPts val="0"/>
                        </a:spcAft>
                      </a:pPr>
                      <a:r>
                        <a:rPr lang="en-US" sz="2000">
                          <a:effectLst/>
                        </a:rPr>
                        <a:t>Percentage</a:t>
                      </a:r>
                    </a:p>
                  </a:txBody>
                  <a:tcPr marL="68580" marR="68580" marT="0" marB="0" anchor="b"/>
                </a:tc>
                <a:extLst>
                  <a:ext uri="{0D108BD9-81ED-4DB2-BD59-A6C34878D82A}">
                    <a16:rowId xmlns:a16="http://schemas.microsoft.com/office/drawing/2014/main" val="1270358765"/>
                  </a:ext>
                </a:extLst>
              </a:tr>
              <a:tr h="190500">
                <a:tc>
                  <a:txBody>
                    <a:bodyPr/>
                    <a:lstStyle/>
                    <a:p>
                      <a:pPr>
                        <a:spcAft>
                          <a:spcPts val="0"/>
                        </a:spcAft>
                      </a:pPr>
                      <a:r>
                        <a:rPr lang="en-US" sz="2000" err="1">
                          <a:effectLst/>
                        </a:rPr>
                        <a:t>workclass</a:t>
                      </a:r>
                      <a:endParaRPr lang="en-US" sz="2000">
                        <a:effectLst/>
                      </a:endParaRPr>
                    </a:p>
                  </a:txBody>
                  <a:tcPr marL="68580" marR="68580" marT="0" marB="0" anchor="b"/>
                </a:tc>
                <a:tc>
                  <a:txBody>
                    <a:bodyPr/>
                    <a:lstStyle/>
                    <a:p>
                      <a:pPr algn="r">
                        <a:spcAft>
                          <a:spcPts val="0"/>
                        </a:spcAft>
                      </a:pPr>
                      <a:r>
                        <a:rPr lang="en-US" sz="2000">
                          <a:effectLst/>
                        </a:rPr>
                        <a:t>2799</a:t>
                      </a:r>
                    </a:p>
                  </a:txBody>
                  <a:tcPr marL="68580" marR="68580" marT="0" marB="0" anchor="b"/>
                </a:tc>
                <a:tc>
                  <a:txBody>
                    <a:bodyPr/>
                    <a:lstStyle/>
                    <a:p>
                      <a:pPr algn="r">
                        <a:spcAft>
                          <a:spcPts val="0"/>
                        </a:spcAft>
                      </a:pPr>
                      <a:r>
                        <a:rPr lang="en-US" sz="2000">
                          <a:effectLst/>
                        </a:rPr>
                        <a:t>5.7%</a:t>
                      </a:r>
                    </a:p>
                  </a:txBody>
                  <a:tcPr marL="68580" marR="68580" marT="0" marB="0" anchor="b"/>
                </a:tc>
                <a:extLst>
                  <a:ext uri="{0D108BD9-81ED-4DB2-BD59-A6C34878D82A}">
                    <a16:rowId xmlns:a16="http://schemas.microsoft.com/office/drawing/2014/main" val="1323619212"/>
                  </a:ext>
                </a:extLst>
              </a:tr>
              <a:tr h="190500">
                <a:tc>
                  <a:txBody>
                    <a:bodyPr/>
                    <a:lstStyle/>
                    <a:p>
                      <a:pPr>
                        <a:spcAft>
                          <a:spcPts val="0"/>
                        </a:spcAft>
                      </a:pPr>
                      <a:r>
                        <a:rPr lang="en-US" sz="2000">
                          <a:effectLst/>
                        </a:rPr>
                        <a:t>occupation</a:t>
                      </a:r>
                    </a:p>
                  </a:txBody>
                  <a:tcPr marL="68580" marR="68580" marT="0" marB="0" anchor="b"/>
                </a:tc>
                <a:tc>
                  <a:txBody>
                    <a:bodyPr/>
                    <a:lstStyle/>
                    <a:p>
                      <a:pPr algn="r">
                        <a:spcAft>
                          <a:spcPts val="0"/>
                        </a:spcAft>
                      </a:pPr>
                      <a:r>
                        <a:rPr lang="en-US" sz="2000">
                          <a:effectLst/>
                        </a:rPr>
                        <a:t>2809</a:t>
                      </a:r>
                    </a:p>
                  </a:txBody>
                  <a:tcPr marL="68580" marR="68580" marT="0" marB="0" anchor="b"/>
                </a:tc>
                <a:tc>
                  <a:txBody>
                    <a:bodyPr/>
                    <a:lstStyle/>
                    <a:p>
                      <a:pPr algn="r">
                        <a:spcAft>
                          <a:spcPts val="0"/>
                        </a:spcAft>
                      </a:pPr>
                      <a:r>
                        <a:rPr lang="en-US" sz="2000">
                          <a:effectLst/>
                        </a:rPr>
                        <a:t>5.8%</a:t>
                      </a:r>
                    </a:p>
                  </a:txBody>
                  <a:tcPr marL="68580" marR="68580" marT="0" marB="0" anchor="b"/>
                </a:tc>
                <a:extLst>
                  <a:ext uri="{0D108BD9-81ED-4DB2-BD59-A6C34878D82A}">
                    <a16:rowId xmlns:a16="http://schemas.microsoft.com/office/drawing/2014/main" val="1563464264"/>
                  </a:ext>
                </a:extLst>
              </a:tr>
              <a:tr h="190500">
                <a:tc>
                  <a:txBody>
                    <a:bodyPr/>
                    <a:lstStyle/>
                    <a:p>
                      <a:pPr>
                        <a:spcAft>
                          <a:spcPts val="0"/>
                        </a:spcAft>
                      </a:pPr>
                      <a:r>
                        <a:rPr lang="en-US" sz="2000">
                          <a:effectLst/>
                        </a:rPr>
                        <a:t>native-country</a:t>
                      </a:r>
                    </a:p>
                  </a:txBody>
                  <a:tcPr marL="68580" marR="68580" marT="0" marB="0" anchor="b"/>
                </a:tc>
                <a:tc>
                  <a:txBody>
                    <a:bodyPr/>
                    <a:lstStyle/>
                    <a:p>
                      <a:pPr algn="r">
                        <a:spcAft>
                          <a:spcPts val="0"/>
                        </a:spcAft>
                      </a:pPr>
                      <a:r>
                        <a:rPr lang="en-US" sz="2000">
                          <a:effectLst/>
                        </a:rPr>
                        <a:t>857</a:t>
                      </a:r>
                    </a:p>
                  </a:txBody>
                  <a:tcPr marL="68580" marR="68580" marT="0" marB="0" anchor="b"/>
                </a:tc>
                <a:tc>
                  <a:txBody>
                    <a:bodyPr/>
                    <a:lstStyle/>
                    <a:p>
                      <a:pPr algn="r">
                        <a:spcAft>
                          <a:spcPts val="0"/>
                        </a:spcAft>
                      </a:pPr>
                      <a:r>
                        <a:rPr lang="en-US" sz="2000">
                          <a:effectLst/>
                        </a:rPr>
                        <a:t>1.8%</a:t>
                      </a:r>
                    </a:p>
                  </a:txBody>
                  <a:tcPr marL="68580" marR="68580" marT="0" marB="0" anchor="b"/>
                </a:tc>
                <a:extLst>
                  <a:ext uri="{0D108BD9-81ED-4DB2-BD59-A6C34878D82A}">
                    <a16:rowId xmlns:a16="http://schemas.microsoft.com/office/drawing/2014/main" val="2477890497"/>
                  </a:ext>
                </a:extLst>
              </a:tr>
            </a:tbl>
          </a:graphicData>
        </a:graphic>
      </p:graphicFrame>
      <p:sp>
        <p:nvSpPr>
          <p:cNvPr id="11" name="Title 1">
            <a:extLst>
              <a:ext uri="{FF2B5EF4-FFF2-40B4-BE49-F238E27FC236}">
                <a16:creationId xmlns:a16="http://schemas.microsoft.com/office/drawing/2014/main" id="{D590EC1B-5CF0-E3E6-EE81-DA61189820E7}"/>
              </a:ext>
            </a:extLst>
          </p:cNvPr>
          <p:cNvSpPr txBox="1">
            <a:spLocks/>
          </p:cNvSpPr>
          <p:nvPr/>
        </p:nvSpPr>
        <p:spPr>
          <a:xfrm>
            <a:off x="1521692" y="3339860"/>
            <a:ext cx="408086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Analyzing Income</a:t>
            </a:r>
          </a:p>
        </p:txBody>
      </p:sp>
      <p:pic>
        <p:nvPicPr>
          <p:cNvPr id="18" name="Picture 18" descr="Graphical user interface, text&#10;&#10;Description automatically generated">
            <a:extLst>
              <a:ext uri="{FF2B5EF4-FFF2-40B4-BE49-F238E27FC236}">
                <a16:creationId xmlns:a16="http://schemas.microsoft.com/office/drawing/2014/main" id="{C883381F-5668-9B15-D2FE-FBD23D9643BF}"/>
              </a:ext>
            </a:extLst>
          </p:cNvPr>
          <p:cNvPicPr>
            <a:picLocks noChangeAspect="1"/>
          </p:cNvPicPr>
          <p:nvPr/>
        </p:nvPicPr>
        <p:blipFill>
          <a:blip r:embed="rId3"/>
          <a:stretch>
            <a:fillRect/>
          </a:stretch>
        </p:blipFill>
        <p:spPr>
          <a:xfrm>
            <a:off x="5716438" y="3359197"/>
            <a:ext cx="5863086" cy="2181189"/>
          </a:xfrm>
          <a:prstGeom prst="rect">
            <a:avLst/>
          </a:prstGeom>
        </p:spPr>
      </p:pic>
    </p:spTree>
    <p:extLst>
      <p:ext uri="{BB962C8B-B14F-4D97-AF65-F5344CB8AC3E}">
        <p14:creationId xmlns:p14="http://schemas.microsoft.com/office/powerpoint/2010/main" val="89647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607E-0445-D224-90CF-AC261091D266}"/>
              </a:ext>
            </a:extLst>
          </p:cNvPr>
          <p:cNvSpPr>
            <a:spLocks noGrp="1"/>
          </p:cNvSpPr>
          <p:nvPr>
            <p:ph type="title"/>
          </p:nvPr>
        </p:nvSpPr>
        <p:spPr>
          <a:xfrm>
            <a:off x="1484311" y="-248728"/>
            <a:ext cx="10018713" cy="1752599"/>
          </a:xfrm>
        </p:spPr>
        <p:txBody>
          <a:bodyPr/>
          <a:lstStyle/>
          <a:p>
            <a:r>
              <a:rPr lang="en-US"/>
              <a:t>Exploratory Data Analysis</a:t>
            </a:r>
          </a:p>
        </p:txBody>
      </p:sp>
      <p:pic>
        <p:nvPicPr>
          <p:cNvPr id="4" name="Picture 4" descr="Chart, histogram&#10;&#10;Description automatically generated">
            <a:extLst>
              <a:ext uri="{FF2B5EF4-FFF2-40B4-BE49-F238E27FC236}">
                <a16:creationId xmlns:a16="http://schemas.microsoft.com/office/drawing/2014/main" id="{4D7622E0-F9F3-B51F-5A17-35E104DDFAE5}"/>
              </a:ext>
            </a:extLst>
          </p:cNvPr>
          <p:cNvPicPr>
            <a:picLocks noGrp="1" noChangeAspect="1"/>
          </p:cNvPicPr>
          <p:nvPr>
            <p:ph idx="1"/>
          </p:nvPr>
        </p:nvPicPr>
        <p:blipFill>
          <a:blip r:embed="rId3"/>
          <a:stretch>
            <a:fillRect/>
          </a:stretch>
        </p:blipFill>
        <p:spPr>
          <a:xfrm>
            <a:off x="2532395" y="1085490"/>
            <a:ext cx="8353863" cy="5496464"/>
          </a:xfrm>
        </p:spPr>
      </p:pic>
    </p:spTree>
    <p:extLst>
      <p:ext uri="{BB962C8B-B14F-4D97-AF65-F5344CB8AC3E}">
        <p14:creationId xmlns:p14="http://schemas.microsoft.com/office/powerpoint/2010/main" val="400255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717D-71BF-4352-4DE5-8030A8B0C5E4}"/>
              </a:ext>
            </a:extLst>
          </p:cNvPr>
          <p:cNvSpPr>
            <a:spLocks noGrp="1"/>
          </p:cNvSpPr>
          <p:nvPr>
            <p:ph type="title"/>
          </p:nvPr>
        </p:nvSpPr>
        <p:spPr>
          <a:xfrm>
            <a:off x="880462" y="2468592"/>
            <a:ext cx="3592034" cy="1752599"/>
          </a:xfrm>
        </p:spPr>
        <p:txBody>
          <a:bodyPr/>
          <a:lstStyle/>
          <a:p>
            <a:r>
              <a:rPr lang="en-US"/>
              <a:t>Heat Map</a:t>
            </a:r>
          </a:p>
        </p:txBody>
      </p:sp>
      <p:pic>
        <p:nvPicPr>
          <p:cNvPr id="4" name="Picture 4" descr="Chart&#10;&#10;Description automatically generated">
            <a:extLst>
              <a:ext uri="{FF2B5EF4-FFF2-40B4-BE49-F238E27FC236}">
                <a16:creationId xmlns:a16="http://schemas.microsoft.com/office/drawing/2014/main" id="{9522174A-4E1E-140E-B5BA-3F01DA9CA0D5}"/>
              </a:ext>
            </a:extLst>
          </p:cNvPr>
          <p:cNvPicPr>
            <a:picLocks noGrp="1" noChangeAspect="1"/>
          </p:cNvPicPr>
          <p:nvPr>
            <p:ph idx="1"/>
          </p:nvPr>
        </p:nvPicPr>
        <p:blipFill>
          <a:blip r:embed="rId3"/>
          <a:stretch>
            <a:fillRect/>
          </a:stretch>
        </p:blipFill>
        <p:spPr>
          <a:xfrm>
            <a:off x="4148851" y="510395"/>
            <a:ext cx="7435703" cy="5654615"/>
          </a:xfrm>
        </p:spPr>
      </p:pic>
    </p:spTree>
    <p:extLst>
      <p:ext uri="{BB962C8B-B14F-4D97-AF65-F5344CB8AC3E}">
        <p14:creationId xmlns:p14="http://schemas.microsoft.com/office/powerpoint/2010/main" val="125721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D719-B746-1AA4-C810-34B7947FEA85}"/>
              </a:ext>
            </a:extLst>
          </p:cNvPr>
          <p:cNvSpPr>
            <a:spLocks noGrp="1"/>
          </p:cNvSpPr>
          <p:nvPr>
            <p:ph type="title"/>
          </p:nvPr>
        </p:nvSpPr>
        <p:spPr>
          <a:xfrm>
            <a:off x="1369292" y="685800"/>
            <a:ext cx="2039280" cy="4800599"/>
          </a:xfrm>
        </p:spPr>
        <p:txBody>
          <a:bodyPr/>
          <a:lstStyle/>
          <a:p>
            <a:r>
              <a:rPr lang="en-US"/>
              <a:t>Variable values vs Income</a:t>
            </a:r>
          </a:p>
        </p:txBody>
      </p:sp>
      <p:pic>
        <p:nvPicPr>
          <p:cNvPr id="4" name="Picture 4" descr="Chart, bar chart&#10;&#10;Description automatically generated">
            <a:extLst>
              <a:ext uri="{FF2B5EF4-FFF2-40B4-BE49-F238E27FC236}">
                <a16:creationId xmlns:a16="http://schemas.microsoft.com/office/drawing/2014/main" id="{CD196629-CED2-781A-E4A6-6C5712EA8ECC}"/>
              </a:ext>
            </a:extLst>
          </p:cNvPr>
          <p:cNvPicPr>
            <a:picLocks noGrp="1" noChangeAspect="1"/>
          </p:cNvPicPr>
          <p:nvPr>
            <p:ph idx="1"/>
          </p:nvPr>
        </p:nvPicPr>
        <p:blipFill>
          <a:blip r:embed="rId3"/>
          <a:stretch>
            <a:fillRect/>
          </a:stretch>
        </p:blipFill>
        <p:spPr>
          <a:xfrm>
            <a:off x="3530603" y="395377"/>
            <a:ext cx="8010843" cy="5410200"/>
          </a:xfrm>
        </p:spPr>
      </p:pic>
    </p:spTree>
    <p:extLst>
      <p:ext uri="{BB962C8B-B14F-4D97-AF65-F5344CB8AC3E}">
        <p14:creationId xmlns:p14="http://schemas.microsoft.com/office/powerpoint/2010/main" val="37075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277E-8DDB-D4DC-4A83-56AA4C045B8E}"/>
              </a:ext>
            </a:extLst>
          </p:cNvPr>
          <p:cNvSpPr>
            <a:spLocks noGrp="1"/>
          </p:cNvSpPr>
          <p:nvPr>
            <p:ph type="title"/>
          </p:nvPr>
        </p:nvSpPr>
        <p:spPr>
          <a:xfrm>
            <a:off x="9607518" y="772064"/>
            <a:ext cx="2024902" cy="4958749"/>
          </a:xfrm>
        </p:spPr>
        <p:txBody>
          <a:bodyPr/>
          <a:lstStyle/>
          <a:p>
            <a:r>
              <a:rPr lang="en-US"/>
              <a:t>Variable Values vs Income</a:t>
            </a:r>
          </a:p>
        </p:txBody>
      </p:sp>
      <p:pic>
        <p:nvPicPr>
          <p:cNvPr id="4" name="Picture 4" descr="Chart, bar chart&#10;&#10;Description automatically generated">
            <a:extLst>
              <a:ext uri="{FF2B5EF4-FFF2-40B4-BE49-F238E27FC236}">
                <a16:creationId xmlns:a16="http://schemas.microsoft.com/office/drawing/2014/main" id="{D044288B-CD77-772F-7576-5B5C1C068703}"/>
              </a:ext>
            </a:extLst>
          </p:cNvPr>
          <p:cNvPicPr>
            <a:picLocks noGrp="1" noChangeAspect="1"/>
          </p:cNvPicPr>
          <p:nvPr>
            <p:ph idx="1"/>
          </p:nvPr>
        </p:nvPicPr>
        <p:blipFill>
          <a:blip r:embed="rId3"/>
          <a:stretch>
            <a:fillRect/>
          </a:stretch>
        </p:blipFill>
        <p:spPr>
          <a:xfrm>
            <a:off x="1621433" y="769187"/>
            <a:ext cx="7544730" cy="4935748"/>
          </a:xfrm>
        </p:spPr>
      </p:pic>
    </p:spTree>
    <p:extLst>
      <p:ext uri="{BB962C8B-B14F-4D97-AF65-F5344CB8AC3E}">
        <p14:creationId xmlns:p14="http://schemas.microsoft.com/office/powerpoint/2010/main" val="2526941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6" ma:contentTypeDescription="Create a new document." ma:contentTypeScope="" ma:versionID="0e6f67a26b13366d6254e5e54fb878f1">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c3e72444b45be638795b06bf5cc03ca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8F005-AF65-4353-AFE2-7BB913AE3C98}">
  <ds:schemaRefs>
    <ds:schemaRef ds:uri="908902a0-8c4b-451d-ba20-f5abf25e0905"/>
    <ds:schemaRef ds:uri="e8c9addc-188d-4db0-9f3e-ecac283308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7135AE0-8ED9-4C15-BAED-EF512CD310C1}">
  <ds:schemaRefs>
    <ds:schemaRef ds:uri="908902a0-8c4b-451d-ba20-f5abf25e0905"/>
    <ds:schemaRef ds:uri="e8c9addc-188d-4db0-9f3e-ecac283308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A0B830-034E-4489-B09F-4282AFB6C0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Application>Microsoft Office PowerPoint</Application>
  <PresentationFormat>Widescreen</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Parallax</vt:lpstr>
      <vt:lpstr>Census Income Prediction</vt:lpstr>
      <vt:lpstr>PowerPoint Presentation</vt:lpstr>
      <vt:lpstr>Why is income prediction important?</vt:lpstr>
      <vt:lpstr>Data Structure</vt:lpstr>
      <vt:lpstr>Missing Values</vt:lpstr>
      <vt:lpstr>Exploratory Data Analysis</vt:lpstr>
      <vt:lpstr>Heat Map</vt:lpstr>
      <vt:lpstr>Variable values vs Income</vt:lpstr>
      <vt:lpstr>Variable Values vs Income</vt:lpstr>
      <vt:lpstr>Feature Engineering </vt:lpstr>
      <vt:lpstr>Model Building</vt:lpstr>
      <vt:lpstr>Confusion Matrix</vt:lpstr>
      <vt:lpstr>Model Efficiency Measures</vt:lpstr>
      <vt:lpstr>Model Efficiency (All Features)</vt:lpstr>
      <vt:lpstr>Model Efficiency (With 11 Features)</vt:lpstr>
      <vt:lpstr>Model Efficiency (5 Best Features)</vt:lpstr>
      <vt:lpstr>Model Efficiency Score Chart</vt:lpstr>
      <vt:lpstr>Observations</vt:lpstr>
      <vt:lpstr>Pearson's Correlation Matrix</vt:lpstr>
      <vt:lpstr>Chi-Squared (X2) Test - 5 Best features</vt:lpstr>
      <vt:lpstr>Feature Importance  of Random Forest Classifier </vt:lpstr>
      <vt:lpstr>Findings and Recommendations</vt:lpstr>
      <vt:lpstr>Findings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Income Prediction</dc:title>
  <dc:creator>Sherry Kosmicki</dc:creator>
  <cp:revision>1</cp:revision>
  <dcterms:created xsi:type="dcterms:W3CDTF">2022-08-08T21:37:22Z</dcterms:created>
  <dcterms:modified xsi:type="dcterms:W3CDTF">2022-08-10T21:35:29Z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