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9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_rels/slideLayout188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59.xml.rels" ContentType="application/vnd.openxmlformats-package.relationships+xml"/>
  <Override PartName="/ppt/slideLayouts/slideLayout10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slide" Target="slides/slide9.xml"/><Relationship Id="rId27" Type="http://schemas.openxmlformats.org/officeDocument/2006/relationships/slide" Target="slides/slide10.xml"/><Relationship Id="rId28" Type="http://schemas.openxmlformats.org/officeDocument/2006/relationships/slide" Target="slides/slide11.xml"/><Relationship Id="rId29" Type="http://schemas.openxmlformats.org/officeDocument/2006/relationships/slide" Target="slides/slide12.xml"/><Relationship Id="rId30" Type="http://schemas.openxmlformats.org/officeDocument/2006/relationships/slide" Target="slides/slide13.xml"/><Relationship Id="rId31" Type="http://schemas.openxmlformats.org/officeDocument/2006/relationships/slide" Target="slides/slide14.xml"/><Relationship Id="rId32" Type="http://schemas.openxmlformats.org/officeDocument/2006/relationships/slide" Target="slides/slide15.xml"/><Relationship Id="rId33" Type="http://schemas.openxmlformats.org/officeDocument/2006/relationships/slide" Target="slides/slide16.xml"/><Relationship Id="rId34" Type="http://schemas.openxmlformats.org/officeDocument/2006/relationships/slide" Target="slides/slide17.xml"/><Relationship Id="rId35" Type="http://schemas.openxmlformats.org/officeDocument/2006/relationships/slide" Target="slides/slide18.xml"/><Relationship Id="rId36" Type="http://schemas.openxmlformats.org/officeDocument/2006/relationships/slide" Target="slides/slide19.xml"/><Relationship Id="rId37" Type="http://schemas.openxmlformats.org/officeDocument/2006/relationships/slide" Target="slides/slide20.xml"/><Relationship Id="rId38" Type="http://schemas.openxmlformats.org/officeDocument/2006/relationships/slide" Target="slides/slide21.xml"/><Relationship Id="rId39" Type="http://schemas.openxmlformats.org/officeDocument/2006/relationships/slide" Target="slides/slide22.xml"/><Relationship Id="rId40" Type="http://schemas.openxmlformats.org/officeDocument/2006/relationships/slide" Target="slides/slide23.xml"/><Relationship Id="rId41" Type="http://schemas.openxmlformats.org/officeDocument/2006/relationships/slide" Target="slides/slide24.xml"/><Relationship Id="rId42" Type="http://schemas.openxmlformats.org/officeDocument/2006/relationships/slide" Target="slides/slide25.xml"/><Relationship Id="rId43" Type="http://schemas.openxmlformats.org/officeDocument/2006/relationships/slide" Target="slides/slide26.xml"/><Relationship Id="rId44" Type="http://schemas.openxmlformats.org/officeDocument/2006/relationships/slide" Target="slides/slide27.xml"/><Relationship Id="rId45" Type="http://schemas.openxmlformats.org/officeDocument/2006/relationships/slide" Target="slides/slide28.xml"/><Relationship Id="rId46" Type="http://schemas.openxmlformats.org/officeDocument/2006/relationships/slide" Target="slides/slide29.xml"/><Relationship Id="rId47" Type="http://schemas.openxmlformats.org/officeDocument/2006/relationships/slide" Target="slides/slide30.xml"/><Relationship Id="rId48" Type="http://schemas.openxmlformats.org/officeDocument/2006/relationships/slide" Target="slides/slide31.xml"/><Relationship Id="rId49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ubTitle"/>
          </p:nvPr>
        </p:nvSpPr>
        <p:spPr>
          <a:xfrm>
            <a:off x="896040" y="2039040"/>
            <a:ext cx="3565800" cy="631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subTitle"/>
          </p:nvPr>
        </p:nvSpPr>
        <p:spPr>
          <a:xfrm>
            <a:off x="896040" y="2039040"/>
            <a:ext cx="3565800" cy="631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subTitle"/>
          </p:nvPr>
        </p:nvSpPr>
        <p:spPr>
          <a:xfrm>
            <a:off x="896040" y="2039040"/>
            <a:ext cx="3565800" cy="631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subTitle"/>
          </p:nvPr>
        </p:nvSpPr>
        <p:spPr>
          <a:xfrm>
            <a:off x="896040" y="2039040"/>
            <a:ext cx="3565800" cy="631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/>
          </p:cNvSpPr>
          <p:nvPr>
            <p:ph type="subTitle"/>
          </p:nvPr>
        </p:nvSpPr>
        <p:spPr>
          <a:xfrm>
            <a:off x="896040" y="2039040"/>
            <a:ext cx="3565800" cy="631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PlaceHolder 1"/>
          <p:cNvSpPr>
            <a:spLocks noGrp="1"/>
          </p:cNvSpPr>
          <p:nvPr>
            <p:ph type="subTitle"/>
          </p:nvPr>
        </p:nvSpPr>
        <p:spPr>
          <a:xfrm>
            <a:off x="896040" y="2039040"/>
            <a:ext cx="3565800" cy="631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PlaceHolder 1"/>
          <p:cNvSpPr>
            <a:spLocks noGrp="1"/>
          </p:cNvSpPr>
          <p:nvPr>
            <p:ph type="subTitle"/>
          </p:nvPr>
        </p:nvSpPr>
        <p:spPr>
          <a:xfrm>
            <a:off x="896040" y="2039040"/>
            <a:ext cx="3565800" cy="631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896040" y="2039040"/>
            <a:ext cx="3565800" cy="631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PlaceHolder 1"/>
          <p:cNvSpPr>
            <a:spLocks noGrp="1"/>
          </p:cNvSpPr>
          <p:nvPr>
            <p:ph type="subTitle"/>
          </p:nvPr>
        </p:nvSpPr>
        <p:spPr>
          <a:xfrm>
            <a:off x="896040" y="2039040"/>
            <a:ext cx="3565800" cy="631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896040" y="2039040"/>
            <a:ext cx="3565800" cy="631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896040" y="2039040"/>
            <a:ext cx="3565800" cy="631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ubTitle"/>
          </p:nvPr>
        </p:nvSpPr>
        <p:spPr>
          <a:xfrm>
            <a:off x="896040" y="2039040"/>
            <a:ext cx="3565800" cy="631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896040" y="2039040"/>
            <a:ext cx="3565800" cy="631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ubTitle"/>
          </p:nvPr>
        </p:nvSpPr>
        <p:spPr>
          <a:xfrm>
            <a:off x="896040" y="2039040"/>
            <a:ext cx="3565800" cy="631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ubTitle"/>
          </p:nvPr>
        </p:nvSpPr>
        <p:spPr>
          <a:xfrm>
            <a:off x="896040" y="2039040"/>
            <a:ext cx="3565800" cy="631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ubTitle"/>
          </p:nvPr>
        </p:nvSpPr>
        <p:spPr>
          <a:xfrm>
            <a:off x="896040" y="2039040"/>
            <a:ext cx="3565800" cy="631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248800" y="2002680"/>
            <a:ext cx="3264120" cy="179172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 flipH="1">
            <a:off x="5826240" y="451440"/>
            <a:ext cx="1672200" cy="12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8342280" y="1201320"/>
            <a:ext cx="829080" cy="74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8349120" y="-6480"/>
            <a:ext cx="796320" cy="11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8064360" y="887760"/>
            <a:ext cx="581400" cy="582120"/>
            <a:chOff x="8064360" y="887760"/>
            <a:chExt cx="581400" cy="582120"/>
          </a:xfrm>
        </p:grpSpPr>
        <p:sp>
          <p:nvSpPr>
            <p:cNvPr id="5" name="CustomShape 6"/>
            <p:cNvSpPr/>
            <p:nvPr/>
          </p:nvSpPr>
          <p:spPr>
            <a:xfrm>
              <a:off x="8068680" y="89280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8064360" y="88776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8141040" y="96516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136720" y="96048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219880" y="104400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215200" y="103932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7353000" y="316440"/>
            <a:ext cx="291600" cy="292320"/>
            <a:chOff x="7353000" y="316440"/>
            <a:chExt cx="291600" cy="292320"/>
          </a:xfrm>
        </p:grpSpPr>
        <p:sp>
          <p:nvSpPr>
            <p:cNvPr id="12" name="CustomShape 13"/>
            <p:cNvSpPr/>
            <p:nvPr/>
          </p:nvSpPr>
          <p:spPr>
            <a:xfrm>
              <a:off x="7358040" y="32112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7353000" y="31644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7419960" y="38304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7415640" y="37872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" name="CustomShape 17"/>
          <p:cNvSpPr/>
          <p:nvPr/>
        </p:nvSpPr>
        <p:spPr>
          <a:xfrm>
            <a:off x="5690520" y="425880"/>
            <a:ext cx="288360" cy="288000"/>
          </a:xfrm>
          <a:custGeom>
            <a:avLst/>
            <a:gdLst/>
            <a:ahLst/>
            <a:rect l="l" t="t" r="r" b="b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5688360" y="423360"/>
            <a:ext cx="292680" cy="293040"/>
          </a:xfrm>
          <a:custGeom>
            <a:avLst/>
            <a:gdLst/>
            <a:ahLst/>
            <a:rect l="l" t="t" r="r" b="b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727240" y="462240"/>
            <a:ext cx="215280" cy="214920"/>
          </a:xfrm>
          <a:custGeom>
            <a:avLst/>
            <a:gdLst/>
            <a:ahLst/>
            <a:rect l="l" t="t" r="r" b="b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5724720" y="459720"/>
            <a:ext cx="219600" cy="219960"/>
          </a:xfrm>
          <a:custGeom>
            <a:avLst/>
            <a:gdLst/>
            <a:ahLst/>
            <a:rect l="l" t="t" r="r" b="b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5766480" y="501840"/>
            <a:ext cx="135720" cy="135720"/>
          </a:xfrm>
          <a:custGeom>
            <a:avLst/>
            <a:gdLst/>
            <a:ahLst/>
            <a:rect l="l" t="t" r="r" b="b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5764320" y="499680"/>
            <a:ext cx="140760" cy="140400"/>
          </a:xfrm>
          <a:custGeom>
            <a:avLst/>
            <a:gdLst/>
            <a:ahLst/>
            <a:rect l="l" t="t" r="r" b="b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" name="Group 23"/>
          <p:cNvGrpSpPr/>
          <p:nvPr/>
        </p:nvGrpSpPr>
        <p:grpSpPr>
          <a:xfrm>
            <a:off x="5443200" y="289440"/>
            <a:ext cx="174960" cy="26640"/>
            <a:chOff x="5443200" y="289440"/>
            <a:chExt cx="174960" cy="26640"/>
          </a:xfrm>
        </p:grpSpPr>
        <p:sp>
          <p:nvSpPr>
            <p:cNvPr id="23" name="CustomShape 24"/>
            <p:cNvSpPr/>
            <p:nvPr/>
          </p:nvSpPr>
          <p:spPr>
            <a:xfrm>
              <a:off x="5443200" y="28944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5517360" y="28944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5591520" y="28944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" name="Group 27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27" name="CustomShape 28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" name="Group 31"/>
          <p:cNvGrpSpPr/>
          <p:nvPr/>
        </p:nvGrpSpPr>
        <p:grpSpPr>
          <a:xfrm>
            <a:off x="8068680" y="1581840"/>
            <a:ext cx="174600" cy="26640"/>
            <a:chOff x="8068680" y="1581840"/>
            <a:chExt cx="174600" cy="26640"/>
          </a:xfrm>
        </p:grpSpPr>
        <p:sp>
          <p:nvSpPr>
            <p:cNvPr id="31" name="CustomShape 32"/>
            <p:cNvSpPr/>
            <p:nvPr/>
          </p:nvSpPr>
          <p:spPr>
            <a:xfrm>
              <a:off x="8068680" y="158184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8142840" y="158184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8216640" y="158184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" name="PlaceHolder 3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2532960" y="338400"/>
            <a:ext cx="4087080" cy="575640"/>
          </a:xfrm>
          <a:prstGeom prst="rect">
            <a:avLst/>
          </a:prstGeom>
        </p:spPr>
        <p:txBody>
          <a:bodyPr tIns="91440" bIns="91440"/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21720" y="1152000"/>
            <a:ext cx="7890840" cy="35290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CustomShape 3"/>
          <p:cNvSpPr/>
          <p:nvPr/>
        </p:nvSpPr>
        <p:spPr>
          <a:xfrm rot="10800000">
            <a:off x="454680" y="4316760"/>
            <a:ext cx="151560" cy="95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4"/>
          <p:cNvSpPr/>
          <p:nvPr/>
        </p:nvSpPr>
        <p:spPr>
          <a:xfrm flipH="1" rot="10800000">
            <a:off x="446760" y="4996440"/>
            <a:ext cx="446400" cy="66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95" name="Group 5"/>
          <p:cNvGrpSpPr/>
          <p:nvPr/>
        </p:nvGrpSpPr>
        <p:grpSpPr>
          <a:xfrm>
            <a:off x="300600" y="4167720"/>
            <a:ext cx="291600" cy="292320"/>
            <a:chOff x="300600" y="4167720"/>
            <a:chExt cx="291600" cy="292320"/>
          </a:xfrm>
        </p:grpSpPr>
        <p:sp>
          <p:nvSpPr>
            <p:cNvPr id="696" name="CustomShape 6"/>
            <p:cNvSpPr/>
            <p:nvPr/>
          </p:nvSpPr>
          <p:spPr>
            <a:xfrm flipH="1">
              <a:off x="305280" y="417276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7"/>
            <p:cNvSpPr/>
            <p:nvPr/>
          </p:nvSpPr>
          <p:spPr>
            <a:xfrm flipH="1">
              <a:off x="300600" y="416772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8"/>
            <p:cNvSpPr/>
            <p:nvPr/>
          </p:nvSpPr>
          <p:spPr>
            <a:xfrm flipH="1">
              <a:off x="366840" y="423468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9"/>
            <p:cNvSpPr/>
            <p:nvPr/>
          </p:nvSpPr>
          <p:spPr>
            <a:xfrm flipH="1">
              <a:off x="361800" y="423036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0" name="Group 10"/>
          <p:cNvGrpSpPr/>
          <p:nvPr/>
        </p:nvGrpSpPr>
        <p:grpSpPr>
          <a:xfrm>
            <a:off x="148320" y="3224160"/>
            <a:ext cx="292680" cy="293040"/>
            <a:chOff x="148320" y="3224160"/>
            <a:chExt cx="292680" cy="293040"/>
          </a:xfrm>
        </p:grpSpPr>
        <p:sp>
          <p:nvSpPr>
            <p:cNvPr id="701" name="CustomShape 11"/>
            <p:cNvSpPr/>
            <p:nvPr/>
          </p:nvSpPr>
          <p:spPr>
            <a:xfrm flipH="1">
              <a:off x="150480" y="3226680"/>
              <a:ext cx="288360" cy="28800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12"/>
            <p:cNvSpPr/>
            <p:nvPr/>
          </p:nvSpPr>
          <p:spPr>
            <a:xfrm flipH="1">
              <a:off x="147960" y="3224160"/>
              <a:ext cx="292680" cy="293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13"/>
            <p:cNvSpPr/>
            <p:nvPr/>
          </p:nvSpPr>
          <p:spPr>
            <a:xfrm flipH="1">
              <a:off x="187560" y="3263400"/>
              <a:ext cx="215280" cy="21492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CustomShape 14"/>
            <p:cNvSpPr/>
            <p:nvPr/>
          </p:nvSpPr>
          <p:spPr>
            <a:xfrm flipH="1">
              <a:off x="185400" y="3260880"/>
              <a:ext cx="219600" cy="219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15"/>
            <p:cNvSpPr/>
            <p:nvPr/>
          </p:nvSpPr>
          <p:spPr>
            <a:xfrm flipH="1">
              <a:off x="226800" y="3303000"/>
              <a:ext cx="135720" cy="1357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16"/>
            <p:cNvSpPr/>
            <p:nvPr/>
          </p:nvSpPr>
          <p:spPr>
            <a:xfrm flipH="1">
              <a:off x="224280" y="3300840"/>
              <a:ext cx="140760" cy="1404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7" name="CustomShape 17"/>
          <p:cNvSpPr/>
          <p:nvPr/>
        </p:nvSpPr>
        <p:spPr>
          <a:xfrm rot="10800000">
            <a:off x="8354160" y="837720"/>
            <a:ext cx="1156680" cy="54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18"/>
          <p:cNvSpPr/>
          <p:nvPr/>
        </p:nvSpPr>
        <p:spPr>
          <a:xfrm flipH="1">
            <a:off x="8353440" y="-6480"/>
            <a:ext cx="790920" cy="83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09" name="Group 19"/>
          <p:cNvGrpSpPr/>
          <p:nvPr/>
        </p:nvGrpSpPr>
        <p:grpSpPr>
          <a:xfrm>
            <a:off x="8064360" y="527040"/>
            <a:ext cx="581400" cy="582120"/>
            <a:chOff x="8064360" y="527040"/>
            <a:chExt cx="581400" cy="582120"/>
          </a:xfrm>
        </p:grpSpPr>
        <p:sp>
          <p:nvSpPr>
            <p:cNvPr id="710" name="CustomShape 20"/>
            <p:cNvSpPr/>
            <p:nvPr/>
          </p:nvSpPr>
          <p:spPr>
            <a:xfrm>
              <a:off x="8068680" y="53208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21"/>
            <p:cNvSpPr/>
            <p:nvPr/>
          </p:nvSpPr>
          <p:spPr>
            <a:xfrm>
              <a:off x="8064360" y="52704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22"/>
            <p:cNvSpPr/>
            <p:nvPr/>
          </p:nvSpPr>
          <p:spPr>
            <a:xfrm>
              <a:off x="8141040" y="60444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23"/>
            <p:cNvSpPr/>
            <p:nvPr/>
          </p:nvSpPr>
          <p:spPr>
            <a:xfrm>
              <a:off x="8136720" y="59940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24"/>
            <p:cNvSpPr/>
            <p:nvPr/>
          </p:nvSpPr>
          <p:spPr>
            <a:xfrm>
              <a:off x="8219880" y="68292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25"/>
            <p:cNvSpPr/>
            <p:nvPr/>
          </p:nvSpPr>
          <p:spPr>
            <a:xfrm>
              <a:off x="8215200" y="67860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6" name="Group 26"/>
          <p:cNvGrpSpPr/>
          <p:nvPr/>
        </p:nvGrpSpPr>
        <p:grpSpPr>
          <a:xfrm>
            <a:off x="7034040" y="171000"/>
            <a:ext cx="291600" cy="292320"/>
            <a:chOff x="7034040" y="171000"/>
            <a:chExt cx="291600" cy="292320"/>
          </a:xfrm>
        </p:grpSpPr>
        <p:sp>
          <p:nvSpPr>
            <p:cNvPr id="717" name="CustomShape 27"/>
            <p:cNvSpPr/>
            <p:nvPr/>
          </p:nvSpPr>
          <p:spPr>
            <a:xfrm>
              <a:off x="7039080" y="17604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CustomShape 28"/>
            <p:cNvSpPr/>
            <p:nvPr/>
          </p:nvSpPr>
          <p:spPr>
            <a:xfrm>
              <a:off x="7034040" y="17100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CustomShape 29"/>
            <p:cNvSpPr/>
            <p:nvPr/>
          </p:nvSpPr>
          <p:spPr>
            <a:xfrm>
              <a:off x="7100640" y="23760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CustomShape 30"/>
            <p:cNvSpPr/>
            <p:nvPr/>
          </p:nvSpPr>
          <p:spPr>
            <a:xfrm>
              <a:off x="7096320" y="23328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1" name="Group 31"/>
          <p:cNvGrpSpPr/>
          <p:nvPr/>
        </p:nvGrpSpPr>
        <p:grpSpPr>
          <a:xfrm>
            <a:off x="8758080" y="229680"/>
            <a:ext cx="174600" cy="174600"/>
            <a:chOff x="8758080" y="229680"/>
            <a:chExt cx="174600" cy="174600"/>
          </a:xfrm>
        </p:grpSpPr>
        <p:sp>
          <p:nvSpPr>
            <p:cNvPr id="722" name="CustomShape 32"/>
            <p:cNvSpPr/>
            <p:nvPr/>
          </p:nvSpPr>
          <p:spPr>
            <a:xfrm>
              <a:off x="8762400" y="234720"/>
              <a:ext cx="165600" cy="16524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33"/>
            <p:cNvSpPr/>
            <p:nvPr/>
          </p:nvSpPr>
          <p:spPr>
            <a:xfrm>
              <a:off x="8758080" y="229680"/>
              <a:ext cx="174600" cy="17460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34"/>
            <p:cNvSpPr/>
            <p:nvPr/>
          </p:nvSpPr>
          <p:spPr>
            <a:xfrm>
              <a:off x="8799120" y="271080"/>
              <a:ext cx="92160" cy="9288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35"/>
            <p:cNvSpPr/>
            <p:nvPr/>
          </p:nvSpPr>
          <p:spPr>
            <a:xfrm>
              <a:off x="8794080" y="266400"/>
              <a:ext cx="102240" cy="10152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6" name="Group 36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727" name="CustomShape 37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38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39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0" name="Group 40"/>
          <p:cNvGrpSpPr/>
          <p:nvPr/>
        </p:nvGrpSpPr>
        <p:grpSpPr>
          <a:xfrm>
            <a:off x="7916400" y="1124640"/>
            <a:ext cx="174600" cy="26640"/>
            <a:chOff x="7916400" y="1124640"/>
            <a:chExt cx="174600" cy="26640"/>
          </a:xfrm>
        </p:grpSpPr>
        <p:sp>
          <p:nvSpPr>
            <p:cNvPr id="731" name="CustomShape 41"/>
            <p:cNvSpPr/>
            <p:nvPr/>
          </p:nvSpPr>
          <p:spPr>
            <a:xfrm>
              <a:off x="7916400" y="112464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42"/>
            <p:cNvSpPr/>
            <p:nvPr/>
          </p:nvSpPr>
          <p:spPr>
            <a:xfrm>
              <a:off x="7990200" y="112464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43"/>
            <p:cNvSpPr/>
            <p:nvPr/>
          </p:nvSpPr>
          <p:spPr>
            <a:xfrm>
              <a:off x="8064360" y="112464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CustomShape 2"/>
          <p:cNvSpPr/>
          <p:nvPr/>
        </p:nvSpPr>
        <p:spPr>
          <a:xfrm>
            <a:off x="1645920" y="523080"/>
            <a:ext cx="1672200" cy="12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3"/>
          <p:cNvSpPr/>
          <p:nvPr/>
        </p:nvSpPr>
        <p:spPr>
          <a:xfrm flipH="1" rot="10800000">
            <a:off x="1631880" y="1272960"/>
            <a:ext cx="829080" cy="74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4"/>
          <p:cNvSpPr/>
          <p:nvPr/>
        </p:nvSpPr>
        <p:spPr>
          <a:xfrm>
            <a:off x="0" y="65160"/>
            <a:ext cx="796320" cy="11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74" name="Group 5"/>
          <p:cNvGrpSpPr/>
          <p:nvPr/>
        </p:nvGrpSpPr>
        <p:grpSpPr>
          <a:xfrm>
            <a:off x="498960" y="959760"/>
            <a:ext cx="581400" cy="582120"/>
            <a:chOff x="498960" y="959760"/>
            <a:chExt cx="581400" cy="582120"/>
          </a:xfrm>
        </p:grpSpPr>
        <p:sp>
          <p:nvSpPr>
            <p:cNvPr id="775" name="CustomShape 6"/>
            <p:cNvSpPr/>
            <p:nvPr/>
          </p:nvSpPr>
          <p:spPr>
            <a:xfrm flipH="1">
              <a:off x="504000" y="96480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7"/>
            <p:cNvSpPr/>
            <p:nvPr/>
          </p:nvSpPr>
          <p:spPr>
            <a:xfrm flipH="1">
              <a:off x="498600" y="95976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8"/>
            <p:cNvSpPr/>
            <p:nvPr/>
          </p:nvSpPr>
          <p:spPr>
            <a:xfrm flipH="1">
              <a:off x="576360" y="103716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9"/>
            <p:cNvSpPr/>
            <p:nvPr/>
          </p:nvSpPr>
          <p:spPr>
            <a:xfrm flipH="1">
              <a:off x="570960" y="103212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10"/>
            <p:cNvSpPr/>
            <p:nvPr/>
          </p:nvSpPr>
          <p:spPr>
            <a:xfrm flipH="1">
              <a:off x="655560" y="111564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11"/>
            <p:cNvSpPr/>
            <p:nvPr/>
          </p:nvSpPr>
          <p:spPr>
            <a:xfrm flipH="1">
              <a:off x="650520" y="111132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1" name="Group 12"/>
          <p:cNvGrpSpPr/>
          <p:nvPr/>
        </p:nvGrpSpPr>
        <p:grpSpPr>
          <a:xfrm>
            <a:off x="1500480" y="388080"/>
            <a:ext cx="291600" cy="292320"/>
            <a:chOff x="1500480" y="388080"/>
            <a:chExt cx="291600" cy="292320"/>
          </a:xfrm>
        </p:grpSpPr>
        <p:sp>
          <p:nvSpPr>
            <p:cNvPr id="782" name="CustomShape 13"/>
            <p:cNvSpPr/>
            <p:nvPr/>
          </p:nvSpPr>
          <p:spPr>
            <a:xfrm flipH="1">
              <a:off x="1504800" y="39312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CustomShape 14"/>
            <p:cNvSpPr/>
            <p:nvPr/>
          </p:nvSpPr>
          <p:spPr>
            <a:xfrm flipH="1">
              <a:off x="1500480" y="38808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15"/>
            <p:cNvSpPr/>
            <p:nvPr/>
          </p:nvSpPr>
          <p:spPr>
            <a:xfrm flipH="1">
              <a:off x="1566720" y="45504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16"/>
            <p:cNvSpPr/>
            <p:nvPr/>
          </p:nvSpPr>
          <p:spPr>
            <a:xfrm flipH="1">
              <a:off x="1561680" y="45036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6" name="CustomShape 17"/>
          <p:cNvSpPr/>
          <p:nvPr/>
        </p:nvSpPr>
        <p:spPr>
          <a:xfrm flipH="1">
            <a:off x="3165480" y="497520"/>
            <a:ext cx="288360" cy="288000"/>
          </a:xfrm>
          <a:custGeom>
            <a:avLst/>
            <a:gdLst/>
            <a:ahLst/>
            <a:rect l="l" t="t" r="r" b="b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18"/>
          <p:cNvSpPr/>
          <p:nvPr/>
        </p:nvSpPr>
        <p:spPr>
          <a:xfrm flipH="1">
            <a:off x="3163320" y="495000"/>
            <a:ext cx="292680" cy="293040"/>
          </a:xfrm>
          <a:custGeom>
            <a:avLst/>
            <a:gdLst/>
            <a:ahLst/>
            <a:rect l="l" t="t" r="r" b="b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19"/>
          <p:cNvSpPr/>
          <p:nvPr/>
        </p:nvSpPr>
        <p:spPr>
          <a:xfrm flipH="1">
            <a:off x="3202920" y="534240"/>
            <a:ext cx="215280" cy="214920"/>
          </a:xfrm>
          <a:custGeom>
            <a:avLst/>
            <a:gdLst/>
            <a:ahLst/>
            <a:rect l="l" t="t" r="r" b="b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20"/>
          <p:cNvSpPr/>
          <p:nvPr/>
        </p:nvSpPr>
        <p:spPr>
          <a:xfrm flipH="1">
            <a:off x="3200400" y="531720"/>
            <a:ext cx="219600" cy="219960"/>
          </a:xfrm>
          <a:custGeom>
            <a:avLst/>
            <a:gdLst/>
            <a:ahLst/>
            <a:rect l="l" t="t" r="r" b="b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21"/>
          <p:cNvSpPr/>
          <p:nvPr/>
        </p:nvSpPr>
        <p:spPr>
          <a:xfrm flipH="1">
            <a:off x="3241800" y="573840"/>
            <a:ext cx="135720" cy="135720"/>
          </a:xfrm>
          <a:custGeom>
            <a:avLst/>
            <a:gdLst/>
            <a:ahLst/>
            <a:rect l="l" t="t" r="r" b="b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22"/>
          <p:cNvSpPr/>
          <p:nvPr/>
        </p:nvSpPr>
        <p:spPr>
          <a:xfrm flipH="1">
            <a:off x="3239280" y="571320"/>
            <a:ext cx="140760" cy="140400"/>
          </a:xfrm>
          <a:custGeom>
            <a:avLst/>
            <a:gdLst/>
            <a:ahLst/>
            <a:rect l="l" t="t" r="r" b="b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92" name="Group 23"/>
          <p:cNvGrpSpPr/>
          <p:nvPr/>
        </p:nvGrpSpPr>
        <p:grpSpPr>
          <a:xfrm>
            <a:off x="3527280" y="361080"/>
            <a:ext cx="174600" cy="26640"/>
            <a:chOff x="3527280" y="361080"/>
            <a:chExt cx="174600" cy="26640"/>
          </a:xfrm>
        </p:grpSpPr>
        <p:sp>
          <p:nvSpPr>
            <p:cNvPr id="793" name="CustomShape 24"/>
            <p:cNvSpPr/>
            <p:nvPr/>
          </p:nvSpPr>
          <p:spPr>
            <a:xfrm flipH="1">
              <a:off x="3675240" y="36108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25"/>
            <p:cNvSpPr/>
            <p:nvPr/>
          </p:nvSpPr>
          <p:spPr>
            <a:xfrm flipH="1">
              <a:off x="3601080" y="36108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26"/>
            <p:cNvSpPr/>
            <p:nvPr/>
          </p:nvSpPr>
          <p:spPr>
            <a:xfrm flipH="1">
              <a:off x="3527280" y="36108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6" name="Group 27"/>
          <p:cNvGrpSpPr/>
          <p:nvPr/>
        </p:nvGrpSpPr>
        <p:grpSpPr>
          <a:xfrm>
            <a:off x="480240" y="242640"/>
            <a:ext cx="174960" cy="26640"/>
            <a:chOff x="480240" y="242640"/>
            <a:chExt cx="174960" cy="26640"/>
          </a:xfrm>
        </p:grpSpPr>
        <p:sp>
          <p:nvSpPr>
            <p:cNvPr id="797" name="CustomShape 28"/>
            <p:cNvSpPr/>
            <p:nvPr/>
          </p:nvSpPr>
          <p:spPr>
            <a:xfrm flipH="1">
              <a:off x="628560" y="24264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29"/>
            <p:cNvSpPr/>
            <p:nvPr/>
          </p:nvSpPr>
          <p:spPr>
            <a:xfrm flipH="1">
              <a:off x="554400" y="24264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30"/>
            <p:cNvSpPr/>
            <p:nvPr/>
          </p:nvSpPr>
          <p:spPr>
            <a:xfrm flipH="1">
              <a:off x="480240" y="24264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0" name="Group 31"/>
          <p:cNvGrpSpPr/>
          <p:nvPr/>
        </p:nvGrpSpPr>
        <p:grpSpPr>
          <a:xfrm>
            <a:off x="901800" y="1653480"/>
            <a:ext cx="174600" cy="26640"/>
            <a:chOff x="901800" y="1653480"/>
            <a:chExt cx="174600" cy="26640"/>
          </a:xfrm>
        </p:grpSpPr>
        <p:sp>
          <p:nvSpPr>
            <p:cNvPr id="801" name="CustomShape 32"/>
            <p:cNvSpPr/>
            <p:nvPr/>
          </p:nvSpPr>
          <p:spPr>
            <a:xfrm flipH="1">
              <a:off x="1049760" y="165348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33"/>
            <p:cNvSpPr/>
            <p:nvPr/>
          </p:nvSpPr>
          <p:spPr>
            <a:xfrm flipH="1">
              <a:off x="975600" y="165348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34"/>
            <p:cNvSpPr/>
            <p:nvPr/>
          </p:nvSpPr>
          <p:spPr>
            <a:xfrm flipH="1">
              <a:off x="901800" y="165348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4" name="CustomShape 35"/>
          <p:cNvSpPr/>
          <p:nvPr/>
        </p:nvSpPr>
        <p:spPr>
          <a:xfrm>
            <a:off x="791280" y="4212360"/>
            <a:ext cx="1156680" cy="54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36"/>
          <p:cNvSpPr/>
          <p:nvPr/>
        </p:nvSpPr>
        <p:spPr>
          <a:xfrm flipH="1" rot="10800000">
            <a:off x="790560" y="5056920"/>
            <a:ext cx="790920" cy="83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06" name="Group 37"/>
          <p:cNvGrpSpPr/>
          <p:nvPr/>
        </p:nvGrpSpPr>
        <p:grpSpPr>
          <a:xfrm>
            <a:off x="499680" y="3941280"/>
            <a:ext cx="581400" cy="582120"/>
            <a:chOff x="499680" y="3941280"/>
            <a:chExt cx="581400" cy="582120"/>
          </a:xfrm>
        </p:grpSpPr>
        <p:sp>
          <p:nvSpPr>
            <p:cNvPr id="807" name="CustomShape 38"/>
            <p:cNvSpPr/>
            <p:nvPr/>
          </p:nvSpPr>
          <p:spPr>
            <a:xfrm rot="10800000">
              <a:off x="504360" y="394632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39"/>
            <p:cNvSpPr/>
            <p:nvPr/>
          </p:nvSpPr>
          <p:spPr>
            <a:xfrm rot="10800000">
              <a:off x="499680" y="394128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40"/>
            <p:cNvSpPr/>
            <p:nvPr/>
          </p:nvSpPr>
          <p:spPr>
            <a:xfrm rot="10800000">
              <a:off x="576720" y="401868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41"/>
            <p:cNvSpPr/>
            <p:nvPr/>
          </p:nvSpPr>
          <p:spPr>
            <a:xfrm rot="10800000">
              <a:off x="572040" y="401364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CustomShape 42"/>
            <p:cNvSpPr/>
            <p:nvPr/>
          </p:nvSpPr>
          <p:spPr>
            <a:xfrm rot="10800000">
              <a:off x="655560" y="409716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43"/>
            <p:cNvSpPr/>
            <p:nvPr/>
          </p:nvSpPr>
          <p:spPr>
            <a:xfrm rot="10800000">
              <a:off x="650880" y="409284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3" name="Group 44"/>
          <p:cNvGrpSpPr/>
          <p:nvPr/>
        </p:nvGrpSpPr>
        <p:grpSpPr>
          <a:xfrm>
            <a:off x="1820160" y="4587120"/>
            <a:ext cx="291600" cy="292320"/>
            <a:chOff x="1820160" y="4587120"/>
            <a:chExt cx="291600" cy="292320"/>
          </a:xfrm>
        </p:grpSpPr>
        <p:sp>
          <p:nvSpPr>
            <p:cNvPr id="814" name="CustomShape 45"/>
            <p:cNvSpPr/>
            <p:nvPr/>
          </p:nvSpPr>
          <p:spPr>
            <a:xfrm rot="10800000">
              <a:off x="1824480" y="459216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46"/>
            <p:cNvSpPr/>
            <p:nvPr/>
          </p:nvSpPr>
          <p:spPr>
            <a:xfrm rot="10800000">
              <a:off x="1820160" y="458712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47"/>
            <p:cNvSpPr/>
            <p:nvPr/>
          </p:nvSpPr>
          <p:spPr>
            <a:xfrm rot="10800000">
              <a:off x="1886760" y="465444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48"/>
            <p:cNvSpPr/>
            <p:nvPr/>
          </p:nvSpPr>
          <p:spPr>
            <a:xfrm rot="10800000">
              <a:off x="1881720" y="464940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8" name="Group 49"/>
          <p:cNvGrpSpPr/>
          <p:nvPr/>
        </p:nvGrpSpPr>
        <p:grpSpPr>
          <a:xfrm>
            <a:off x="212760" y="4645800"/>
            <a:ext cx="174600" cy="174600"/>
            <a:chOff x="212760" y="4645800"/>
            <a:chExt cx="174600" cy="174600"/>
          </a:xfrm>
        </p:grpSpPr>
        <p:sp>
          <p:nvSpPr>
            <p:cNvPr id="819" name="CustomShape 50"/>
            <p:cNvSpPr/>
            <p:nvPr/>
          </p:nvSpPr>
          <p:spPr>
            <a:xfrm rot="10800000">
              <a:off x="217440" y="4650120"/>
              <a:ext cx="165600" cy="16524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51"/>
            <p:cNvSpPr/>
            <p:nvPr/>
          </p:nvSpPr>
          <p:spPr>
            <a:xfrm rot="10800000">
              <a:off x="212760" y="4645800"/>
              <a:ext cx="174600" cy="17460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52"/>
            <p:cNvSpPr/>
            <p:nvPr/>
          </p:nvSpPr>
          <p:spPr>
            <a:xfrm rot="10800000">
              <a:off x="254160" y="4686480"/>
              <a:ext cx="92160" cy="9288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53"/>
            <p:cNvSpPr/>
            <p:nvPr/>
          </p:nvSpPr>
          <p:spPr>
            <a:xfrm rot="10800000">
              <a:off x="249120" y="4682160"/>
              <a:ext cx="102240" cy="10152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3" name="Group 54"/>
          <p:cNvGrpSpPr/>
          <p:nvPr/>
        </p:nvGrpSpPr>
        <p:grpSpPr>
          <a:xfrm>
            <a:off x="480600" y="4852800"/>
            <a:ext cx="174960" cy="26640"/>
            <a:chOff x="480600" y="4852800"/>
            <a:chExt cx="174960" cy="26640"/>
          </a:xfrm>
        </p:grpSpPr>
        <p:sp>
          <p:nvSpPr>
            <p:cNvPr id="824" name="CustomShape 55"/>
            <p:cNvSpPr/>
            <p:nvPr/>
          </p:nvSpPr>
          <p:spPr>
            <a:xfrm rot="10800000">
              <a:off x="628920" y="485280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56"/>
            <p:cNvSpPr/>
            <p:nvPr/>
          </p:nvSpPr>
          <p:spPr>
            <a:xfrm rot="10800000">
              <a:off x="554760" y="485280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57"/>
            <p:cNvSpPr/>
            <p:nvPr/>
          </p:nvSpPr>
          <p:spPr>
            <a:xfrm rot="10800000">
              <a:off x="480600" y="485280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7" name="Group 58"/>
          <p:cNvGrpSpPr/>
          <p:nvPr/>
        </p:nvGrpSpPr>
        <p:grpSpPr>
          <a:xfrm>
            <a:off x="1054440" y="3898800"/>
            <a:ext cx="174600" cy="26640"/>
            <a:chOff x="1054440" y="3898800"/>
            <a:chExt cx="174600" cy="26640"/>
          </a:xfrm>
        </p:grpSpPr>
        <p:sp>
          <p:nvSpPr>
            <p:cNvPr id="828" name="CustomShape 59"/>
            <p:cNvSpPr/>
            <p:nvPr/>
          </p:nvSpPr>
          <p:spPr>
            <a:xfrm rot="10800000">
              <a:off x="1202400" y="389880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60"/>
            <p:cNvSpPr/>
            <p:nvPr/>
          </p:nvSpPr>
          <p:spPr>
            <a:xfrm rot="10800000">
              <a:off x="1128600" y="389880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CustomShape 61"/>
            <p:cNvSpPr/>
            <p:nvPr/>
          </p:nvSpPr>
          <p:spPr>
            <a:xfrm rot="10800000">
              <a:off x="1054440" y="389880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1" name="PlaceHolder 62"/>
          <p:cNvSpPr>
            <a:spLocks noGrp="1"/>
          </p:cNvSpPr>
          <p:nvPr>
            <p:ph type="body"/>
          </p:nvPr>
        </p:nvSpPr>
        <p:spPr>
          <a:xfrm>
            <a:off x="4899240" y="821880"/>
            <a:ext cx="3095640" cy="34783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1271160" y="338400"/>
            <a:ext cx="6610680" cy="548280"/>
          </a:xfrm>
          <a:prstGeom prst="rect">
            <a:avLst/>
          </a:prstGeom>
        </p:spPr>
        <p:txBody>
          <a:bodyPr tIns="91440" bIns="91440"/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CustomShape 2"/>
          <p:cNvSpPr/>
          <p:nvPr/>
        </p:nvSpPr>
        <p:spPr>
          <a:xfrm rot="10800000">
            <a:off x="8846640" y="1239120"/>
            <a:ext cx="737280" cy="73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3"/>
          <p:cNvSpPr/>
          <p:nvPr/>
        </p:nvSpPr>
        <p:spPr>
          <a:xfrm>
            <a:off x="582480" y="282240"/>
            <a:ext cx="1212480" cy="42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4"/>
          <p:cNvSpPr/>
          <p:nvPr/>
        </p:nvSpPr>
        <p:spPr>
          <a:xfrm flipH="1" rot="10800000">
            <a:off x="581760" y="928440"/>
            <a:ext cx="582120" cy="65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2" name="Group 5"/>
          <p:cNvGrpSpPr/>
          <p:nvPr/>
        </p:nvGrpSpPr>
        <p:grpSpPr>
          <a:xfrm>
            <a:off x="423720" y="125280"/>
            <a:ext cx="291600" cy="292320"/>
            <a:chOff x="423720" y="125280"/>
            <a:chExt cx="291600" cy="292320"/>
          </a:xfrm>
        </p:grpSpPr>
        <p:sp>
          <p:nvSpPr>
            <p:cNvPr id="873" name="CustomShape 6"/>
            <p:cNvSpPr/>
            <p:nvPr/>
          </p:nvSpPr>
          <p:spPr>
            <a:xfrm flipH="1">
              <a:off x="428040" y="13032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7"/>
            <p:cNvSpPr/>
            <p:nvPr/>
          </p:nvSpPr>
          <p:spPr>
            <a:xfrm flipH="1">
              <a:off x="423720" y="12528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8"/>
            <p:cNvSpPr/>
            <p:nvPr/>
          </p:nvSpPr>
          <p:spPr>
            <a:xfrm flipH="1">
              <a:off x="489960" y="19224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9"/>
            <p:cNvSpPr/>
            <p:nvPr/>
          </p:nvSpPr>
          <p:spPr>
            <a:xfrm flipH="1">
              <a:off x="484920" y="18792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7" name="Group 10"/>
          <p:cNvGrpSpPr/>
          <p:nvPr/>
        </p:nvGrpSpPr>
        <p:grpSpPr>
          <a:xfrm>
            <a:off x="1638360" y="558000"/>
            <a:ext cx="292680" cy="293040"/>
            <a:chOff x="1638360" y="558000"/>
            <a:chExt cx="292680" cy="293040"/>
          </a:xfrm>
        </p:grpSpPr>
        <p:sp>
          <p:nvSpPr>
            <p:cNvPr id="878" name="CustomShape 11"/>
            <p:cNvSpPr/>
            <p:nvPr/>
          </p:nvSpPr>
          <p:spPr>
            <a:xfrm flipH="1">
              <a:off x="1640160" y="560520"/>
              <a:ext cx="288360" cy="28800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12"/>
            <p:cNvSpPr/>
            <p:nvPr/>
          </p:nvSpPr>
          <p:spPr>
            <a:xfrm flipH="1">
              <a:off x="1638000" y="558000"/>
              <a:ext cx="292680" cy="293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13"/>
            <p:cNvSpPr/>
            <p:nvPr/>
          </p:nvSpPr>
          <p:spPr>
            <a:xfrm flipH="1">
              <a:off x="1677600" y="597240"/>
              <a:ext cx="215280" cy="21492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14"/>
            <p:cNvSpPr/>
            <p:nvPr/>
          </p:nvSpPr>
          <p:spPr>
            <a:xfrm flipH="1">
              <a:off x="1675080" y="594720"/>
              <a:ext cx="219600" cy="219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15"/>
            <p:cNvSpPr/>
            <p:nvPr/>
          </p:nvSpPr>
          <p:spPr>
            <a:xfrm flipH="1">
              <a:off x="1716480" y="636840"/>
              <a:ext cx="135720" cy="1357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16"/>
            <p:cNvSpPr/>
            <p:nvPr/>
          </p:nvSpPr>
          <p:spPr>
            <a:xfrm flipH="1">
              <a:off x="1713960" y="634680"/>
              <a:ext cx="140760" cy="1404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4" name="Group 17"/>
          <p:cNvGrpSpPr/>
          <p:nvPr/>
        </p:nvGrpSpPr>
        <p:grpSpPr>
          <a:xfrm>
            <a:off x="1591920" y="362520"/>
            <a:ext cx="174600" cy="26640"/>
            <a:chOff x="1591920" y="362520"/>
            <a:chExt cx="174600" cy="26640"/>
          </a:xfrm>
        </p:grpSpPr>
        <p:sp>
          <p:nvSpPr>
            <p:cNvPr id="885" name="CustomShape 18"/>
            <p:cNvSpPr/>
            <p:nvPr/>
          </p:nvSpPr>
          <p:spPr>
            <a:xfrm>
              <a:off x="1591920" y="36252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19"/>
            <p:cNvSpPr/>
            <p:nvPr/>
          </p:nvSpPr>
          <p:spPr>
            <a:xfrm>
              <a:off x="1665720" y="36252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20"/>
            <p:cNvSpPr/>
            <p:nvPr/>
          </p:nvSpPr>
          <p:spPr>
            <a:xfrm>
              <a:off x="1739880" y="36252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8" name="CustomShape 21"/>
          <p:cNvSpPr/>
          <p:nvPr/>
        </p:nvSpPr>
        <p:spPr>
          <a:xfrm flipH="1">
            <a:off x="8151480" y="6840"/>
            <a:ext cx="1002240" cy="49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9" name="Group 22"/>
          <p:cNvGrpSpPr/>
          <p:nvPr/>
        </p:nvGrpSpPr>
        <p:grpSpPr>
          <a:xfrm>
            <a:off x="7823880" y="202320"/>
            <a:ext cx="581400" cy="582120"/>
            <a:chOff x="7823880" y="202320"/>
            <a:chExt cx="581400" cy="582120"/>
          </a:xfrm>
        </p:grpSpPr>
        <p:sp>
          <p:nvSpPr>
            <p:cNvPr id="890" name="CustomShape 23"/>
            <p:cNvSpPr/>
            <p:nvPr/>
          </p:nvSpPr>
          <p:spPr>
            <a:xfrm>
              <a:off x="7828200" y="20736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24"/>
            <p:cNvSpPr/>
            <p:nvPr/>
          </p:nvSpPr>
          <p:spPr>
            <a:xfrm>
              <a:off x="7823880" y="20232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25"/>
            <p:cNvSpPr/>
            <p:nvPr/>
          </p:nvSpPr>
          <p:spPr>
            <a:xfrm>
              <a:off x="7900920" y="27972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26"/>
            <p:cNvSpPr/>
            <p:nvPr/>
          </p:nvSpPr>
          <p:spPr>
            <a:xfrm>
              <a:off x="7896240" y="27468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27"/>
            <p:cNvSpPr/>
            <p:nvPr/>
          </p:nvSpPr>
          <p:spPr>
            <a:xfrm>
              <a:off x="7979400" y="35856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28"/>
            <p:cNvSpPr/>
            <p:nvPr/>
          </p:nvSpPr>
          <p:spPr>
            <a:xfrm>
              <a:off x="7975080" y="35388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6" name="Group 29"/>
          <p:cNvGrpSpPr/>
          <p:nvPr/>
        </p:nvGrpSpPr>
        <p:grpSpPr>
          <a:xfrm>
            <a:off x="8698680" y="1117440"/>
            <a:ext cx="291600" cy="292320"/>
            <a:chOff x="8698680" y="1117440"/>
            <a:chExt cx="291600" cy="292320"/>
          </a:xfrm>
        </p:grpSpPr>
        <p:sp>
          <p:nvSpPr>
            <p:cNvPr id="897" name="CustomShape 30"/>
            <p:cNvSpPr/>
            <p:nvPr/>
          </p:nvSpPr>
          <p:spPr>
            <a:xfrm flipH="1">
              <a:off x="8703000" y="112248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31"/>
            <p:cNvSpPr/>
            <p:nvPr/>
          </p:nvSpPr>
          <p:spPr>
            <a:xfrm flipH="1">
              <a:off x="8698680" y="111744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CustomShape 32"/>
            <p:cNvSpPr/>
            <p:nvPr/>
          </p:nvSpPr>
          <p:spPr>
            <a:xfrm flipH="1">
              <a:off x="8764920" y="118440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CustomShape 33"/>
            <p:cNvSpPr/>
            <p:nvPr/>
          </p:nvSpPr>
          <p:spPr>
            <a:xfrm flipH="1">
              <a:off x="8759880" y="117972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1" name="Group 34"/>
          <p:cNvGrpSpPr/>
          <p:nvPr/>
        </p:nvGrpSpPr>
        <p:grpSpPr>
          <a:xfrm>
            <a:off x="8678520" y="1581840"/>
            <a:ext cx="174600" cy="26640"/>
            <a:chOff x="8678520" y="1581840"/>
            <a:chExt cx="174600" cy="26640"/>
          </a:xfrm>
        </p:grpSpPr>
        <p:sp>
          <p:nvSpPr>
            <p:cNvPr id="902" name="CustomShape 35"/>
            <p:cNvSpPr/>
            <p:nvPr/>
          </p:nvSpPr>
          <p:spPr>
            <a:xfrm>
              <a:off x="8678520" y="158184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CustomShape 36"/>
            <p:cNvSpPr/>
            <p:nvPr/>
          </p:nvSpPr>
          <p:spPr>
            <a:xfrm>
              <a:off x="8752320" y="158184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37"/>
            <p:cNvSpPr/>
            <p:nvPr/>
          </p:nvSpPr>
          <p:spPr>
            <a:xfrm>
              <a:off x="8826480" y="158184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5" name="CustomShape 38"/>
          <p:cNvSpPr/>
          <p:nvPr/>
        </p:nvSpPr>
        <p:spPr>
          <a:xfrm flipH="1">
            <a:off x="5100840" y="4512960"/>
            <a:ext cx="1132920" cy="30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CustomShape 39"/>
          <p:cNvSpPr/>
          <p:nvPr/>
        </p:nvSpPr>
        <p:spPr>
          <a:xfrm rot="10800000">
            <a:off x="7576920" y="4807800"/>
            <a:ext cx="1341720" cy="31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CustomShape 40"/>
          <p:cNvSpPr/>
          <p:nvPr/>
        </p:nvSpPr>
        <p:spPr>
          <a:xfrm flipH="1">
            <a:off x="7546680" y="4407840"/>
            <a:ext cx="1331640" cy="39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41"/>
          <p:cNvSpPr/>
          <p:nvPr/>
        </p:nvSpPr>
        <p:spPr>
          <a:xfrm flipH="1">
            <a:off x="8872200" y="3993480"/>
            <a:ext cx="273600" cy="40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09" name="Group 42"/>
          <p:cNvGrpSpPr/>
          <p:nvPr/>
        </p:nvGrpSpPr>
        <p:grpSpPr>
          <a:xfrm>
            <a:off x="7278840" y="4512960"/>
            <a:ext cx="581400" cy="582120"/>
            <a:chOff x="7278840" y="4512960"/>
            <a:chExt cx="581400" cy="582120"/>
          </a:xfrm>
        </p:grpSpPr>
        <p:sp>
          <p:nvSpPr>
            <p:cNvPr id="910" name="CustomShape 43"/>
            <p:cNvSpPr/>
            <p:nvPr/>
          </p:nvSpPr>
          <p:spPr>
            <a:xfrm>
              <a:off x="7283520" y="451800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44"/>
            <p:cNvSpPr/>
            <p:nvPr/>
          </p:nvSpPr>
          <p:spPr>
            <a:xfrm>
              <a:off x="7278840" y="451296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45"/>
            <p:cNvSpPr/>
            <p:nvPr/>
          </p:nvSpPr>
          <p:spPr>
            <a:xfrm>
              <a:off x="7355880" y="459072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CustomShape 46"/>
            <p:cNvSpPr/>
            <p:nvPr/>
          </p:nvSpPr>
          <p:spPr>
            <a:xfrm>
              <a:off x="7351560" y="458568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47"/>
            <p:cNvSpPr/>
            <p:nvPr/>
          </p:nvSpPr>
          <p:spPr>
            <a:xfrm>
              <a:off x="7434360" y="466920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CustomShape 48"/>
            <p:cNvSpPr/>
            <p:nvPr/>
          </p:nvSpPr>
          <p:spPr>
            <a:xfrm>
              <a:off x="7430040" y="466452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6" name="Group 49"/>
          <p:cNvGrpSpPr/>
          <p:nvPr/>
        </p:nvGrpSpPr>
        <p:grpSpPr>
          <a:xfrm>
            <a:off x="6099480" y="4340520"/>
            <a:ext cx="291600" cy="292320"/>
            <a:chOff x="6099480" y="4340520"/>
            <a:chExt cx="291600" cy="292320"/>
          </a:xfrm>
        </p:grpSpPr>
        <p:sp>
          <p:nvSpPr>
            <p:cNvPr id="917" name="CustomShape 50"/>
            <p:cNvSpPr/>
            <p:nvPr/>
          </p:nvSpPr>
          <p:spPr>
            <a:xfrm>
              <a:off x="6104520" y="434556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CustomShape 51"/>
            <p:cNvSpPr/>
            <p:nvPr/>
          </p:nvSpPr>
          <p:spPr>
            <a:xfrm>
              <a:off x="6099480" y="434052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CustomShape 52"/>
            <p:cNvSpPr/>
            <p:nvPr/>
          </p:nvSpPr>
          <p:spPr>
            <a:xfrm>
              <a:off x="6166440" y="440748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53"/>
            <p:cNvSpPr/>
            <p:nvPr/>
          </p:nvSpPr>
          <p:spPr>
            <a:xfrm>
              <a:off x="6161760" y="440280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1" name="Group 54"/>
          <p:cNvGrpSpPr/>
          <p:nvPr/>
        </p:nvGrpSpPr>
        <p:grpSpPr>
          <a:xfrm>
            <a:off x="8792640" y="4314960"/>
            <a:ext cx="174600" cy="174600"/>
            <a:chOff x="8792640" y="4314960"/>
            <a:chExt cx="174600" cy="174600"/>
          </a:xfrm>
        </p:grpSpPr>
        <p:sp>
          <p:nvSpPr>
            <p:cNvPr id="922" name="CustomShape 55"/>
            <p:cNvSpPr/>
            <p:nvPr/>
          </p:nvSpPr>
          <p:spPr>
            <a:xfrm>
              <a:off x="8797320" y="4320000"/>
              <a:ext cx="165600" cy="16524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56"/>
            <p:cNvSpPr/>
            <p:nvPr/>
          </p:nvSpPr>
          <p:spPr>
            <a:xfrm>
              <a:off x="8792640" y="4314960"/>
              <a:ext cx="174600" cy="17460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57"/>
            <p:cNvSpPr/>
            <p:nvPr/>
          </p:nvSpPr>
          <p:spPr>
            <a:xfrm>
              <a:off x="8834040" y="4356360"/>
              <a:ext cx="92160" cy="9288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CustomShape 58"/>
            <p:cNvSpPr/>
            <p:nvPr/>
          </p:nvSpPr>
          <p:spPr>
            <a:xfrm>
              <a:off x="8829000" y="4351680"/>
              <a:ext cx="102240" cy="10152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6" name="Group 59"/>
          <p:cNvGrpSpPr/>
          <p:nvPr/>
        </p:nvGrpSpPr>
        <p:grpSpPr>
          <a:xfrm>
            <a:off x="4972680" y="4657680"/>
            <a:ext cx="292680" cy="293040"/>
            <a:chOff x="4972680" y="4657680"/>
            <a:chExt cx="292680" cy="293040"/>
          </a:xfrm>
        </p:grpSpPr>
        <p:sp>
          <p:nvSpPr>
            <p:cNvPr id="927" name="CustomShape 60"/>
            <p:cNvSpPr/>
            <p:nvPr/>
          </p:nvSpPr>
          <p:spPr>
            <a:xfrm>
              <a:off x="4975200" y="4660200"/>
              <a:ext cx="288360" cy="28800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61"/>
            <p:cNvSpPr/>
            <p:nvPr/>
          </p:nvSpPr>
          <p:spPr>
            <a:xfrm>
              <a:off x="4972680" y="4657680"/>
              <a:ext cx="292680" cy="293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CustomShape 62"/>
            <p:cNvSpPr/>
            <p:nvPr/>
          </p:nvSpPr>
          <p:spPr>
            <a:xfrm>
              <a:off x="5011560" y="4696560"/>
              <a:ext cx="215280" cy="21492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CustomShape 63"/>
            <p:cNvSpPr/>
            <p:nvPr/>
          </p:nvSpPr>
          <p:spPr>
            <a:xfrm>
              <a:off x="5009400" y="4694040"/>
              <a:ext cx="219600" cy="219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64"/>
            <p:cNvSpPr/>
            <p:nvPr/>
          </p:nvSpPr>
          <p:spPr>
            <a:xfrm>
              <a:off x="5051160" y="4736160"/>
              <a:ext cx="135720" cy="1357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65"/>
            <p:cNvSpPr/>
            <p:nvPr/>
          </p:nvSpPr>
          <p:spPr>
            <a:xfrm>
              <a:off x="5049000" y="4734000"/>
              <a:ext cx="140760" cy="1404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3" name="Group 66"/>
          <p:cNvGrpSpPr/>
          <p:nvPr/>
        </p:nvGrpSpPr>
        <p:grpSpPr>
          <a:xfrm>
            <a:off x="8721720" y="4142520"/>
            <a:ext cx="174600" cy="26640"/>
            <a:chOff x="8721720" y="4142520"/>
            <a:chExt cx="174600" cy="26640"/>
          </a:xfrm>
        </p:grpSpPr>
        <p:sp>
          <p:nvSpPr>
            <p:cNvPr id="934" name="CustomShape 67"/>
            <p:cNvSpPr/>
            <p:nvPr/>
          </p:nvSpPr>
          <p:spPr>
            <a:xfrm>
              <a:off x="8721720" y="414252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68"/>
            <p:cNvSpPr/>
            <p:nvPr/>
          </p:nvSpPr>
          <p:spPr>
            <a:xfrm>
              <a:off x="8795880" y="414252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CustomShape 69"/>
            <p:cNvSpPr/>
            <p:nvPr/>
          </p:nvSpPr>
          <p:spPr>
            <a:xfrm>
              <a:off x="8869680" y="414252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7" name="PlaceHolder 7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body"/>
          </p:nvPr>
        </p:nvSpPr>
        <p:spPr>
          <a:xfrm>
            <a:off x="1122120" y="1947600"/>
            <a:ext cx="2788560" cy="136224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 type="title"/>
          </p:nvPr>
        </p:nvSpPr>
        <p:spPr>
          <a:xfrm>
            <a:off x="2100600" y="347400"/>
            <a:ext cx="4946760" cy="585000"/>
          </a:xfrm>
          <a:prstGeom prst="rect">
            <a:avLst/>
          </a:prstGeom>
        </p:spPr>
        <p:txBody>
          <a:bodyPr tIns="91440" bIns="91440" anchor="ctr"/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6" name="CustomShape 3"/>
          <p:cNvSpPr/>
          <p:nvPr/>
        </p:nvSpPr>
        <p:spPr>
          <a:xfrm>
            <a:off x="590400" y="4340520"/>
            <a:ext cx="1212480" cy="42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4"/>
          <p:cNvSpPr/>
          <p:nvPr/>
        </p:nvSpPr>
        <p:spPr>
          <a:xfrm flipH="1" rot="10800000">
            <a:off x="589680" y="4987080"/>
            <a:ext cx="582120" cy="65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78" name="Group 5"/>
          <p:cNvGrpSpPr/>
          <p:nvPr/>
        </p:nvGrpSpPr>
        <p:grpSpPr>
          <a:xfrm>
            <a:off x="431640" y="4183920"/>
            <a:ext cx="291600" cy="292320"/>
            <a:chOff x="431640" y="4183920"/>
            <a:chExt cx="291600" cy="292320"/>
          </a:xfrm>
        </p:grpSpPr>
        <p:sp>
          <p:nvSpPr>
            <p:cNvPr id="979" name="CustomShape 6"/>
            <p:cNvSpPr/>
            <p:nvPr/>
          </p:nvSpPr>
          <p:spPr>
            <a:xfrm flipH="1">
              <a:off x="436320" y="418860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7"/>
            <p:cNvSpPr/>
            <p:nvPr/>
          </p:nvSpPr>
          <p:spPr>
            <a:xfrm flipH="1">
              <a:off x="431640" y="418392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8"/>
            <p:cNvSpPr/>
            <p:nvPr/>
          </p:nvSpPr>
          <p:spPr>
            <a:xfrm flipH="1">
              <a:off x="497880" y="425052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9"/>
            <p:cNvSpPr/>
            <p:nvPr/>
          </p:nvSpPr>
          <p:spPr>
            <a:xfrm flipH="1">
              <a:off x="492840" y="424620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3" name="Group 10"/>
          <p:cNvGrpSpPr/>
          <p:nvPr/>
        </p:nvGrpSpPr>
        <p:grpSpPr>
          <a:xfrm>
            <a:off x="1646280" y="4616640"/>
            <a:ext cx="292680" cy="293040"/>
            <a:chOff x="1646280" y="4616640"/>
            <a:chExt cx="292680" cy="293040"/>
          </a:xfrm>
        </p:grpSpPr>
        <p:sp>
          <p:nvSpPr>
            <p:cNvPr id="984" name="CustomShape 11"/>
            <p:cNvSpPr/>
            <p:nvPr/>
          </p:nvSpPr>
          <p:spPr>
            <a:xfrm flipH="1">
              <a:off x="1648080" y="4619160"/>
              <a:ext cx="288360" cy="28800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CustomShape 12"/>
            <p:cNvSpPr/>
            <p:nvPr/>
          </p:nvSpPr>
          <p:spPr>
            <a:xfrm flipH="1">
              <a:off x="1645920" y="4616640"/>
              <a:ext cx="292680" cy="293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CustomShape 13"/>
            <p:cNvSpPr/>
            <p:nvPr/>
          </p:nvSpPr>
          <p:spPr>
            <a:xfrm flipH="1">
              <a:off x="1685520" y="4655520"/>
              <a:ext cx="215280" cy="21492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14"/>
            <p:cNvSpPr/>
            <p:nvPr/>
          </p:nvSpPr>
          <p:spPr>
            <a:xfrm flipH="1">
              <a:off x="1683360" y="4653000"/>
              <a:ext cx="219600" cy="219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15"/>
            <p:cNvSpPr/>
            <p:nvPr/>
          </p:nvSpPr>
          <p:spPr>
            <a:xfrm flipH="1">
              <a:off x="1724760" y="4695120"/>
              <a:ext cx="135720" cy="1357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16"/>
            <p:cNvSpPr/>
            <p:nvPr/>
          </p:nvSpPr>
          <p:spPr>
            <a:xfrm flipH="1">
              <a:off x="1722240" y="4692960"/>
              <a:ext cx="140760" cy="1404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0" name="CustomShape 17"/>
          <p:cNvSpPr/>
          <p:nvPr/>
        </p:nvSpPr>
        <p:spPr>
          <a:xfrm rot="10800000">
            <a:off x="8354160" y="837720"/>
            <a:ext cx="1156680" cy="54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18"/>
          <p:cNvSpPr/>
          <p:nvPr/>
        </p:nvSpPr>
        <p:spPr>
          <a:xfrm flipH="1">
            <a:off x="8353440" y="-6480"/>
            <a:ext cx="790920" cy="83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2" name="Group 19"/>
          <p:cNvGrpSpPr/>
          <p:nvPr/>
        </p:nvGrpSpPr>
        <p:grpSpPr>
          <a:xfrm>
            <a:off x="8064360" y="527040"/>
            <a:ext cx="581400" cy="582120"/>
            <a:chOff x="8064360" y="527040"/>
            <a:chExt cx="581400" cy="582120"/>
          </a:xfrm>
        </p:grpSpPr>
        <p:sp>
          <p:nvSpPr>
            <p:cNvPr id="993" name="CustomShape 20"/>
            <p:cNvSpPr/>
            <p:nvPr/>
          </p:nvSpPr>
          <p:spPr>
            <a:xfrm>
              <a:off x="8068680" y="53208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CustomShape 21"/>
            <p:cNvSpPr/>
            <p:nvPr/>
          </p:nvSpPr>
          <p:spPr>
            <a:xfrm>
              <a:off x="8064360" y="52704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CustomShape 22"/>
            <p:cNvSpPr/>
            <p:nvPr/>
          </p:nvSpPr>
          <p:spPr>
            <a:xfrm>
              <a:off x="8141040" y="60444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CustomShape 23"/>
            <p:cNvSpPr/>
            <p:nvPr/>
          </p:nvSpPr>
          <p:spPr>
            <a:xfrm>
              <a:off x="8136720" y="59940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CustomShape 24"/>
            <p:cNvSpPr/>
            <p:nvPr/>
          </p:nvSpPr>
          <p:spPr>
            <a:xfrm>
              <a:off x="8219880" y="68292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25"/>
            <p:cNvSpPr/>
            <p:nvPr/>
          </p:nvSpPr>
          <p:spPr>
            <a:xfrm>
              <a:off x="8215200" y="67860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9" name="Group 26"/>
          <p:cNvGrpSpPr/>
          <p:nvPr/>
        </p:nvGrpSpPr>
        <p:grpSpPr>
          <a:xfrm>
            <a:off x="7034040" y="171000"/>
            <a:ext cx="291600" cy="292320"/>
            <a:chOff x="7034040" y="171000"/>
            <a:chExt cx="291600" cy="292320"/>
          </a:xfrm>
        </p:grpSpPr>
        <p:sp>
          <p:nvSpPr>
            <p:cNvPr id="1000" name="CustomShape 27"/>
            <p:cNvSpPr/>
            <p:nvPr/>
          </p:nvSpPr>
          <p:spPr>
            <a:xfrm>
              <a:off x="7039080" y="17604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CustomShape 28"/>
            <p:cNvSpPr/>
            <p:nvPr/>
          </p:nvSpPr>
          <p:spPr>
            <a:xfrm>
              <a:off x="7034040" y="17100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CustomShape 29"/>
            <p:cNvSpPr/>
            <p:nvPr/>
          </p:nvSpPr>
          <p:spPr>
            <a:xfrm>
              <a:off x="7100640" y="23760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CustomShape 30"/>
            <p:cNvSpPr/>
            <p:nvPr/>
          </p:nvSpPr>
          <p:spPr>
            <a:xfrm>
              <a:off x="7096320" y="23328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4" name="Group 31"/>
          <p:cNvGrpSpPr/>
          <p:nvPr/>
        </p:nvGrpSpPr>
        <p:grpSpPr>
          <a:xfrm>
            <a:off x="8758080" y="229680"/>
            <a:ext cx="174600" cy="174600"/>
            <a:chOff x="8758080" y="229680"/>
            <a:chExt cx="174600" cy="174600"/>
          </a:xfrm>
        </p:grpSpPr>
        <p:sp>
          <p:nvSpPr>
            <p:cNvPr id="1005" name="CustomShape 32"/>
            <p:cNvSpPr/>
            <p:nvPr/>
          </p:nvSpPr>
          <p:spPr>
            <a:xfrm>
              <a:off x="8762400" y="234720"/>
              <a:ext cx="165600" cy="16524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CustomShape 33"/>
            <p:cNvSpPr/>
            <p:nvPr/>
          </p:nvSpPr>
          <p:spPr>
            <a:xfrm>
              <a:off x="8758080" y="229680"/>
              <a:ext cx="174600" cy="17460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CustomShape 34"/>
            <p:cNvSpPr/>
            <p:nvPr/>
          </p:nvSpPr>
          <p:spPr>
            <a:xfrm>
              <a:off x="8799120" y="271080"/>
              <a:ext cx="92160" cy="9288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35"/>
            <p:cNvSpPr/>
            <p:nvPr/>
          </p:nvSpPr>
          <p:spPr>
            <a:xfrm>
              <a:off x="8794080" y="266400"/>
              <a:ext cx="102240" cy="10152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9" name="Group 36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1010" name="CustomShape 37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CustomShape 38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39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3" name="Group 40"/>
          <p:cNvGrpSpPr/>
          <p:nvPr/>
        </p:nvGrpSpPr>
        <p:grpSpPr>
          <a:xfrm>
            <a:off x="7916400" y="1124640"/>
            <a:ext cx="174600" cy="26640"/>
            <a:chOff x="7916400" y="1124640"/>
            <a:chExt cx="174600" cy="26640"/>
          </a:xfrm>
        </p:grpSpPr>
        <p:sp>
          <p:nvSpPr>
            <p:cNvPr id="1014" name="CustomShape 41"/>
            <p:cNvSpPr/>
            <p:nvPr/>
          </p:nvSpPr>
          <p:spPr>
            <a:xfrm>
              <a:off x="7916400" y="112464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CustomShape 42"/>
            <p:cNvSpPr/>
            <p:nvPr/>
          </p:nvSpPr>
          <p:spPr>
            <a:xfrm>
              <a:off x="7990200" y="112464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CustomShape 43"/>
            <p:cNvSpPr/>
            <p:nvPr/>
          </p:nvSpPr>
          <p:spPr>
            <a:xfrm>
              <a:off x="8064360" y="112464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roup 1"/>
          <p:cNvGrpSpPr/>
          <p:nvPr/>
        </p:nvGrpSpPr>
        <p:grpSpPr>
          <a:xfrm>
            <a:off x="1349640" y="598320"/>
            <a:ext cx="6453360" cy="3630600"/>
            <a:chOff x="1349640" y="598320"/>
            <a:chExt cx="6453360" cy="3630600"/>
          </a:xfrm>
        </p:grpSpPr>
        <p:sp>
          <p:nvSpPr>
            <p:cNvPr id="1054" name="CustomShape 2"/>
            <p:cNvSpPr/>
            <p:nvPr/>
          </p:nvSpPr>
          <p:spPr>
            <a:xfrm>
              <a:off x="1349640" y="598320"/>
              <a:ext cx="6453360" cy="3630600"/>
            </a:xfrm>
            <a:custGeom>
              <a:avLst/>
              <a:gdLst/>
              <a:ahLst/>
              <a:rect l="l" t="t" r="r" b="b"/>
              <a:pathLst>
                <a:path w="277371" h="13262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CustomShape 3"/>
            <p:cNvSpPr/>
            <p:nvPr/>
          </p:nvSpPr>
          <p:spPr>
            <a:xfrm>
              <a:off x="1397520" y="599040"/>
              <a:ext cx="6368040" cy="3629520"/>
            </a:xfrm>
            <a:custGeom>
              <a:avLst/>
              <a:gdLst/>
              <a:ahLst/>
              <a:rect l="l" t="t" r="r" b="b"/>
              <a:pathLst>
                <a:path w="273708" h="13258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6" name="PlaceHolder 4"/>
          <p:cNvSpPr>
            <a:spLocks noGrp="1"/>
          </p:cNvSpPr>
          <p:nvPr>
            <p:ph type="title"/>
          </p:nvPr>
        </p:nvSpPr>
        <p:spPr>
          <a:xfrm>
            <a:off x="2624400" y="1393560"/>
            <a:ext cx="3904200" cy="1901520"/>
          </a:xfrm>
          <a:prstGeom prst="rect">
            <a:avLst/>
          </a:prstGeom>
        </p:spPr>
        <p:txBody>
          <a:bodyPr tIns="91440" bIns="91440" anchor="ctr"/>
          <a:p>
            <a:r>
              <a:rPr b="0" lang="en-IN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57" name="Group 5"/>
          <p:cNvGrpSpPr/>
          <p:nvPr/>
        </p:nvGrpSpPr>
        <p:grpSpPr>
          <a:xfrm>
            <a:off x="-6840" y="-6480"/>
            <a:ext cx="9152280" cy="5101560"/>
            <a:chOff x="-6840" y="-6480"/>
            <a:chExt cx="9152280" cy="5101560"/>
          </a:xfrm>
        </p:grpSpPr>
        <p:sp>
          <p:nvSpPr>
            <p:cNvPr id="1058" name="CustomShape 6"/>
            <p:cNvSpPr/>
            <p:nvPr/>
          </p:nvSpPr>
          <p:spPr>
            <a:xfrm>
              <a:off x="2904120" y="4512960"/>
              <a:ext cx="1132920" cy="306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CustomShape 7"/>
            <p:cNvSpPr/>
            <p:nvPr/>
          </p:nvSpPr>
          <p:spPr>
            <a:xfrm flipH="1" rot="10800000">
              <a:off x="1561680" y="4807800"/>
              <a:ext cx="1341720" cy="315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CustomShape 8"/>
            <p:cNvSpPr/>
            <p:nvPr/>
          </p:nvSpPr>
          <p:spPr>
            <a:xfrm>
              <a:off x="259560" y="4407840"/>
              <a:ext cx="1331640" cy="391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CustomShape 9"/>
            <p:cNvSpPr/>
            <p:nvPr/>
          </p:nvSpPr>
          <p:spPr>
            <a:xfrm>
              <a:off x="-6840" y="3993480"/>
              <a:ext cx="273600" cy="406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62" name="Group 10"/>
            <p:cNvGrpSpPr/>
            <p:nvPr/>
          </p:nvGrpSpPr>
          <p:grpSpPr>
            <a:xfrm>
              <a:off x="1278000" y="4512960"/>
              <a:ext cx="581400" cy="582120"/>
              <a:chOff x="1278000" y="4512960"/>
              <a:chExt cx="581400" cy="582120"/>
            </a:xfrm>
          </p:grpSpPr>
          <p:sp>
            <p:nvSpPr>
              <p:cNvPr id="1063" name="CustomShape 11"/>
              <p:cNvSpPr/>
              <p:nvPr/>
            </p:nvSpPr>
            <p:spPr>
              <a:xfrm flipH="1">
                <a:off x="1282680" y="4518000"/>
                <a:ext cx="572400" cy="57204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4" name="CustomShape 12"/>
              <p:cNvSpPr/>
              <p:nvPr/>
            </p:nvSpPr>
            <p:spPr>
              <a:xfrm flipH="1">
                <a:off x="1277640" y="4512960"/>
                <a:ext cx="581400" cy="58212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5" name="CustomShape 13"/>
              <p:cNvSpPr/>
              <p:nvPr/>
            </p:nvSpPr>
            <p:spPr>
              <a:xfrm flipH="1">
                <a:off x="1355400" y="4590720"/>
                <a:ext cx="427680" cy="42696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6" name="CustomShape 14"/>
              <p:cNvSpPr/>
              <p:nvPr/>
            </p:nvSpPr>
            <p:spPr>
              <a:xfrm flipH="1">
                <a:off x="1350000" y="4585680"/>
                <a:ext cx="436680" cy="43704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7" name="CustomShape 15"/>
              <p:cNvSpPr/>
              <p:nvPr/>
            </p:nvSpPr>
            <p:spPr>
              <a:xfrm flipH="1">
                <a:off x="1434240" y="4669200"/>
                <a:ext cx="270000" cy="27000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8" name="CustomShape 16"/>
              <p:cNvSpPr/>
              <p:nvPr/>
            </p:nvSpPr>
            <p:spPr>
              <a:xfrm flipH="1">
                <a:off x="1429200" y="4664520"/>
                <a:ext cx="279360" cy="27900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69" name="Group 17"/>
            <p:cNvGrpSpPr/>
            <p:nvPr/>
          </p:nvGrpSpPr>
          <p:grpSpPr>
            <a:xfrm>
              <a:off x="2747520" y="4340520"/>
              <a:ext cx="291600" cy="292320"/>
              <a:chOff x="2747520" y="4340520"/>
              <a:chExt cx="291600" cy="292320"/>
            </a:xfrm>
          </p:grpSpPr>
          <p:sp>
            <p:nvSpPr>
              <p:cNvPr id="1070" name="CustomShape 18"/>
              <p:cNvSpPr/>
              <p:nvPr/>
            </p:nvSpPr>
            <p:spPr>
              <a:xfrm flipH="1">
                <a:off x="2752200" y="4345560"/>
                <a:ext cx="282240" cy="28224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1" name="CustomShape 19"/>
              <p:cNvSpPr/>
              <p:nvPr/>
            </p:nvSpPr>
            <p:spPr>
              <a:xfrm flipH="1">
                <a:off x="2747520" y="4340520"/>
                <a:ext cx="291600" cy="29232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2" name="CustomShape 20"/>
              <p:cNvSpPr/>
              <p:nvPr/>
            </p:nvSpPr>
            <p:spPr>
              <a:xfrm flipH="1">
                <a:off x="2813760" y="4407480"/>
                <a:ext cx="158040" cy="15804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3" name="CustomShape 21"/>
              <p:cNvSpPr/>
              <p:nvPr/>
            </p:nvSpPr>
            <p:spPr>
              <a:xfrm flipH="1">
                <a:off x="2808720" y="4402800"/>
                <a:ext cx="167400" cy="16740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74" name="Group 22"/>
            <p:cNvGrpSpPr/>
            <p:nvPr/>
          </p:nvGrpSpPr>
          <p:grpSpPr>
            <a:xfrm>
              <a:off x="171000" y="4314960"/>
              <a:ext cx="174600" cy="174600"/>
              <a:chOff x="171000" y="4314960"/>
              <a:chExt cx="174600" cy="174600"/>
            </a:xfrm>
          </p:grpSpPr>
          <p:sp>
            <p:nvSpPr>
              <p:cNvPr id="1075" name="CustomShape 23"/>
              <p:cNvSpPr/>
              <p:nvPr/>
            </p:nvSpPr>
            <p:spPr>
              <a:xfrm flipH="1">
                <a:off x="175680" y="4320000"/>
                <a:ext cx="165600" cy="16524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6" name="CustomShape 24"/>
              <p:cNvSpPr/>
              <p:nvPr/>
            </p:nvSpPr>
            <p:spPr>
              <a:xfrm flipH="1">
                <a:off x="170640" y="4314960"/>
                <a:ext cx="174600" cy="17460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7" name="CustomShape 25"/>
              <p:cNvSpPr/>
              <p:nvPr/>
            </p:nvSpPr>
            <p:spPr>
              <a:xfrm flipH="1">
                <a:off x="212400" y="4356360"/>
                <a:ext cx="92160" cy="9288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8" name="CustomShape 26"/>
              <p:cNvSpPr/>
              <p:nvPr/>
            </p:nvSpPr>
            <p:spPr>
              <a:xfrm flipH="1">
                <a:off x="207360" y="4351680"/>
                <a:ext cx="102240" cy="10152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79" name="Group 27"/>
            <p:cNvGrpSpPr/>
            <p:nvPr/>
          </p:nvGrpSpPr>
          <p:grpSpPr>
            <a:xfrm>
              <a:off x="3872880" y="4657680"/>
              <a:ext cx="292680" cy="293040"/>
              <a:chOff x="3872880" y="4657680"/>
              <a:chExt cx="292680" cy="293040"/>
            </a:xfrm>
          </p:grpSpPr>
          <p:sp>
            <p:nvSpPr>
              <p:cNvPr id="1080" name="CustomShape 28"/>
              <p:cNvSpPr/>
              <p:nvPr/>
            </p:nvSpPr>
            <p:spPr>
              <a:xfrm flipH="1">
                <a:off x="3874680" y="4660200"/>
                <a:ext cx="288360" cy="28800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1" name="CustomShape 29"/>
              <p:cNvSpPr/>
              <p:nvPr/>
            </p:nvSpPr>
            <p:spPr>
              <a:xfrm flipH="1">
                <a:off x="3872520" y="4657680"/>
                <a:ext cx="292680" cy="29304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2" name="CustomShape 30"/>
              <p:cNvSpPr/>
              <p:nvPr/>
            </p:nvSpPr>
            <p:spPr>
              <a:xfrm flipH="1">
                <a:off x="3911760" y="4696560"/>
                <a:ext cx="215280" cy="21492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3" name="CustomShape 31"/>
              <p:cNvSpPr/>
              <p:nvPr/>
            </p:nvSpPr>
            <p:spPr>
              <a:xfrm flipH="1">
                <a:off x="3909600" y="4694040"/>
                <a:ext cx="219600" cy="21996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4" name="CustomShape 32"/>
              <p:cNvSpPr/>
              <p:nvPr/>
            </p:nvSpPr>
            <p:spPr>
              <a:xfrm flipH="1">
                <a:off x="3951000" y="4736160"/>
                <a:ext cx="135720" cy="13572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5" name="CustomShape 33"/>
              <p:cNvSpPr/>
              <p:nvPr/>
            </p:nvSpPr>
            <p:spPr>
              <a:xfrm flipH="1">
                <a:off x="3948480" y="4734000"/>
                <a:ext cx="140760" cy="14040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86" name="Group 34"/>
            <p:cNvGrpSpPr/>
            <p:nvPr/>
          </p:nvGrpSpPr>
          <p:grpSpPr>
            <a:xfrm>
              <a:off x="242280" y="4142520"/>
              <a:ext cx="174600" cy="26640"/>
              <a:chOff x="242280" y="4142520"/>
              <a:chExt cx="174600" cy="26640"/>
            </a:xfrm>
          </p:grpSpPr>
          <p:sp>
            <p:nvSpPr>
              <p:cNvPr id="1087" name="CustomShape 35"/>
              <p:cNvSpPr/>
              <p:nvPr/>
            </p:nvSpPr>
            <p:spPr>
              <a:xfrm flipH="1">
                <a:off x="390240" y="414252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8" name="CustomShape 36"/>
              <p:cNvSpPr/>
              <p:nvPr/>
            </p:nvSpPr>
            <p:spPr>
              <a:xfrm flipH="1">
                <a:off x="316440" y="414252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9" name="CustomShape 37"/>
              <p:cNvSpPr/>
              <p:nvPr/>
            </p:nvSpPr>
            <p:spPr>
              <a:xfrm flipH="1">
                <a:off x="242280" y="414252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90" name="CustomShape 38"/>
            <p:cNvSpPr/>
            <p:nvPr/>
          </p:nvSpPr>
          <p:spPr>
            <a:xfrm rot="10800000">
              <a:off x="5995440" y="227160"/>
              <a:ext cx="1504080" cy="224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CustomShape 39"/>
            <p:cNvSpPr/>
            <p:nvPr/>
          </p:nvSpPr>
          <p:spPr>
            <a:xfrm rot="10800000">
              <a:off x="7513200" y="458280"/>
              <a:ext cx="829080" cy="74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CustomShape 40"/>
            <p:cNvSpPr/>
            <p:nvPr/>
          </p:nvSpPr>
          <p:spPr>
            <a:xfrm flipH="1">
              <a:off x="8349120" y="-6480"/>
              <a:ext cx="796320" cy="118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93" name="Group 41"/>
            <p:cNvGrpSpPr/>
            <p:nvPr/>
          </p:nvGrpSpPr>
          <p:grpSpPr>
            <a:xfrm>
              <a:off x="8064360" y="1040400"/>
              <a:ext cx="581400" cy="582120"/>
              <a:chOff x="8064360" y="1040400"/>
              <a:chExt cx="581400" cy="582120"/>
            </a:xfrm>
          </p:grpSpPr>
          <p:sp>
            <p:nvSpPr>
              <p:cNvPr id="1094" name="CustomShape 42"/>
              <p:cNvSpPr/>
              <p:nvPr/>
            </p:nvSpPr>
            <p:spPr>
              <a:xfrm>
                <a:off x="8068680" y="1045440"/>
                <a:ext cx="572400" cy="57204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5" name="CustomShape 43"/>
              <p:cNvSpPr/>
              <p:nvPr/>
            </p:nvSpPr>
            <p:spPr>
              <a:xfrm>
                <a:off x="8064360" y="1040400"/>
                <a:ext cx="581400" cy="58212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6" name="CustomShape 44"/>
              <p:cNvSpPr/>
              <p:nvPr/>
            </p:nvSpPr>
            <p:spPr>
              <a:xfrm>
                <a:off x="8141040" y="1117800"/>
                <a:ext cx="427680" cy="42696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7" name="CustomShape 45"/>
              <p:cNvSpPr/>
              <p:nvPr/>
            </p:nvSpPr>
            <p:spPr>
              <a:xfrm>
                <a:off x="8136720" y="1112760"/>
                <a:ext cx="436680" cy="43704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8" name="CustomShape 46"/>
              <p:cNvSpPr/>
              <p:nvPr/>
            </p:nvSpPr>
            <p:spPr>
              <a:xfrm>
                <a:off x="8219880" y="1196280"/>
                <a:ext cx="270000" cy="27000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9" name="CustomShape 47"/>
              <p:cNvSpPr/>
              <p:nvPr/>
            </p:nvSpPr>
            <p:spPr>
              <a:xfrm>
                <a:off x="8215200" y="1191960"/>
                <a:ext cx="279360" cy="27900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00" name="Group 48"/>
            <p:cNvGrpSpPr/>
            <p:nvPr/>
          </p:nvGrpSpPr>
          <p:grpSpPr>
            <a:xfrm>
              <a:off x="7353000" y="316440"/>
              <a:ext cx="291600" cy="292320"/>
              <a:chOff x="7353000" y="316440"/>
              <a:chExt cx="291600" cy="292320"/>
            </a:xfrm>
          </p:grpSpPr>
          <p:sp>
            <p:nvSpPr>
              <p:cNvPr id="1101" name="CustomShape 49"/>
              <p:cNvSpPr/>
              <p:nvPr/>
            </p:nvSpPr>
            <p:spPr>
              <a:xfrm>
                <a:off x="7358040" y="321120"/>
                <a:ext cx="282240" cy="28224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2" name="CustomShape 50"/>
              <p:cNvSpPr/>
              <p:nvPr/>
            </p:nvSpPr>
            <p:spPr>
              <a:xfrm>
                <a:off x="7353000" y="316440"/>
                <a:ext cx="291600" cy="29232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3" name="CustomShape 51"/>
              <p:cNvSpPr/>
              <p:nvPr/>
            </p:nvSpPr>
            <p:spPr>
              <a:xfrm>
                <a:off x="7419960" y="383040"/>
                <a:ext cx="158040" cy="15804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4" name="CustomShape 52"/>
              <p:cNvSpPr/>
              <p:nvPr/>
            </p:nvSpPr>
            <p:spPr>
              <a:xfrm>
                <a:off x="7415640" y="378720"/>
                <a:ext cx="167400" cy="16740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05" name="Group 53"/>
            <p:cNvGrpSpPr/>
            <p:nvPr/>
          </p:nvGrpSpPr>
          <p:grpSpPr>
            <a:xfrm>
              <a:off x="8792280" y="321120"/>
              <a:ext cx="174600" cy="174600"/>
              <a:chOff x="8792280" y="321120"/>
              <a:chExt cx="174600" cy="174600"/>
            </a:xfrm>
          </p:grpSpPr>
          <p:sp>
            <p:nvSpPr>
              <p:cNvPr id="1106" name="CustomShape 54"/>
              <p:cNvSpPr/>
              <p:nvPr/>
            </p:nvSpPr>
            <p:spPr>
              <a:xfrm>
                <a:off x="8796600" y="326160"/>
                <a:ext cx="165600" cy="16524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7" name="CustomShape 55"/>
              <p:cNvSpPr/>
              <p:nvPr/>
            </p:nvSpPr>
            <p:spPr>
              <a:xfrm>
                <a:off x="8792280" y="321120"/>
                <a:ext cx="174600" cy="17460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8" name="CustomShape 56"/>
              <p:cNvSpPr/>
              <p:nvPr/>
            </p:nvSpPr>
            <p:spPr>
              <a:xfrm>
                <a:off x="8833680" y="362520"/>
                <a:ext cx="92160" cy="9288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9" name="CustomShape 57"/>
              <p:cNvSpPr/>
              <p:nvPr/>
            </p:nvSpPr>
            <p:spPr>
              <a:xfrm>
                <a:off x="8828640" y="358200"/>
                <a:ext cx="102240" cy="10152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10" name="CustomShape 58"/>
            <p:cNvSpPr/>
            <p:nvPr/>
          </p:nvSpPr>
          <p:spPr>
            <a:xfrm>
              <a:off x="5829480" y="68760"/>
              <a:ext cx="288360" cy="28800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CustomShape 59"/>
            <p:cNvSpPr/>
            <p:nvPr/>
          </p:nvSpPr>
          <p:spPr>
            <a:xfrm>
              <a:off x="5826960" y="66240"/>
              <a:ext cx="292680" cy="293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CustomShape 60"/>
            <p:cNvSpPr/>
            <p:nvPr/>
          </p:nvSpPr>
          <p:spPr>
            <a:xfrm>
              <a:off x="5865840" y="105120"/>
              <a:ext cx="215280" cy="21492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CustomShape 61"/>
            <p:cNvSpPr/>
            <p:nvPr/>
          </p:nvSpPr>
          <p:spPr>
            <a:xfrm>
              <a:off x="5863680" y="102600"/>
              <a:ext cx="219600" cy="219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CustomShape 62"/>
            <p:cNvSpPr/>
            <p:nvPr/>
          </p:nvSpPr>
          <p:spPr>
            <a:xfrm>
              <a:off x="5905440" y="144720"/>
              <a:ext cx="135720" cy="1357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CustomShape 63"/>
            <p:cNvSpPr/>
            <p:nvPr/>
          </p:nvSpPr>
          <p:spPr>
            <a:xfrm>
              <a:off x="5903280" y="142560"/>
              <a:ext cx="140760" cy="1404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16" name="Group 64"/>
            <p:cNvGrpSpPr/>
            <p:nvPr/>
          </p:nvGrpSpPr>
          <p:grpSpPr>
            <a:xfrm>
              <a:off x="8489880" y="171000"/>
              <a:ext cx="174960" cy="26640"/>
              <a:chOff x="8489880" y="171000"/>
              <a:chExt cx="174960" cy="26640"/>
            </a:xfrm>
          </p:grpSpPr>
          <p:sp>
            <p:nvSpPr>
              <p:cNvPr id="1117" name="CustomShape 65"/>
              <p:cNvSpPr/>
              <p:nvPr/>
            </p:nvSpPr>
            <p:spPr>
              <a:xfrm>
                <a:off x="8489880" y="17100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8" name="CustomShape 66"/>
              <p:cNvSpPr/>
              <p:nvPr/>
            </p:nvSpPr>
            <p:spPr>
              <a:xfrm>
                <a:off x="8564040" y="17100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9" name="CustomShape 67"/>
              <p:cNvSpPr/>
              <p:nvPr/>
            </p:nvSpPr>
            <p:spPr>
              <a:xfrm>
                <a:off x="8638200" y="17100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20" name="Group 68"/>
            <p:cNvGrpSpPr/>
            <p:nvPr/>
          </p:nvGrpSpPr>
          <p:grpSpPr>
            <a:xfrm>
              <a:off x="8678520" y="1658160"/>
              <a:ext cx="174600" cy="26640"/>
              <a:chOff x="8678520" y="1658160"/>
              <a:chExt cx="174600" cy="26640"/>
            </a:xfrm>
          </p:grpSpPr>
          <p:sp>
            <p:nvSpPr>
              <p:cNvPr id="1121" name="CustomShape 69"/>
              <p:cNvSpPr/>
              <p:nvPr/>
            </p:nvSpPr>
            <p:spPr>
              <a:xfrm>
                <a:off x="8678520" y="165816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2" name="CustomShape 70"/>
              <p:cNvSpPr/>
              <p:nvPr/>
            </p:nvSpPr>
            <p:spPr>
              <a:xfrm>
                <a:off x="8752320" y="165816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3" name="CustomShape 71"/>
              <p:cNvSpPr/>
              <p:nvPr/>
            </p:nvSpPr>
            <p:spPr>
              <a:xfrm>
                <a:off x="8826480" y="165816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124" name="PlaceHolder 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PlaceHolder 1"/>
          <p:cNvSpPr>
            <a:spLocks noGrp="1"/>
          </p:cNvSpPr>
          <p:nvPr>
            <p:ph type="title"/>
          </p:nvPr>
        </p:nvSpPr>
        <p:spPr>
          <a:xfrm>
            <a:off x="3090600" y="338400"/>
            <a:ext cx="2962440" cy="575640"/>
          </a:xfrm>
          <a:prstGeom prst="rect">
            <a:avLst/>
          </a:prstGeom>
        </p:spPr>
        <p:txBody>
          <a:bodyPr tIns="91440" bIns="91440"/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2" name="CustomShape 2"/>
          <p:cNvSpPr/>
          <p:nvPr/>
        </p:nvSpPr>
        <p:spPr>
          <a:xfrm>
            <a:off x="2904120" y="4512960"/>
            <a:ext cx="1132920" cy="30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CustomShape 3"/>
          <p:cNvSpPr/>
          <p:nvPr/>
        </p:nvSpPr>
        <p:spPr>
          <a:xfrm flipH="1" rot="10800000">
            <a:off x="2903400" y="4807800"/>
            <a:ext cx="1341720" cy="31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4" name="CustomShape 4"/>
          <p:cNvSpPr/>
          <p:nvPr/>
        </p:nvSpPr>
        <p:spPr>
          <a:xfrm>
            <a:off x="259560" y="4407840"/>
            <a:ext cx="1331640" cy="39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5" name="CustomShape 5"/>
          <p:cNvSpPr/>
          <p:nvPr/>
        </p:nvSpPr>
        <p:spPr>
          <a:xfrm>
            <a:off x="-6840" y="3993480"/>
            <a:ext cx="273600" cy="40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66" name="Group 6"/>
          <p:cNvGrpSpPr/>
          <p:nvPr/>
        </p:nvGrpSpPr>
        <p:grpSpPr>
          <a:xfrm>
            <a:off x="1278000" y="4512960"/>
            <a:ext cx="581400" cy="582120"/>
            <a:chOff x="1278000" y="4512960"/>
            <a:chExt cx="581400" cy="582120"/>
          </a:xfrm>
        </p:grpSpPr>
        <p:sp>
          <p:nvSpPr>
            <p:cNvPr id="1167" name="CustomShape 7"/>
            <p:cNvSpPr/>
            <p:nvPr/>
          </p:nvSpPr>
          <p:spPr>
            <a:xfrm flipH="1">
              <a:off x="1282680" y="451800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CustomShape 8"/>
            <p:cNvSpPr/>
            <p:nvPr/>
          </p:nvSpPr>
          <p:spPr>
            <a:xfrm flipH="1">
              <a:off x="1277640" y="451296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CustomShape 9"/>
            <p:cNvSpPr/>
            <p:nvPr/>
          </p:nvSpPr>
          <p:spPr>
            <a:xfrm flipH="1">
              <a:off x="1355400" y="459072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CustomShape 10"/>
            <p:cNvSpPr/>
            <p:nvPr/>
          </p:nvSpPr>
          <p:spPr>
            <a:xfrm flipH="1">
              <a:off x="1350000" y="458568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CustomShape 11"/>
            <p:cNvSpPr/>
            <p:nvPr/>
          </p:nvSpPr>
          <p:spPr>
            <a:xfrm flipH="1">
              <a:off x="1434240" y="466920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CustomShape 12"/>
            <p:cNvSpPr/>
            <p:nvPr/>
          </p:nvSpPr>
          <p:spPr>
            <a:xfrm flipH="1">
              <a:off x="1429200" y="466452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3" name="Group 13"/>
          <p:cNvGrpSpPr/>
          <p:nvPr/>
        </p:nvGrpSpPr>
        <p:grpSpPr>
          <a:xfrm>
            <a:off x="2747520" y="4340520"/>
            <a:ext cx="291600" cy="292320"/>
            <a:chOff x="2747520" y="4340520"/>
            <a:chExt cx="291600" cy="292320"/>
          </a:xfrm>
        </p:grpSpPr>
        <p:sp>
          <p:nvSpPr>
            <p:cNvPr id="1174" name="CustomShape 14"/>
            <p:cNvSpPr/>
            <p:nvPr/>
          </p:nvSpPr>
          <p:spPr>
            <a:xfrm flipH="1">
              <a:off x="2752200" y="434556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CustomShape 15"/>
            <p:cNvSpPr/>
            <p:nvPr/>
          </p:nvSpPr>
          <p:spPr>
            <a:xfrm flipH="1">
              <a:off x="2747520" y="434052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CustomShape 16"/>
            <p:cNvSpPr/>
            <p:nvPr/>
          </p:nvSpPr>
          <p:spPr>
            <a:xfrm flipH="1">
              <a:off x="2813760" y="440748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CustomShape 17"/>
            <p:cNvSpPr/>
            <p:nvPr/>
          </p:nvSpPr>
          <p:spPr>
            <a:xfrm flipH="1">
              <a:off x="2808720" y="440280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8" name="Group 18"/>
          <p:cNvGrpSpPr/>
          <p:nvPr/>
        </p:nvGrpSpPr>
        <p:grpSpPr>
          <a:xfrm>
            <a:off x="171000" y="4314960"/>
            <a:ext cx="174600" cy="174600"/>
            <a:chOff x="171000" y="4314960"/>
            <a:chExt cx="174600" cy="174600"/>
          </a:xfrm>
        </p:grpSpPr>
        <p:sp>
          <p:nvSpPr>
            <p:cNvPr id="1179" name="CustomShape 19"/>
            <p:cNvSpPr/>
            <p:nvPr/>
          </p:nvSpPr>
          <p:spPr>
            <a:xfrm flipH="1">
              <a:off x="175680" y="4320000"/>
              <a:ext cx="165600" cy="16524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CustomShape 20"/>
            <p:cNvSpPr/>
            <p:nvPr/>
          </p:nvSpPr>
          <p:spPr>
            <a:xfrm flipH="1">
              <a:off x="170640" y="4314960"/>
              <a:ext cx="174600" cy="17460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CustomShape 21"/>
            <p:cNvSpPr/>
            <p:nvPr/>
          </p:nvSpPr>
          <p:spPr>
            <a:xfrm flipH="1">
              <a:off x="212400" y="4356360"/>
              <a:ext cx="92160" cy="9288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CustomShape 22"/>
            <p:cNvSpPr/>
            <p:nvPr/>
          </p:nvSpPr>
          <p:spPr>
            <a:xfrm flipH="1">
              <a:off x="207360" y="4351680"/>
              <a:ext cx="102240" cy="10152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3" name="Group 23"/>
          <p:cNvGrpSpPr/>
          <p:nvPr/>
        </p:nvGrpSpPr>
        <p:grpSpPr>
          <a:xfrm>
            <a:off x="3872880" y="4657680"/>
            <a:ext cx="292680" cy="293040"/>
            <a:chOff x="3872880" y="4657680"/>
            <a:chExt cx="292680" cy="293040"/>
          </a:xfrm>
        </p:grpSpPr>
        <p:sp>
          <p:nvSpPr>
            <p:cNvPr id="1184" name="CustomShape 24"/>
            <p:cNvSpPr/>
            <p:nvPr/>
          </p:nvSpPr>
          <p:spPr>
            <a:xfrm flipH="1">
              <a:off x="3874680" y="4660200"/>
              <a:ext cx="288360" cy="28800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CustomShape 25"/>
            <p:cNvSpPr/>
            <p:nvPr/>
          </p:nvSpPr>
          <p:spPr>
            <a:xfrm flipH="1">
              <a:off x="3872520" y="4657680"/>
              <a:ext cx="292680" cy="293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CustomShape 26"/>
            <p:cNvSpPr/>
            <p:nvPr/>
          </p:nvSpPr>
          <p:spPr>
            <a:xfrm flipH="1">
              <a:off x="3911760" y="4696560"/>
              <a:ext cx="215280" cy="21492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CustomShape 27"/>
            <p:cNvSpPr/>
            <p:nvPr/>
          </p:nvSpPr>
          <p:spPr>
            <a:xfrm flipH="1">
              <a:off x="3909600" y="4694040"/>
              <a:ext cx="219600" cy="219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CustomShape 28"/>
            <p:cNvSpPr/>
            <p:nvPr/>
          </p:nvSpPr>
          <p:spPr>
            <a:xfrm flipH="1">
              <a:off x="3951000" y="4736160"/>
              <a:ext cx="135720" cy="1357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CustomShape 29"/>
            <p:cNvSpPr/>
            <p:nvPr/>
          </p:nvSpPr>
          <p:spPr>
            <a:xfrm flipH="1">
              <a:off x="3948480" y="4734000"/>
              <a:ext cx="140760" cy="1404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0" name="Group 30"/>
          <p:cNvGrpSpPr/>
          <p:nvPr/>
        </p:nvGrpSpPr>
        <p:grpSpPr>
          <a:xfrm>
            <a:off x="242280" y="4142520"/>
            <a:ext cx="174600" cy="26640"/>
            <a:chOff x="242280" y="4142520"/>
            <a:chExt cx="174600" cy="26640"/>
          </a:xfrm>
        </p:grpSpPr>
        <p:sp>
          <p:nvSpPr>
            <p:cNvPr id="1191" name="CustomShape 31"/>
            <p:cNvSpPr/>
            <p:nvPr/>
          </p:nvSpPr>
          <p:spPr>
            <a:xfrm flipH="1">
              <a:off x="390240" y="414252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CustomShape 32"/>
            <p:cNvSpPr/>
            <p:nvPr/>
          </p:nvSpPr>
          <p:spPr>
            <a:xfrm flipH="1">
              <a:off x="316440" y="414252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CustomShape 33"/>
            <p:cNvSpPr/>
            <p:nvPr/>
          </p:nvSpPr>
          <p:spPr>
            <a:xfrm flipH="1">
              <a:off x="242280" y="414252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94" name="CustomShape 34"/>
          <p:cNvSpPr/>
          <p:nvPr/>
        </p:nvSpPr>
        <p:spPr>
          <a:xfrm rot="10800000">
            <a:off x="7499520" y="451440"/>
            <a:ext cx="1504080" cy="22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5" name="CustomShape 35"/>
          <p:cNvSpPr/>
          <p:nvPr/>
        </p:nvSpPr>
        <p:spPr>
          <a:xfrm rot="10800000">
            <a:off x="8342280" y="1201320"/>
            <a:ext cx="829080" cy="74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6" name="CustomShape 36"/>
          <p:cNvSpPr/>
          <p:nvPr/>
        </p:nvSpPr>
        <p:spPr>
          <a:xfrm flipH="1">
            <a:off x="8349120" y="-6480"/>
            <a:ext cx="796320" cy="11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97" name="Group 37"/>
          <p:cNvGrpSpPr/>
          <p:nvPr/>
        </p:nvGrpSpPr>
        <p:grpSpPr>
          <a:xfrm>
            <a:off x="8064360" y="1040400"/>
            <a:ext cx="581400" cy="582120"/>
            <a:chOff x="8064360" y="1040400"/>
            <a:chExt cx="581400" cy="582120"/>
          </a:xfrm>
        </p:grpSpPr>
        <p:sp>
          <p:nvSpPr>
            <p:cNvPr id="1198" name="CustomShape 38"/>
            <p:cNvSpPr/>
            <p:nvPr/>
          </p:nvSpPr>
          <p:spPr>
            <a:xfrm>
              <a:off x="8068680" y="104544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CustomShape 39"/>
            <p:cNvSpPr/>
            <p:nvPr/>
          </p:nvSpPr>
          <p:spPr>
            <a:xfrm>
              <a:off x="8064360" y="104040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CustomShape 40"/>
            <p:cNvSpPr/>
            <p:nvPr/>
          </p:nvSpPr>
          <p:spPr>
            <a:xfrm>
              <a:off x="8141040" y="111780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CustomShape 41"/>
            <p:cNvSpPr/>
            <p:nvPr/>
          </p:nvSpPr>
          <p:spPr>
            <a:xfrm>
              <a:off x="8136720" y="111276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CustomShape 42"/>
            <p:cNvSpPr/>
            <p:nvPr/>
          </p:nvSpPr>
          <p:spPr>
            <a:xfrm>
              <a:off x="8219880" y="119628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CustomShape 43"/>
            <p:cNvSpPr/>
            <p:nvPr/>
          </p:nvSpPr>
          <p:spPr>
            <a:xfrm>
              <a:off x="8215200" y="119196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4" name="Group 44"/>
          <p:cNvGrpSpPr/>
          <p:nvPr/>
        </p:nvGrpSpPr>
        <p:grpSpPr>
          <a:xfrm>
            <a:off x="7353000" y="316440"/>
            <a:ext cx="291600" cy="292320"/>
            <a:chOff x="7353000" y="316440"/>
            <a:chExt cx="291600" cy="292320"/>
          </a:xfrm>
        </p:grpSpPr>
        <p:sp>
          <p:nvSpPr>
            <p:cNvPr id="1205" name="CustomShape 45"/>
            <p:cNvSpPr/>
            <p:nvPr/>
          </p:nvSpPr>
          <p:spPr>
            <a:xfrm>
              <a:off x="7358040" y="32112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CustomShape 46"/>
            <p:cNvSpPr/>
            <p:nvPr/>
          </p:nvSpPr>
          <p:spPr>
            <a:xfrm>
              <a:off x="7353000" y="31644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CustomShape 47"/>
            <p:cNvSpPr/>
            <p:nvPr/>
          </p:nvSpPr>
          <p:spPr>
            <a:xfrm>
              <a:off x="7419960" y="38304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CustomShape 48"/>
            <p:cNvSpPr/>
            <p:nvPr/>
          </p:nvSpPr>
          <p:spPr>
            <a:xfrm>
              <a:off x="7415640" y="37872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9" name="Group 49"/>
          <p:cNvGrpSpPr/>
          <p:nvPr/>
        </p:nvGrpSpPr>
        <p:grpSpPr>
          <a:xfrm>
            <a:off x="8792280" y="321120"/>
            <a:ext cx="174600" cy="174600"/>
            <a:chOff x="8792280" y="321120"/>
            <a:chExt cx="174600" cy="174600"/>
          </a:xfrm>
        </p:grpSpPr>
        <p:sp>
          <p:nvSpPr>
            <p:cNvPr id="1210" name="CustomShape 50"/>
            <p:cNvSpPr/>
            <p:nvPr/>
          </p:nvSpPr>
          <p:spPr>
            <a:xfrm>
              <a:off x="8796600" y="326160"/>
              <a:ext cx="165600" cy="16524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CustomShape 51"/>
            <p:cNvSpPr/>
            <p:nvPr/>
          </p:nvSpPr>
          <p:spPr>
            <a:xfrm>
              <a:off x="8792280" y="321120"/>
              <a:ext cx="174600" cy="17460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CustomShape 52"/>
            <p:cNvSpPr/>
            <p:nvPr/>
          </p:nvSpPr>
          <p:spPr>
            <a:xfrm>
              <a:off x="8833680" y="362520"/>
              <a:ext cx="92160" cy="9288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CustomShape 53"/>
            <p:cNvSpPr/>
            <p:nvPr/>
          </p:nvSpPr>
          <p:spPr>
            <a:xfrm>
              <a:off x="8828640" y="358200"/>
              <a:ext cx="102240" cy="10152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4" name="CustomShape 54"/>
          <p:cNvSpPr/>
          <p:nvPr/>
        </p:nvSpPr>
        <p:spPr>
          <a:xfrm>
            <a:off x="5829480" y="68760"/>
            <a:ext cx="288360" cy="288000"/>
          </a:xfrm>
          <a:custGeom>
            <a:avLst/>
            <a:gdLst/>
            <a:ahLst/>
            <a:rect l="l" t="t" r="r" b="b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5" name="CustomShape 55"/>
          <p:cNvSpPr/>
          <p:nvPr/>
        </p:nvSpPr>
        <p:spPr>
          <a:xfrm>
            <a:off x="5826960" y="66240"/>
            <a:ext cx="292680" cy="293040"/>
          </a:xfrm>
          <a:custGeom>
            <a:avLst/>
            <a:gdLst/>
            <a:ahLst/>
            <a:rect l="l" t="t" r="r" b="b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6" name="CustomShape 56"/>
          <p:cNvSpPr/>
          <p:nvPr/>
        </p:nvSpPr>
        <p:spPr>
          <a:xfrm>
            <a:off x="5865840" y="105120"/>
            <a:ext cx="215280" cy="214920"/>
          </a:xfrm>
          <a:custGeom>
            <a:avLst/>
            <a:gdLst/>
            <a:ahLst/>
            <a:rect l="l" t="t" r="r" b="b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7" name="CustomShape 57"/>
          <p:cNvSpPr/>
          <p:nvPr/>
        </p:nvSpPr>
        <p:spPr>
          <a:xfrm>
            <a:off x="5863680" y="102600"/>
            <a:ext cx="219600" cy="219960"/>
          </a:xfrm>
          <a:custGeom>
            <a:avLst/>
            <a:gdLst/>
            <a:ahLst/>
            <a:rect l="l" t="t" r="r" b="b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8" name="CustomShape 58"/>
          <p:cNvSpPr/>
          <p:nvPr/>
        </p:nvSpPr>
        <p:spPr>
          <a:xfrm>
            <a:off x="5905440" y="144720"/>
            <a:ext cx="135720" cy="135720"/>
          </a:xfrm>
          <a:custGeom>
            <a:avLst/>
            <a:gdLst/>
            <a:ahLst/>
            <a:rect l="l" t="t" r="r" b="b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9" name="CustomShape 59"/>
          <p:cNvSpPr/>
          <p:nvPr/>
        </p:nvSpPr>
        <p:spPr>
          <a:xfrm>
            <a:off x="5903280" y="142560"/>
            <a:ext cx="140760" cy="140400"/>
          </a:xfrm>
          <a:custGeom>
            <a:avLst/>
            <a:gdLst/>
            <a:ahLst/>
            <a:rect l="l" t="t" r="r" b="b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20" name="Group 60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1221" name="CustomShape 61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CustomShape 62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CustomShape 63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4" name="Group 64"/>
          <p:cNvGrpSpPr/>
          <p:nvPr/>
        </p:nvGrpSpPr>
        <p:grpSpPr>
          <a:xfrm>
            <a:off x="8678520" y="1658160"/>
            <a:ext cx="174600" cy="26640"/>
            <a:chOff x="8678520" y="1658160"/>
            <a:chExt cx="174600" cy="26640"/>
          </a:xfrm>
        </p:grpSpPr>
        <p:sp>
          <p:nvSpPr>
            <p:cNvPr id="1225" name="CustomShape 65"/>
            <p:cNvSpPr/>
            <p:nvPr/>
          </p:nvSpPr>
          <p:spPr>
            <a:xfrm>
              <a:off x="8678520" y="165816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CustomShape 66"/>
            <p:cNvSpPr/>
            <p:nvPr/>
          </p:nvSpPr>
          <p:spPr>
            <a:xfrm>
              <a:off x="8752320" y="165816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CustomShape 67"/>
            <p:cNvSpPr/>
            <p:nvPr/>
          </p:nvSpPr>
          <p:spPr>
            <a:xfrm>
              <a:off x="8826480" y="165816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8" name="PlaceHolder 6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6" name="CustomShape 2"/>
          <p:cNvSpPr/>
          <p:nvPr/>
        </p:nvSpPr>
        <p:spPr>
          <a:xfrm>
            <a:off x="1645920" y="523080"/>
            <a:ext cx="1672200" cy="12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7" name="CustomShape 3"/>
          <p:cNvSpPr/>
          <p:nvPr/>
        </p:nvSpPr>
        <p:spPr>
          <a:xfrm flipH="1" rot="10800000">
            <a:off x="1631880" y="1272960"/>
            <a:ext cx="829080" cy="74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8" name="CustomShape 4"/>
          <p:cNvSpPr/>
          <p:nvPr/>
        </p:nvSpPr>
        <p:spPr>
          <a:xfrm>
            <a:off x="0" y="65160"/>
            <a:ext cx="796320" cy="11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69" name="Group 5"/>
          <p:cNvGrpSpPr/>
          <p:nvPr/>
        </p:nvGrpSpPr>
        <p:grpSpPr>
          <a:xfrm>
            <a:off x="498960" y="959760"/>
            <a:ext cx="581400" cy="582120"/>
            <a:chOff x="498960" y="959760"/>
            <a:chExt cx="581400" cy="582120"/>
          </a:xfrm>
        </p:grpSpPr>
        <p:sp>
          <p:nvSpPr>
            <p:cNvPr id="1270" name="CustomShape 6"/>
            <p:cNvSpPr/>
            <p:nvPr/>
          </p:nvSpPr>
          <p:spPr>
            <a:xfrm flipH="1">
              <a:off x="504000" y="96480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CustomShape 7"/>
            <p:cNvSpPr/>
            <p:nvPr/>
          </p:nvSpPr>
          <p:spPr>
            <a:xfrm flipH="1">
              <a:off x="498600" y="95976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CustomShape 8"/>
            <p:cNvSpPr/>
            <p:nvPr/>
          </p:nvSpPr>
          <p:spPr>
            <a:xfrm flipH="1">
              <a:off x="576360" y="103716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CustomShape 9"/>
            <p:cNvSpPr/>
            <p:nvPr/>
          </p:nvSpPr>
          <p:spPr>
            <a:xfrm flipH="1">
              <a:off x="570960" y="103212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CustomShape 10"/>
            <p:cNvSpPr/>
            <p:nvPr/>
          </p:nvSpPr>
          <p:spPr>
            <a:xfrm flipH="1">
              <a:off x="655560" y="111564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CustomShape 11"/>
            <p:cNvSpPr/>
            <p:nvPr/>
          </p:nvSpPr>
          <p:spPr>
            <a:xfrm flipH="1">
              <a:off x="650520" y="111132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6" name="Group 12"/>
          <p:cNvGrpSpPr/>
          <p:nvPr/>
        </p:nvGrpSpPr>
        <p:grpSpPr>
          <a:xfrm>
            <a:off x="1500480" y="388080"/>
            <a:ext cx="291600" cy="292320"/>
            <a:chOff x="1500480" y="388080"/>
            <a:chExt cx="291600" cy="292320"/>
          </a:xfrm>
        </p:grpSpPr>
        <p:sp>
          <p:nvSpPr>
            <p:cNvPr id="1277" name="CustomShape 13"/>
            <p:cNvSpPr/>
            <p:nvPr/>
          </p:nvSpPr>
          <p:spPr>
            <a:xfrm flipH="1">
              <a:off x="1504800" y="39312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CustomShape 14"/>
            <p:cNvSpPr/>
            <p:nvPr/>
          </p:nvSpPr>
          <p:spPr>
            <a:xfrm flipH="1">
              <a:off x="1500480" y="38808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CustomShape 15"/>
            <p:cNvSpPr/>
            <p:nvPr/>
          </p:nvSpPr>
          <p:spPr>
            <a:xfrm flipH="1">
              <a:off x="1566720" y="45504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CustomShape 16"/>
            <p:cNvSpPr/>
            <p:nvPr/>
          </p:nvSpPr>
          <p:spPr>
            <a:xfrm flipH="1">
              <a:off x="1561680" y="45036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1" name="CustomShape 17"/>
          <p:cNvSpPr/>
          <p:nvPr/>
        </p:nvSpPr>
        <p:spPr>
          <a:xfrm flipH="1">
            <a:off x="3165480" y="497520"/>
            <a:ext cx="288360" cy="288000"/>
          </a:xfrm>
          <a:custGeom>
            <a:avLst/>
            <a:gdLst/>
            <a:ahLst/>
            <a:rect l="l" t="t" r="r" b="b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2" name="CustomShape 18"/>
          <p:cNvSpPr/>
          <p:nvPr/>
        </p:nvSpPr>
        <p:spPr>
          <a:xfrm flipH="1">
            <a:off x="3163320" y="495000"/>
            <a:ext cx="292680" cy="293040"/>
          </a:xfrm>
          <a:custGeom>
            <a:avLst/>
            <a:gdLst/>
            <a:ahLst/>
            <a:rect l="l" t="t" r="r" b="b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3" name="CustomShape 19"/>
          <p:cNvSpPr/>
          <p:nvPr/>
        </p:nvSpPr>
        <p:spPr>
          <a:xfrm flipH="1">
            <a:off x="3202920" y="534240"/>
            <a:ext cx="215280" cy="214920"/>
          </a:xfrm>
          <a:custGeom>
            <a:avLst/>
            <a:gdLst/>
            <a:ahLst/>
            <a:rect l="l" t="t" r="r" b="b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4" name="CustomShape 20"/>
          <p:cNvSpPr/>
          <p:nvPr/>
        </p:nvSpPr>
        <p:spPr>
          <a:xfrm flipH="1">
            <a:off x="3200400" y="531720"/>
            <a:ext cx="219600" cy="219960"/>
          </a:xfrm>
          <a:custGeom>
            <a:avLst/>
            <a:gdLst/>
            <a:ahLst/>
            <a:rect l="l" t="t" r="r" b="b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5" name="CustomShape 21"/>
          <p:cNvSpPr/>
          <p:nvPr/>
        </p:nvSpPr>
        <p:spPr>
          <a:xfrm flipH="1">
            <a:off x="3241800" y="573840"/>
            <a:ext cx="135720" cy="135720"/>
          </a:xfrm>
          <a:custGeom>
            <a:avLst/>
            <a:gdLst/>
            <a:ahLst/>
            <a:rect l="l" t="t" r="r" b="b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6" name="CustomShape 22"/>
          <p:cNvSpPr/>
          <p:nvPr/>
        </p:nvSpPr>
        <p:spPr>
          <a:xfrm flipH="1">
            <a:off x="3239280" y="571320"/>
            <a:ext cx="140760" cy="140400"/>
          </a:xfrm>
          <a:custGeom>
            <a:avLst/>
            <a:gdLst/>
            <a:ahLst/>
            <a:rect l="l" t="t" r="r" b="b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87" name="Group 23"/>
          <p:cNvGrpSpPr/>
          <p:nvPr/>
        </p:nvGrpSpPr>
        <p:grpSpPr>
          <a:xfrm>
            <a:off x="3527280" y="361080"/>
            <a:ext cx="174600" cy="26640"/>
            <a:chOff x="3527280" y="361080"/>
            <a:chExt cx="174600" cy="26640"/>
          </a:xfrm>
        </p:grpSpPr>
        <p:sp>
          <p:nvSpPr>
            <p:cNvPr id="1288" name="CustomShape 24"/>
            <p:cNvSpPr/>
            <p:nvPr/>
          </p:nvSpPr>
          <p:spPr>
            <a:xfrm flipH="1">
              <a:off x="3675240" y="36108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CustomShape 25"/>
            <p:cNvSpPr/>
            <p:nvPr/>
          </p:nvSpPr>
          <p:spPr>
            <a:xfrm flipH="1">
              <a:off x="3601080" y="36108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CustomShape 26"/>
            <p:cNvSpPr/>
            <p:nvPr/>
          </p:nvSpPr>
          <p:spPr>
            <a:xfrm flipH="1">
              <a:off x="3527280" y="36108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1" name="Group 27"/>
          <p:cNvGrpSpPr/>
          <p:nvPr/>
        </p:nvGrpSpPr>
        <p:grpSpPr>
          <a:xfrm>
            <a:off x="480240" y="242640"/>
            <a:ext cx="174960" cy="26640"/>
            <a:chOff x="480240" y="242640"/>
            <a:chExt cx="174960" cy="26640"/>
          </a:xfrm>
        </p:grpSpPr>
        <p:sp>
          <p:nvSpPr>
            <p:cNvPr id="1292" name="CustomShape 28"/>
            <p:cNvSpPr/>
            <p:nvPr/>
          </p:nvSpPr>
          <p:spPr>
            <a:xfrm flipH="1">
              <a:off x="628560" y="24264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CustomShape 29"/>
            <p:cNvSpPr/>
            <p:nvPr/>
          </p:nvSpPr>
          <p:spPr>
            <a:xfrm flipH="1">
              <a:off x="554400" y="24264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CustomShape 30"/>
            <p:cNvSpPr/>
            <p:nvPr/>
          </p:nvSpPr>
          <p:spPr>
            <a:xfrm flipH="1">
              <a:off x="480240" y="24264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5" name="Group 31"/>
          <p:cNvGrpSpPr/>
          <p:nvPr/>
        </p:nvGrpSpPr>
        <p:grpSpPr>
          <a:xfrm>
            <a:off x="901800" y="1653480"/>
            <a:ext cx="174600" cy="26640"/>
            <a:chOff x="901800" y="1653480"/>
            <a:chExt cx="174600" cy="26640"/>
          </a:xfrm>
        </p:grpSpPr>
        <p:sp>
          <p:nvSpPr>
            <p:cNvPr id="1296" name="CustomShape 32"/>
            <p:cNvSpPr/>
            <p:nvPr/>
          </p:nvSpPr>
          <p:spPr>
            <a:xfrm flipH="1">
              <a:off x="1049760" y="165348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CustomShape 33"/>
            <p:cNvSpPr/>
            <p:nvPr/>
          </p:nvSpPr>
          <p:spPr>
            <a:xfrm flipH="1">
              <a:off x="975600" y="165348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CustomShape 34"/>
            <p:cNvSpPr/>
            <p:nvPr/>
          </p:nvSpPr>
          <p:spPr>
            <a:xfrm flipH="1">
              <a:off x="901800" y="165348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99" name="CustomShape 35"/>
          <p:cNvSpPr/>
          <p:nvPr/>
        </p:nvSpPr>
        <p:spPr>
          <a:xfrm>
            <a:off x="791280" y="4212360"/>
            <a:ext cx="1156680" cy="54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0" name="CustomShape 36"/>
          <p:cNvSpPr/>
          <p:nvPr/>
        </p:nvSpPr>
        <p:spPr>
          <a:xfrm flipH="1" rot="10800000">
            <a:off x="790560" y="5056920"/>
            <a:ext cx="790920" cy="83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01" name="Group 37"/>
          <p:cNvGrpSpPr/>
          <p:nvPr/>
        </p:nvGrpSpPr>
        <p:grpSpPr>
          <a:xfrm>
            <a:off x="499680" y="3941280"/>
            <a:ext cx="581400" cy="582120"/>
            <a:chOff x="499680" y="3941280"/>
            <a:chExt cx="581400" cy="582120"/>
          </a:xfrm>
        </p:grpSpPr>
        <p:sp>
          <p:nvSpPr>
            <p:cNvPr id="1302" name="CustomShape 38"/>
            <p:cNvSpPr/>
            <p:nvPr/>
          </p:nvSpPr>
          <p:spPr>
            <a:xfrm rot="10800000">
              <a:off x="504360" y="394632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CustomShape 39"/>
            <p:cNvSpPr/>
            <p:nvPr/>
          </p:nvSpPr>
          <p:spPr>
            <a:xfrm rot="10800000">
              <a:off x="499680" y="394128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CustomShape 40"/>
            <p:cNvSpPr/>
            <p:nvPr/>
          </p:nvSpPr>
          <p:spPr>
            <a:xfrm rot="10800000">
              <a:off x="576720" y="401868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CustomShape 41"/>
            <p:cNvSpPr/>
            <p:nvPr/>
          </p:nvSpPr>
          <p:spPr>
            <a:xfrm rot="10800000">
              <a:off x="572040" y="401364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CustomShape 42"/>
            <p:cNvSpPr/>
            <p:nvPr/>
          </p:nvSpPr>
          <p:spPr>
            <a:xfrm rot="10800000">
              <a:off x="655560" y="409716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CustomShape 43"/>
            <p:cNvSpPr/>
            <p:nvPr/>
          </p:nvSpPr>
          <p:spPr>
            <a:xfrm rot="10800000">
              <a:off x="650880" y="409284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8" name="Group 44"/>
          <p:cNvGrpSpPr/>
          <p:nvPr/>
        </p:nvGrpSpPr>
        <p:grpSpPr>
          <a:xfrm>
            <a:off x="1820160" y="4587120"/>
            <a:ext cx="291600" cy="292320"/>
            <a:chOff x="1820160" y="4587120"/>
            <a:chExt cx="291600" cy="292320"/>
          </a:xfrm>
        </p:grpSpPr>
        <p:sp>
          <p:nvSpPr>
            <p:cNvPr id="1309" name="CustomShape 45"/>
            <p:cNvSpPr/>
            <p:nvPr/>
          </p:nvSpPr>
          <p:spPr>
            <a:xfrm rot="10800000">
              <a:off x="1824480" y="459216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CustomShape 46"/>
            <p:cNvSpPr/>
            <p:nvPr/>
          </p:nvSpPr>
          <p:spPr>
            <a:xfrm rot="10800000">
              <a:off x="1820160" y="458712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CustomShape 47"/>
            <p:cNvSpPr/>
            <p:nvPr/>
          </p:nvSpPr>
          <p:spPr>
            <a:xfrm rot="10800000">
              <a:off x="1886760" y="465444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CustomShape 48"/>
            <p:cNvSpPr/>
            <p:nvPr/>
          </p:nvSpPr>
          <p:spPr>
            <a:xfrm rot="10800000">
              <a:off x="1881720" y="464940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3" name="Group 49"/>
          <p:cNvGrpSpPr/>
          <p:nvPr/>
        </p:nvGrpSpPr>
        <p:grpSpPr>
          <a:xfrm>
            <a:off x="212760" y="4645800"/>
            <a:ext cx="174600" cy="174600"/>
            <a:chOff x="212760" y="4645800"/>
            <a:chExt cx="174600" cy="174600"/>
          </a:xfrm>
        </p:grpSpPr>
        <p:sp>
          <p:nvSpPr>
            <p:cNvPr id="1314" name="CustomShape 50"/>
            <p:cNvSpPr/>
            <p:nvPr/>
          </p:nvSpPr>
          <p:spPr>
            <a:xfrm rot="10800000">
              <a:off x="217440" y="4650120"/>
              <a:ext cx="165600" cy="16524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CustomShape 51"/>
            <p:cNvSpPr/>
            <p:nvPr/>
          </p:nvSpPr>
          <p:spPr>
            <a:xfrm rot="10800000">
              <a:off x="212760" y="4645800"/>
              <a:ext cx="174600" cy="17460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CustomShape 52"/>
            <p:cNvSpPr/>
            <p:nvPr/>
          </p:nvSpPr>
          <p:spPr>
            <a:xfrm rot="10800000">
              <a:off x="254160" y="4686480"/>
              <a:ext cx="92160" cy="9288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CustomShape 53"/>
            <p:cNvSpPr/>
            <p:nvPr/>
          </p:nvSpPr>
          <p:spPr>
            <a:xfrm rot="10800000">
              <a:off x="249120" y="4682160"/>
              <a:ext cx="102240" cy="10152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8" name="Group 54"/>
          <p:cNvGrpSpPr/>
          <p:nvPr/>
        </p:nvGrpSpPr>
        <p:grpSpPr>
          <a:xfrm>
            <a:off x="480600" y="4852800"/>
            <a:ext cx="174960" cy="26640"/>
            <a:chOff x="480600" y="4852800"/>
            <a:chExt cx="174960" cy="26640"/>
          </a:xfrm>
        </p:grpSpPr>
        <p:sp>
          <p:nvSpPr>
            <p:cNvPr id="1319" name="CustomShape 55"/>
            <p:cNvSpPr/>
            <p:nvPr/>
          </p:nvSpPr>
          <p:spPr>
            <a:xfrm rot="10800000">
              <a:off x="628920" y="485280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CustomShape 56"/>
            <p:cNvSpPr/>
            <p:nvPr/>
          </p:nvSpPr>
          <p:spPr>
            <a:xfrm rot="10800000">
              <a:off x="554760" y="485280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CustomShape 57"/>
            <p:cNvSpPr/>
            <p:nvPr/>
          </p:nvSpPr>
          <p:spPr>
            <a:xfrm rot="10800000">
              <a:off x="480600" y="485280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2" name="Group 58"/>
          <p:cNvGrpSpPr/>
          <p:nvPr/>
        </p:nvGrpSpPr>
        <p:grpSpPr>
          <a:xfrm>
            <a:off x="1054440" y="3898800"/>
            <a:ext cx="174600" cy="26640"/>
            <a:chOff x="1054440" y="3898800"/>
            <a:chExt cx="174600" cy="26640"/>
          </a:xfrm>
        </p:grpSpPr>
        <p:sp>
          <p:nvSpPr>
            <p:cNvPr id="1323" name="CustomShape 59"/>
            <p:cNvSpPr/>
            <p:nvPr/>
          </p:nvSpPr>
          <p:spPr>
            <a:xfrm rot="10800000">
              <a:off x="1202400" y="389880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CustomShape 60"/>
            <p:cNvSpPr/>
            <p:nvPr/>
          </p:nvSpPr>
          <p:spPr>
            <a:xfrm rot="10800000">
              <a:off x="1128600" y="389880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CustomShape 61"/>
            <p:cNvSpPr/>
            <p:nvPr/>
          </p:nvSpPr>
          <p:spPr>
            <a:xfrm rot="10800000">
              <a:off x="1054440" y="389880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26" name="PlaceHolder 6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823400" y="338400"/>
            <a:ext cx="5496480" cy="572400"/>
          </a:xfrm>
          <a:prstGeom prst="rect">
            <a:avLst/>
          </a:prstGeom>
        </p:spPr>
        <p:txBody>
          <a:bodyPr tIns="91440" bIns="91440"/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2" name="Group 2"/>
          <p:cNvGrpSpPr/>
          <p:nvPr/>
        </p:nvGrpSpPr>
        <p:grpSpPr>
          <a:xfrm>
            <a:off x="432720" y="0"/>
            <a:ext cx="8278200" cy="5165640"/>
            <a:chOff x="432720" y="0"/>
            <a:chExt cx="8278200" cy="5165640"/>
          </a:xfrm>
        </p:grpSpPr>
        <p:sp>
          <p:nvSpPr>
            <p:cNvPr id="73" name="CustomShape 3"/>
            <p:cNvSpPr/>
            <p:nvPr/>
          </p:nvSpPr>
          <p:spPr>
            <a:xfrm rot="10800000">
              <a:off x="8420040" y="2664720"/>
              <a:ext cx="360" cy="2500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4" name="Group 4"/>
            <p:cNvGrpSpPr/>
            <p:nvPr/>
          </p:nvGrpSpPr>
          <p:grpSpPr>
            <a:xfrm>
              <a:off x="8129520" y="4292280"/>
              <a:ext cx="581400" cy="582120"/>
              <a:chOff x="8129520" y="4292280"/>
              <a:chExt cx="581400" cy="582120"/>
            </a:xfrm>
          </p:grpSpPr>
          <p:sp>
            <p:nvSpPr>
              <p:cNvPr id="75" name="CustomShape 5"/>
              <p:cNvSpPr/>
              <p:nvPr/>
            </p:nvSpPr>
            <p:spPr>
              <a:xfrm>
                <a:off x="8133840" y="4297320"/>
                <a:ext cx="572400" cy="57204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" name="CustomShape 6"/>
              <p:cNvSpPr/>
              <p:nvPr/>
            </p:nvSpPr>
            <p:spPr>
              <a:xfrm>
                <a:off x="8129520" y="4292280"/>
                <a:ext cx="581400" cy="58212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" name="CustomShape 7"/>
              <p:cNvSpPr/>
              <p:nvPr/>
            </p:nvSpPr>
            <p:spPr>
              <a:xfrm>
                <a:off x="8206200" y="4369680"/>
                <a:ext cx="427680" cy="42696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" name="CustomShape 8"/>
              <p:cNvSpPr/>
              <p:nvPr/>
            </p:nvSpPr>
            <p:spPr>
              <a:xfrm>
                <a:off x="8201880" y="4364640"/>
                <a:ext cx="436680" cy="43704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" name="CustomShape 9"/>
              <p:cNvSpPr/>
              <p:nvPr/>
            </p:nvSpPr>
            <p:spPr>
              <a:xfrm>
                <a:off x="8284680" y="4448160"/>
                <a:ext cx="270000" cy="27000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" name="CustomShape 10"/>
              <p:cNvSpPr/>
              <p:nvPr/>
            </p:nvSpPr>
            <p:spPr>
              <a:xfrm>
                <a:off x="8280360" y="4443840"/>
                <a:ext cx="279360" cy="27900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1" name="Group 11"/>
            <p:cNvGrpSpPr/>
            <p:nvPr/>
          </p:nvGrpSpPr>
          <p:grpSpPr>
            <a:xfrm>
              <a:off x="8274240" y="3720600"/>
              <a:ext cx="291600" cy="292320"/>
              <a:chOff x="8274240" y="3720600"/>
              <a:chExt cx="291600" cy="292320"/>
            </a:xfrm>
          </p:grpSpPr>
          <p:sp>
            <p:nvSpPr>
              <p:cNvPr id="82" name="CustomShape 12"/>
              <p:cNvSpPr/>
              <p:nvPr/>
            </p:nvSpPr>
            <p:spPr>
              <a:xfrm>
                <a:off x="8279280" y="3725640"/>
                <a:ext cx="282240" cy="28224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CustomShape 13"/>
              <p:cNvSpPr/>
              <p:nvPr/>
            </p:nvSpPr>
            <p:spPr>
              <a:xfrm>
                <a:off x="8274240" y="3720600"/>
                <a:ext cx="291600" cy="29232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CustomShape 14"/>
              <p:cNvSpPr/>
              <p:nvPr/>
            </p:nvSpPr>
            <p:spPr>
              <a:xfrm>
                <a:off x="8341200" y="3787560"/>
                <a:ext cx="158040" cy="15804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" name="CustomShape 15"/>
              <p:cNvSpPr/>
              <p:nvPr/>
            </p:nvSpPr>
            <p:spPr>
              <a:xfrm>
                <a:off x="8336520" y="3782880"/>
                <a:ext cx="167400" cy="16740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6" name="Group 16"/>
            <p:cNvGrpSpPr/>
            <p:nvPr/>
          </p:nvGrpSpPr>
          <p:grpSpPr>
            <a:xfrm>
              <a:off x="8332920" y="3212640"/>
              <a:ext cx="174600" cy="174600"/>
              <a:chOff x="8332920" y="3212640"/>
              <a:chExt cx="174600" cy="174600"/>
            </a:xfrm>
          </p:grpSpPr>
          <p:sp>
            <p:nvSpPr>
              <p:cNvPr id="87" name="CustomShape 17"/>
              <p:cNvSpPr/>
              <p:nvPr/>
            </p:nvSpPr>
            <p:spPr>
              <a:xfrm>
                <a:off x="8337240" y="3217680"/>
                <a:ext cx="165600" cy="16524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" name="CustomShape 18"/>
              <p:cNvSpPr/>
              <p:nvPr/>
            </p:nvSpPr>
            <p:spPr>
              <a:xfrm>
                <a:off x="8332920" y="3212640"/>
                <a:ext cx="174600" cy="17460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CustomShape 19"/>
              <p:cNvSpPr/>
              <p:nvPr/>
            </p:nvSpPr>
            <p:spPr>
              <a:xfrm>
                <a:off x="8373960" y="3253680"/>
                <a:ext cx="92160" cy="9288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" name="CustomShape 20"/>
              <p:cNvSpPr/>
              <p:nvPr/>
            </p:nvSpPr>
            <p:spPr>
              <a:xfrm>
                <a:off x="8368920" y="3249360"/>
                <a:ext cx="102240" cy="10152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1" name="CustomShape 21"/>
            <p:cNvSpPr/>
            <p:nvPr/>
          </p:nvSpPr>
          <p:spPr>
            <a:xfrm>
              <a:off x="723600" y="720"/>
              <a:ext cx="360" cy="2500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2" name="Group 22"/>
            <p:cNvGrpSpPr/>
            <p:nvPr/>
          </p:nvGrpSpPr>
          <p:grpSpPr>
            <a:xfrm>
              <a:off x="433080" y="291960"/>
              <a:ext cx="581400" cy="582120"/>
              <a:chOff x="433080" y="291960"/>
              <a:chExt cx="581400" cy="582120"/>
            </a:xfrm>
          </p:grpSpPr>
          <p:sp>
            <p:nvSpPr>
              <p:cNvPr id="93" name="CustomShape 23"/>
              <p:cNvSpPr/>
              <p:nvPr/>
            </p:nvSpPr>
            <p:spPr>
              <a:xfrm rot="10800000">
                <a:off x="437760" y="297000"/>
                <a:ext cx="572400" cy="57204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CustomShape 24"/>
              <p:cNvSpPr/>
              <p:nvPr/>
            </p:nvSpPr>
            <p:spPr>
              <a:xfrm rot="10800000">
                <a:off x="433080" y="291960"/>
                <a:ext cx="581400" cy="58212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CustomShape 25"/>
              <p:cNvSpPr/>
              <p:nvPr/>
            </p:nvSpPr>
            <p:spPr>
              <a:xfrm rot="10800000">
                <a:off x="510120" y="369720"/>
                <a:ext cx="427680" cy="42696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" name="CustomShape 26"/>
              <p:cNvSpPr/>
              <p:nvPr/>
            </p:nvSpPr>
            <p:spPr>
              <a:xfrm rot="10800000">
                <a:off x="505440" y="364680"/>
                <a:ext cx="436680" cy="43704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" name="CustomShape 27"/>
              <p:cNvSpPr/>
              <p:nvPr/>
            </p:nvSpPr>
            <p:spPr>
              <a:xfrm rot="10800000">
                <a:off x="589320" y="448200"/>
                <a:ext cx="270000" cy="27000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CustomShape 28"/>
              <p:cNvSpPr/>
              <p:nvPr/>
            </p:nvSpPr>
            <p:spPr>
              <a:xfrm rot="10800000">
                <a:off x="584280" y="443520"/>
                <a:ext cx="279360" cy="27900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9" name="Group 29"/>
            <p:cNvGrpSpPr/>
            <p:nvPr/>
          </p:nvGrpSpPr>
          <p:grpSpPr>
            <a:xfrm>
              <a:off x="578160" y="1153440"/>
              <a:ext cx="291600" cy="292320"/>
              <a:chOff x="578160" y="1153440"/>
              <a:chExt cx="291600" cy="292320"/>
            </a:xfrm>
          </p:grpSpPr>
          <p:sp>
            <p:nvSpPr>
              <p:cNvPr id="100" name="CustomShape 30"/>
              <p:cNvSpPr/>
              <p:nvPr/>
            </p:nvSpPr>
            <p:spPr>
              <a:xfrm rot="10800000">
                <a:off x="582480" y="1158480"/>
                <a:ext cx="282240" cy="28224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CustomShape 31"/>
              <p:cNvSpPr/>
              <p:nvPr/>
            </p:nvSpPr>
            <p:spPr>
              <a:xfrm rot="10800000">
                <a:off x="578160" y="1153440"/>
                <a:ext cx="291600" cy="29232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CustomShape 32"/>
              <p:cNvSpPr/>
              <p:nvPr/>
            </p:nvSpPr>
            <p:spPr>
              <a:xfrm rot="10800000">
                <a:off x="644760" y="1220760"/>
                <a:ext cx="158040" cy="15804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CustomShape 33"/>
              <p:cNvSpPr/>
              <p:nvPr/>
            </p:nvSpPr>
            <p:spPr>
              <a:xfrm rot="10800000">
                <a:off x="640080" y="1216080"/>
                <a:ext cx="167400" cy="16740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4" name="Group 34"/>
            <p:cNvGrpSpPr/>
            <p:nvPr/>
          </p:nvGrpSpPr>
          <p:grpSpPr>
            <a:xfrm>
              <a:off x="636480" y="1779120"/>
              <a:ext cx="174600" cy="174600"/>
              <a:chOff x="636480" y="1779120"/>
              <a:chExt cx="174600" cy="174600"/>
            </a:xfrm>
          </p:grpSpPr>
          <p:sp>
            <p:nvSpPr>
              <p:cNvPr id="105" name="CustomShape 35"/>
              <p:cNvSpPr/>
              <p:nvPr/>
            </p:nvSpPr>
            <p:spPr>
              <a:xfrm rot="10800000">
                <a:off x="641160" y="1783440"/>
                <a:ext cx="165600" cy="16524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CustomShape 36"/>
              <p:cNvSpPr/>
              <p:nvPr/>
            </p:nvSpPr>
            <p:spPr>
              <a:xfrm rot="10800000">
                <a:off x="636480" y="1779120"/>
                <a:ext cx="174600" cy="17460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CustomShape 37"/>
              <p:cNvSpPr/>
              <p:nvPr/>
            </p:nvSpPr>
            <p:spPr>
              <a:xfrm rot="10800000">
                <a:off x="677880" y="1819800"/>
                <a:ext cx="92160" cy="9288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" name="CustomShape 38"/>
              <p:cNvSpPr/>
              <p:nvPr/>
            </p:nvSpPr>
            <p:spPr>
              <a:xfrm rot="10800000">
                <a:off x="672840" y="1815480"/>
                <a:ext cx="102240" cy="10152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9" name="Group 39"/>
            <p:cNvGrpSpPr/>
            <p:nvPr/>
          </p:nvGrpSpPr>
          <p:grpSpPr>
            <a:xfrm>
              <a:off x="432720" y="2003040"/>
              <a:ext cx="174960" cy="26640"/>
              <a:chOff x="432720" y="2003040"/>
              <a:chExt cx="174960" cy="26640"/>
            </a:xfrm>
          </p:grpSpPr>
          <p:sp>
            <p:nvSpPr>
              <p:cNvPr id="110" name="CustomShape 40"/>
              <p:cNvSpPr/>
              <p:nvPr/>
            </p:nvSpPr>
            <p:spPr>
              <a:xfrm>
                <a:off x="432720" y="20030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" name="CustomShape 41"/>
              <p:cNvSpPr/>
              <p:nvPr/>
            </p:nvSpPr>
            <p:spPr>
              <a:xfrm>
                <a:off x="506880" y="20030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CustomShape 42"/>
              <p:cNvSpPr/>
              <p:nvPr/>
            </p:nvSpPr>
            <p:spPr>
              <a:xfrm>
                <a:off x="581040" y="20030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3" name="Group 43"/>
            <p:cNvGrpSpPr/>
            <p:nvPr/>
          </p:nvGrpSpPr>
          <p:grpSpPr>
            <a:xfrm>
              <a:off x="788040" y="208440"/>
              <a:ext cx="174600" cy="26640"/>
              <a:chOff x="788040" y="208440"/>
              <a:chExt cx="174600" cy="26640"/>
            </a:xfrm>
          </p:grpSpPr>
          <p:sp>
            <p:nvSpPr>
              <p:cNvPr id="114" name="CustomShape 44"/>
              <p:cNvSpPr/>
              <p:nvPr/>
            </p:nvSpPr>
            <p:spPr>
              <a:xfrm>
                <a:off x="788040" y="2084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CustomShape 45"/>
              <p:cNvSpPr/>
              <p:nvPr/>
            </p:nvSpPr>
            <p:spPr>
              <a:xfrm>
                <a:off x="862200" y="2084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CustomShape 46"/>
              <p:cNvSpPr/>
              <p:nvPr/>
            </p:nvSpPr>
            <p:spPr>
              <a:xfrm>
                <a:off x="936000" y="2084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7" name="Group 47"/>
            <p:cNvGrpSpPr/>
            <p:nvPr/>
          </p:nvGrpSpPr>
          <p:grpSpPr>
            <a:xfrm>
              <a:off x="8129520" y="4988880"/>
              <a:ext cx="174600" cy="26640"/>
              <a:chOff x="8129520" y="4988880"/>
              <a:chExt cx="174600" cy="26640"/>
            </a:xfrm>
          </p:grpSpPr>
          <p:sp>
            <p:nvSpPr>
              <p:cNvPr id="118" name="CustomShape 48"/>
              <p:cNvSpPr/>
              <p:nvPr/>
            </p:nvSpPr>
            <p:spPr>
              <a:xfrm>
                <a:off x="8129520" y="498888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CustomShape 49"/>
              <p:cNvSpPr/>
              <p:nvPr/>
            </p:nvSpPr>
            <p:spPr>
              <a:xfrm>
                <a:off x="8203320" y="498888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CustomShape 50"/>
              <p:cNvSpPr/>
              <p:nvPr/>
            </p:nvSpPr>
            <p:spPr>
              <a:xfrm>
                <a:off x="8277480" y="498888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1" name="Group 51"/>
            <p:cNvGrpSpPr/>
            <p:nvPr/>
          </p:nvGrpSpPr>
          <p:grpSpPr>
            <a:xfrm>
              <a:off x="8497440" y="3429360"/>
              <a:ext cx="174600" cy="26640"/>
              <a:chOff x="8497440" y="3429360"/>
              <a:chExt cx="174600" cy="26640"/>
            </a:xfrm>
          </p:grpSpPr>
          <p:sp>
            <p:nvSpPr>
              <p:cNvPr id="122" name="CustomShape 52"/>
              <p:cNvSpPr/>
              <p:nvPr/>
            </p:nvSpPr>
            <p:spPr>
              <a:xfrm>
                <a:off x="8497440" y="342936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CustomShape 53"/>
              <p:cNvSpPr/>
              <p:nvPr/>
            </p:nvSpPr>
            <p:spPr>
              <a:xfrm>
                <a:off x="8571600" y="342936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CustomShape 54"/>
              <p:cNvSpPr/>
              <p:nvPr/>
            </p:nvSpPr>
            <p:spPr>
              <a:xfrm>
                <a:off x="8645400" y="342936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5" name="CustomShape 55"/>
            <p:cNvSpPr/>
            <p:nvPr/>
          </p:nvSpPr>
          <p:spPr>
            <a:xfrm>
              <a:off x="8407080" y="0"/>
              <a:ext cx="360" cy="216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56"/>
            <p:cNvSpPr/>
            <p:nvPr/>
          </p:nvSpPr>
          <p:spPr>
            <a:xfrm>
              <a:off x="718200" y="2985480"/>
              <a:ext cx="360" cy="216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57"/>
            <p:cNvSpPr/>
            <p:nvPr/>
          </p:nvSpPr>
          <p:spPr>
            <a:xfrm>
              <a:off x="671760" y="4587840"/>
              <a:ext cx="92160" cy="92160"/>
            </a:xfrm>
            <a:prstGeom prst="ellipse">
              <a:avLst/>
            </a:prstGeom>
            <a:solidFill>
              <a:srgbClr val="595959"/>
            </a:solidFill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58"/>
            <p:cNvSpPr/>
            <p:nvPr/>
          </p:nvSpPr>
          <p:spPr>
            <a:xfrm>
              <a:off x="671760" y="3940200"/>
              <a:ext cx="92160" cy="92160"/>
            </a:xfrm>
            <a:prstGeom prst="ellipse">
              <a:avLst/>
            </a:prstGeom>
            <a:solidFill>
              <a:srgbClr val="595959"/>
            </a:solidFill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59"/>
            <p:cNvSpPr/>
            <p:nvPr/>
          </p:nvSpPr>
          <p:spPr>
            <a:xfrm>
              <a:off x="8361000" y="1453680"/>
              <a:ext cx="92160" cy="92160"/>
            </a:xfrm>
            <a:prstGeom prst="ellipse">
              <a:avLst/>
            </a:prstGeom>
            <a:solidFill>
              <a:srgbClr val="595959"/>
            </a:solidFill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60"/>
            <p:cNvSpPr/>
            <p:nvPr/>
          </p:nvSpPr>
          <p:spPr>
            <a:xfrm>
              <a:off x="8361000" y="234720"/>
              <a:ext cx="92160" cy="92160"/>
            </a:xfrm>
            <a:prstGeom prst="ellipse">
              <a:avLst/>
            </a:prstGeom>
            <a:solidFill>
              <a:srgbClr val="595959"/>
            </a:solidFill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1" name="PlaceHolder 6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906880" y="356760"/>
            <a:ext cx="2614680" cy="575640"/>
          </a:xfrm>
          <a:prstGeom prst="rect">
            <a:avLst/>
          </a:prstGeom>
        </p:spPr>
        <p:txBody>
          <a:bodyPr tIns="91440" bIns="91440" anchor="ctr"/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title"/>
          </p:nvPr>
        </p:nvSpPr>
        <p:spPr>
          <a:xfrm>
            <a:off x="813960" y="722520"/>
            <a:ext cx="456840" cy="34704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Fjalla One"/>
                <a:ea typeface="Fjalla One"/>
              </a:rPr>
              <a:t>xx%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title"/>
          </p:nvPr>
        </p:nvSpPr>
        <p:spPr>
          <a:xfrm>
            <a:off x="813960" y="1801440"/>
            <a:ext cx="456840" cy="34704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Fjalla One"/>
                <a:ea typeface="Fjalla One"/>
              </a:rPr>
              <a:t>xx%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title"/>
          </p:nvPr>
        </p:nvSpPr>
        <p:spPr>
          <a:xfrm>
            <a:off x="813960" y="2880360"/>
            <a:ext cx="456840" cy="34704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Fjalla One"/>
                <a:ea typeface="Fjalla One"/>
              </a:rPr>
              <a:t>xx%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title"/>
          </p:nvPr>
        </p:nvSpPr>
        <p:spPr>
          <a:xfrm>
            <a:off x="813960" y="3959280"/>
            <a:ext cx="456840" cy="34704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Fjalla One"/>
                <a:ea typeface="Fjalla One"/>
              </a:rPr>
              <a:t>xx%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1"/>
          <p:cNvGrpSpPr/>
          <p:nvPr/>
        </p:nvGrpSpPr>
        <p:grpSpPr>
          <a:xfrm>
            <a:off x="2132640" y="713160"/>
            <a:ext cx="4878360" cy="3716640"/>
            <a:chOff x="2132640" y="713160"/>
            <a:chExt cx="4878360" cy="3716640"/>
          </a:xfrm>
        </p:grpSpPr>
        <p:sp>
          <p:nvSpPr>
            <p:cNvPr id="211" name="CustomShape 2"/>
            <p:cNvSpPr/>
            <p:nvPr/>
          </p:nvSpPr>
          <p:spPr>
            <a:xfrm>
              <a:off x="2132640" y="713520"/>
              <a:ext cx="4878360" cy="3715920"/>
            </a:xfrm>
            <a:custGeom>
              <a:avLst/>
              <a:gdLst/>
              <a:ahLst/>
              <a:rect l="l" t="t" r="r" b="b"/>
              <a:pathLst>
                <a:path w="272401" h="207444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3"/>
            <p:cNvSpPr/>
            <p:nvPr/>
          </p:nvSpPr>
          <p:spPr>
            <a:xfrm>
              <a:off x="2198880" y="713160"/>
              <a:ext cx="4710240" cy="3716640"/>
            </a:xfrm>
            <a:custGeom>
              <a:avLst/>
              <a:gdLst/>
              <a:ahLst/>
              <a:rect l="l" t="t" r="r" b="b"/>
              <a:pathLst>
                <a:path w="263009" h="20748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3" name="PlaceHolder 4"/>
          <p:cNvSpPr>
            <a:spLocks noGrp="1"/>
          </p:cNvSpPr>
          <p:nvPr>
            <p:ph type="title"/>
          </p:nvPr>
        </p:nvSpPr>
        <p:spPr>
          <a:xfrm>
            <a:off x="2971800" y="2231280"/>
            <a:ext cx="3200040" cy="804240"/>
          </a:xfrm>
          <a:prstGeom prst="rect">
            <a:avLst/>
          </a:prstGeom>
        </p:spPr>
        <p:txBody>
          <a:bodyPr tIns="91440" bIns="91440" anchor="ctr"/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title"/>
          </p:nvPr>
        </p:nvSpPr>
        <p:spPr>
          <a:xfrm>
            <a:off x="2971800" y="1161360"/>
            <a:ext cx="2967120" cy="10695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IN" sz="9600" spc="-1" strike="noStrike">
                <a:solidFill>
                  <a:srgbClr val="595959"/>
                </a:solidFill>
                <a:latin typeface="Fjalla One"/>
                <a:ea typeface="Fjalla One"/>
              </a:rPr>
              <a:t>xx%</a:t>
            </a:r>
            <a:endParaRPr b="0" lang="en-IN" sz="9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5" name="Group 6"/>
          <p:cNvGrpSpPr/>
          <p:nvPr/>
        </p:nvGrpSpPr>
        <p:grpSpPr>
          <a:xfrm>
            <a:off x="432720" y="0"/>
            <a:ext cx="8278200" cy="5165640"/>
            <a:chOff x="432720" y="0"/>
            <a:chExt cx="8278200" cy="5165640"/>
          </a:xfrm>
        </p:grpSpPr>
        <p:sp>
          <p:nvSpPr>
            <p:cNvPr id="216" name="CustomShape 7"/>
            <p:cNvSpPr/>
            <p:nvPr/>
          </p:nvSpPr>
          <p:spPr>
            <a:xfrm rot="10800000">
              <a:off x="8420040" y="2664720"/>
              <a:ext cx="360" cy="2500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7" name="Group 8"/>
            <p:cNvGrpSpPr/>
            <p:nvPr/>
          </p:nvGrpSpPr>
          <p:grpSpPr>
            <a:xfrm>
              <a:off x="8129520" y="4292280"/>
              <a:ext cx="581400" cy="582120"/>
              <a:chOff x="8129520" y="4292280"/>
              <a:chExt cx="581400" cy="582120"/>
            </a:xfrm>
          </p:grpSpPr>
          <p:sp>
            <p:nvSpPr>
              <p:cNvPr id="218" name="CustomShape 9"/>
              <p:cNvSpPr/>
              <p:nvPr/>
            </p:nvSpPr>
            <p:spPr>
              <a:xfrm>
                <a:off x="8133840" y="4297320"/>
                <a:ext cx="572400" cy="57204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CustomShape 10"/>
              <p:cNvSpPr/>
              <p:nvPr/>
            </p:nvSpPr>
            <p:spPr>
              <a:xfrm>
                <a:off x="8129520" y="4292280"/>
                <a:ext cx="581400" cy="58212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CustomShape 11"/>
              <p:cNvSpPr/>
              <p:nvPr/>
            </p:nvSpPr>
            <p:spPr>
              <a:xfrm>
                <a:off x="8206200" y="4369680"/>
                <a:ext cx="427680" cy="42696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CustomShape 12"/>
              <p:cNvSpPr/>
              <p:nvPr/>
            </p:nvSpPr>
            <p:spPr>
              <a:xfrm>
                <a:off x="8201880" y="4364640"/>
                <a:ext cx="436680" cy="43704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CustomShape 13"/>
              <p:cNvSpPr/>
              <p:nvPr/>
            </p:nvSpPr>
            <p:spPr>
              <a:xfrm>
                <a:off x="8284680" y="4448160"/>
                <a:ext cx="270000" cy="27000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CustomShape 14"/>
              <p:cNvSpPr/>
              <p:nvPr/>
            </p:nvSpPr>
            <p:spPr>
              <a:xfrm>
                <a:off x="8280360" y="4443840"/>
                <a:ext cx="279360" cy="27900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4" name="Group 15"/>
            <p:cNvGrpSpPr/>
            <p:nvPr/>
          </p:nvGrpSpPr>
          <p:grpSpPr>
            <a:xfrm>
              <a:off x="8274240" y="3720600"/>
              <a:ext cx="291600" cy="292320"/>
              <a:chOff x="8274240" y="3720600"/>
              <a:chExt cx="291600" cy="292320"/>
            </a:xfrm>
          </p:grpSpPr>
          <p:sp>
            <p:nvSpPr>
              <p:cNvPr id="225" name="CustomShape 16"/>
              <p:cNvSpPr/>
              <p:nvPr/>
            </p:nvSpPr>
            <p:spPr>
              <a:xfrm>
                <a:off x="8279280" y="3725640"/>
                <a:ext cx="282240" cy="28224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CustomShape 17"/>
              <p:cNvSpPr/>
              <p:nvPr/>
            </p:nvSpPr>
            <p:spPr>
              <a:xfrm>
                <a:off x="8274240" y="3720600"/>
                <a:ext cx="291600" cy="29232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CustomShape 18"/>
              <p:cNvSpPr/>
              <p:nvPr/>
            </p:nvSpPr>
            <p:spPr>
              <a:xfrm>
                <a:off x="8341200" y="3787560"/>
                <a:ext cx="158040" cy="15804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CustomShape 19"/>
              <p:cNvSpPr/>
              <p:nvPr/>
            </p:nvSpPr>
            <p:spPr>
              <a:xfrm>
                <a:off x="8336520" y="3782880"/>
                <a:ext cx="167400" cy="16740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9" name="Group 20"/>
            <p:cNvGrpSpPr/>
            <p:nvPr/>
          </p:nvGrpSpPr>
          <p:grpSpPr>
            <a:xfrm>
              <a:off x="8332920" y="3212640"/>
              <a:ext cx="174600" cy="174600"/>
              <a:chOff x="8332920" y="3212640"/>
              <a:chExt cx="174600" cy="174600"/>
            </a:xfrm>
          </p:grpSpPr>
          <p:sp>
            <p:nvSpPr>
              <p:cNvPr id="230" name="CustomShape 21"/>
              <p:cNvSpPr/>
              <p:nvPr/>
            </p:nvSpPr>
            <p:spPr>
              <a:xfrm>
                <a:off x="8337240" y="3217680"/>
                <a:ext cx="165600" cy="16524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CustomShape 22"/>
              <p:cNvSpPr/>
              <p:nvPr/>
            </p:nvSpPr>
            <p:spPr>
              <a:xfrm>
                <a:off x="8332920" y="3212640"/>
                <a:ext cx="174600" cy="17460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CustomShape 23"/>
              <p:cNvSpPr/>
              <p:nvPr/>
            </p:nvSpPr>
            <p:spPr>
              <a:xfrm>
                <a:off x="8373960" y="3253680"/>
                <a:ext cx="92160" cy="9288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CustomShape 24"/>
              <p:cNvSpPr/>
              <p:nvPr/>
            </p:nvSpPr>
            <p:spPr>
              <a:xfrm>
                <a:off x="8368920" y="3249360"/>
                <a:ext cx="102240" cy="10152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4" name="CustomShape 25"/>
            <p:cNvSpPr/>
            <p:nvPr/>
          </p:nvSpPr>
          <p:spPr>
            <a:xfrm>
              <a:off x="723600" y="720"/>
              <a:ext cx="360" cy="2500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5" name="Group 26"/>
            <p:cNvGrpSpPr/>
            <p:nvPr/>
          </p:nvGrpSpPr>
          <p:grpSpPr>
            <a:xfrm>
              <a:off x="433080" y="291960"/>
              <a:ext cx="581400" cy="582120"/>
              <a:chOff x="433080" y="291960"/>
              <a:chExt cx="581400" cy="582120"/>
            </a:xfrm>
          </p:grpSpPr>
          <p:sp>
            <p:nvSpPr>
              <p:cNvPr id="236" name="CustomShape 27"/>
              <p:cNvSpPr/>
              <p:nvPr/>
            </p:nvSpPr>
            <p:spPr>
              <a:xfrm rot="10800000">
                <a:off x="437760" y="297000"/>
                <a:ext cx="572400" cy="57204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CustomShape 28"/>
              <p:cNvSpPr/>
              <p:nvPr/>
            </p:nvSpPr>
            <p:spPr>
              <a:xfrm rot="10800000">
                <a:off x="433080" y="291960"/>
                <a:ext cx="581400" cy="58212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CustomShape 29"/>
              <p:cNvSpPr/>
              <p:nvPr/>
            </p:nvSpPr>
            <p:spPr>
              <a:xfrm rot="10800000">
                <a:off x="510120" y="369720"/>
                <a:ext cx="427680" cy="42696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CustomShape 30"/>
              <p:cNvSpPr/>
              <p:nvPr/>
            </p:nvSpPr>
            <p:spPr>
              <a:xfrm rot="10800000">
                <a:off x="505440" y="364680"/>
                <a:ext cx="436680" cy="43704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CustomShape 31"/>
              <p:cNvSpPr/>
              <p:nvPr/>
            </p:nvSpPr>
            <p:spPr>
              <a:xfrm rot="10800000">
                <a:off x="589320" y="448200"/>
                <a:ext cx="270000" cy="27000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CustomShape 32"/>
              <p:cNvSpPr/>
              <p:nvPr/>
            </p:nvSpPr>
            <p:spPr>
              <a:xfrm rot="10800000">
                <a:off x="584280" y="443520"/>
                <a:ext cx="279360" cy="27900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2" name="Group 33"/>
            <p:cNvGrpSpPr/>
            <p:nvPr/>
          </p:nvGrpSpPr>
          <p:grpSpPr>
            <a:xfrm>
              <a:off x="578160" y="1153440"/>
              <a:ext cx="291600" cy="292320"/>
              <a:chOff x="578160" y="1153440"/>
              <a:chExt cx="291600" cy="292320"/>
            </a:xfrm>
          </p:grpSpPr>
          <p:sp>
            <p:nvSpPr>
              <p:cNvPr id="243" name="CustomShape 34"/>
              <p:cNvSpPr/>
              <p:nvPr/>
            </p:nvSpPr>
            <p:spPr>
              <a:xfrm rot="10800000">
                <a:off x="582480" y="1158480"/>
                <a:ext cx="282240" cy="28224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" name="CustomShape 35"/>
              <p:cNvSpPr/>
              <p:nvPr/>
            </p:nvSpPr>
            <p:spPr>
              <a:xfrm rot="10800000">
                <a:off x="578160" y="1153440"/>
                <a:ext cx="291600" cy="29232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" name="CustomShape 36"/>
              <p:cNvSpPr/>
              <p:nvPr/>
            </p:nvSpPr>
            <p:spPr>
              <a:xfrm rot="10800000">
                <a:off x="644760" y="1220760"/>
                <a:ext cx="158040" cy="15804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" name="CustomShape 37"/>
              <p:cNvSpPr/>
              <p:nvPr/>
            </p:nvSpPr>
            <p:spPr>
              <a:xfrm rot="10800000">
                <a:off x="640080" y="1216080"/>
                <a:ext cx="167400" cy="16740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7" name="Group 38"/>
            <p:cNvGrpSpPr/>
            <p:nvPr/>
          </p:nvGrpSpPr>
          <p:grpSpPr>
            <a:xfrm>
              <a:off x="636480" y="1779120"/>
              <a:ext cx="174600" cy="174600"/>
              <a:chOff x="636480" y="1779120"/>
              <a:chExt cx="174600" cy="174600"/>
            </a:xfrm>
          </p:grpSpPr>
          <p:sp>
            <p:nvSpPr>
              <p:cNvPr id="248" name="CustomShape 39"/>
              <p:cNvSpPr/>
              <p:nvPr/>
            </p:nvSpPr>
            <p:spPr>
              <a:xfrm rot="10800000">
                <a:off x="641160" y="1783440"/>
                <a:ext cx="165600" cy="16524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CustomShape 40"/>
              <p:cNvSpPr/>
              <p:nvPr/>
            </p:nvSpPr>
            <p:spPr>
              <a:xfrm rot="10800000">
                <a:off x="636480" y="1779120"/>
                <a:ext cx="174600" cy="17460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CustomShape 41"/>
              <p:cNvSpPr/>
              <p:nvPr/>
            </p:nvSpPr>
            <p:spPr>
              <a:xfrm rot="10800000">
                <a:off x="677880" y="1819800"/>
                <a:ext cx="92160" cy="9288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CustomShape 42"/>
              <p:cNvSpPr/>
              <p:nvPr/>
            </p:nvSpPr>
            <p:spPr>
              <a:xfrm rot="10800000">
                <a:off x="672840" y="1815480"/>
                <a:ext cx="102240" cy="10152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2" name="Group 43"/>
            <p:cNvGrpSpPr/>
            <p:nvPr/>
          </p:nvGrpSpPr>
          <p:grpSpPr>
            <a:xfrm>
              <a:off x="432720" y="2003040"/>
              <a:ext cx="174960" cy="26640"/>
              <a:chOff x="432720" y="2003040"/>
              <a:chExt cx="174960" cy="26640"/>
            </a:xfrm>
          </p:grpSpPr>
          <p:sp>
            <p:nvSpPr>
              <p:cNvPr id="253" name="CustomShape 44"/>
              <p:cNvSpPr/>
              <p:nvPr/>
            </p:nvSpPr>
            <p:spPr>
              <a:xfrm>
                <a:off x="432720" y="20030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CustomShape 45"/>
              <p:cNvSpPr/>
              <p:nvPr/>
            </p:nvSpPr>
            <p:spPr>
              <a:xfrm>
                <a:off x="506880" y="20030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CustomShape 46"/>
              <p:cNvSpPr/>
              <p:nvPr/>
            </p:nvSpPr>
            <p:spPr>
              <a:xfrm>
                <a:off x="581040" y="20030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6" name="Group 47"/>
            <p:cNvGrpSpPr/>
            <p:nvPr/>
          </p:nvGrpSpPr>
          <p:grpSpPr>
            <a:xfrm>
              <a:off x="788040" y="208440"/>
              <a:ext cx="174600" cy="26640"/>
              <a:chOff x="788040" y="208440"/>
              <a:chExt cx="174600" cy="26640"/>
            </a:xfrm>
          </p:grpSpPr>
          <p:sp>
            <p:nvSpPr>
              <p:cNvPr id="257" name="CustomShape 48"/>
              <p:cNvSpPr/>
              <p:nvPr/>
            </p:nvSpPr>
            <p:spPr>
              <a:xfrm>
                <a:off x="788040" y="2084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CustomShape 49"/>
              <p:cNvSpPr/>
              <p:nvPr/>
            </p:nvSpPr>
            <p:spPr>
              <a:xfrm>
                <a:off x="862200" y="2084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CustomShape 50"/>
              <p:cNvSpPr/>
              <p:nvPr/>
            </p:nvSpPr>
            <p:spPr>
              <a:xfrm>
                <a:off x="936000" y="2084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0" name="Group 51"/>
            <p:cNvGrpSpPr/>
            <p:nvPr/>
          </p:nvGrpSpPr>
          <p:grpSpPr>
            <a:xfrm>
              <a:off x="8129520" y="4988880"/>
              <a:ext cx="174600" cy="26640"/>
              <a:chOff x="8129520" y="4988880"/>
              <a:chExt cx="174600" cy="26640"/>
            </a:xfrm>
          </p:grpSpPr>
          <p:sp>
            <p:nvSpPr>
              <p:cNvPr id="261" name="CustomShape 52"/>
              <p:cNvSpPr/>
              <p:nvPr/>
            </p:nvSpPr>
            <p:spPr>
              <a:xfrm>
                <a:off x="8129520" y="498888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CustomShape 53"/>
              <p:cNvSpPr/>
              <p:nvPr/>
            </p:nvSpPr>
            <p:spPr>
              <a:xfrm>
                <a:off x="8203320" y="498888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CustomShape 54"/>
              <p:cNvSpPr/>
              <p:nvPr/>
            </p:nvSpPr>
            <p:spPr>
              <a:xfrm>
                <a:off x="8277480" y="498888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4" name="Group 55"/>
            <p:cNvGrpSpPr/>
            <p:nvPr/>
          </p:nvGrpSpPr>
          <p:grpSpPr>
            <a:xfrm>
              <a:off x="8497440" y="3429360"/>
              <a:ext cx="174600" cy="26640"/>
              <a:chOff x="8497440" y="3429360"/>
              <a:chExt cx="174600" cy="26640"/>
            </a:xfrm>
          </p:grpSpPr>
          <p:sp>
            <p:nvSpPr>
              <p:cNvPr id="265" name="CustomShape 56"/>
              <p:cNvSpPr/>
              <p:nvPr/>
            </p:nvSpPr>
            <p:spPr>
              <a:xfrm>
                <a:off x="8497440" y="342936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CustomShape 57"/>
              <p:cNvSpPr/>
              <p:nvPr/>
            </p:nvSpPr>
            <p:spPr>
              <a:xfrm>
                <a:off x="8571600" y="342936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CustomShape 58"/>
              <p:cNvSpPr/>
              <p:nvPr/>
            </p:nvSpPr>
            <p:spPr>
              <a:xfrm>
                <a:off x="8645400" y="342936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8" name="CustomShape 59"/>
            <p:cNvSpPr/>
            <p:nvPr/>
          </p:nvSpPr>
          <p:spPr>
            <a:xfrm>
              <a:off x="8407080" y="0"/>
              <a:ext cx="360" cy="216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60"/>
            <p:cNvSpPr/>
            <p:nvPr/>
          </p:nvSpPr>
          <p:spPr>
            <a:xfrm>
              <a:off x="718200" y="2985480"/>
              <a:ext cx="360" cy="216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61"/>
            <p:cNvSpPr/>
            <p:nvPr/>
          </p:nvSpPr>
          <p:spPr>
            <a:xfrm>
              <a:off x="671760" y="4587840"/>
              <a:ext cx="92160" cy="92160"/>
            </a:xfrm>
            <a:prstGeom prst="ellipse">
              <a:avLst/>
            </a:prstGeom>
            <a:solidFill>
              <a:srgbClr val="595959"/>
            </a:solidFill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62"/>
            <p:cNvSpPr/>
            <p:nvPr/>
          </p:nvSpPr>
          <p:spPr>
            <a:xfrm>
              <a:off x="671760" y="3940200"/>
              <a:ext cx="92160" cy="92160"/>
            </a:xfrm>
            <a:prstGeom prst="ellipse">
              <a:avLst/>
            </a:prstGeom>
            <a:solidFill>
              <a:srgbClr val="595959"/>
            </a:solidFill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63"/>
            <p:cNvSpPr/>
            <p:nvPr/>
          </p:nvSpPr>
          <p:spPr>
            <a:xfrm>
              <a:off x="8361000" y="1453680"/>
              <a:ext cx="92160" cy="92160"/>
            </a:xfrm>
            <a:prstGeom prst="ellipse">
              <a:avLst/>
            </a:prstGeom>
            <a:solidFill>
              <a:srgbClr val="595959"/>
            </a:solidFill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64"/>
            <p:cNvSpPr/>
            <p:nvPr/>
          </p:nvSpPr>
          <p:spPr>
            <a:xfrm>
              <a:off x="8361000" y="234720"/>
              <a:ext cx="92160" cy="92160"/>
            </a:xfrm>
            <a:prstGeom prst="ellipse">
              <a:avLst/>
            </a:prstGeom>
            <a:solidFill>
              <a:srgbClr val="595959"/>
            </a:solidFill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4" name="PlaceHolder 6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</p:spPr>
        <p:txBody>
          <a:bodyPr tIns="91440" bIns="91440"/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 rot="10800000">
            <a:off x="8846640" y="1239120"/>
            <a:ext cx="737280" cy="73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3"/>
          <p:cNvSpPr/>
          <p:nvPr/>
        </p:nvSpPr>
        <p:spPr>
          <a:xfrm>
            <a:off x="582480" y="282240"/>
            <a:ext cx="1212480" cy="42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4"/>
          <p:cNvSpPr/>
          <p:nvPr/>
        </p:nvSpPr>
        <p:spPr>
          <a:xfrm flipH="1" rot="10800000">
            <a:off x="581760" y="928440"/>
            <a:ext cx="582120" cy="65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3" name="Group 5"/>
          <p:cNvGrpSpPr/>
          <p:nvPr/>
        </p:nvGrpSpPr>
        <p:grpSpPr>
          <a:xfrm>
            <a:off x="423720" y="125280"/>
            <a:ext cx="291600" cy="292320"/>
            <a:chOff x="423720" y="125280"/>
            <a:chExt cx="291600" cy="292320"/>
          </a:xfrm>
        </p:grpSpPr>
        <p:sp>
          <p:nvSpPr>
            <p:cNvPr id="354" name="CustomShape 6"/>
            <p:cNvSpPr/>
            <p:nvPr/>
          </p:nvSpPr>
          <p:spPr>
            <a:xfrm flipH="1">
              <a:off x="428040" y="13032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7"/>
            <p:cNvSpPr/>
            <p:nvPr/>
          </p:nvSpPr>
          <p:spPr>
            <a:xfrm flipH="1">
              <a:off x="423720" y="12528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8"/>
            <p:cNvSpPr/>
            <p:nvPr/>
          </p:nvSpPr>
          <p:spPr>
            <a:xfrm flipH="1">
              <a:off x="489960" y="19224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9"/>
            <p:cNvSpPr/>
            <p:nvPr/>
          </p:nvSpPr>
          <p:spPr>
            <a:xfrm flipH="1">
              <a:off x="484920" y="18792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8" name="Group 10"/>
          <p:cNvGrpSpPr/>
          <p:nvPr/>
        </p:nvGrpSpPr>
        <p:grpSpPr>
          <a:xfrm>
            <a:off x="1638360" y="558000"/>
            <a:ext cx="292680" cy="293040"/>
            <a:chOff x="1638360" y="558000"/>
            <a:chExt cx="292680" cy="293040"/>
          </a:xfrm>
        </p:grpSpPr>
        <p:sp>
          <p:nvSpPr>
            <p:cNvPr id="359" name="CustomShape 11"/>
            <p:cNvSpPr/>
            <p:nvPr/>
          </p:nvSpPr>
          <p:spPr>
            <a:xfrm flipH="1">
              <a:off x="1640160" y="560520"/>
              <a:ext cx="288360" cy="28800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12"/>
            <p:cNvSpPr/>
            <p:nvPr/>
          </p:nvSpPr>
          <p:spPr>
            <a:xfrm flipH="1">
              <a:off x="1638000" y="558000"/>
              <a:ext cx="292680" cy="293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13"/>
            <p:cNvSpPr/>
            <p:nvPr/>
          </p:nvSpPr>
          <p:spPr>
            <a:xfrm flipH="1">
              <a:off x="1677600" y="597240"/>
              <a:ext cx="215280" cy="21492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14"/>
            <p:cNvSpPr/>
            <p:nvPr/>
          </p:nvSpPr>
          <p:spPr>
            <a:xfrm flipH="1">
              <a:off x="1675080" y="594720"/>
              <a:ext cx="219600" cy="219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15"/>
            <p:cNvSpPr/>
            <p:nvPr/>
          </p:nvSpPr>
          <p:spPr>
            <a:xfrm flipH="1">
              <a:off x="1716480" y="636840"/>
              <a:ext cx="135720" cy="1357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16"/>
            <p:cNvSpPr/>
            <p:nvPr/>
          </p:nvSpPr>
          <p:spPr>
            <a:xfrm flipH="1">
              <a:off x="1713960" y="634680"/>
              <a:ext cx="140760" cy="1404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5" name="Group 17"/>
          <p:cNvGrpSpPr/>
          <p:nvPr/>
        </p:nvGrpSpPr>
        <p:grpSpPr>
          <a:xfrm>
            <a:off x="1591920" y="362520"/>
            <a:ext cx="174600" cy="26640"/>
            <a:chOff x="1591920" y="362520"/>
            <a:chExt cx="174600" cy="26640"/>
          </a:xfrm>
        </p:grpSpPr>
        <p:sp>
          <p:nvSpPr>
            <p:cNvPr id="366" name="CustomShape 18"/>
            <p:cNvSpPr/>
            <p:nvPr/>
          </p:nvSpPr>
          <p:spPr>
            <a:xfrm>
              <a:off x="1591920" y="36252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19"/>
            <p:cNvSpPr/>
            <p:nvPr/>
          </p:nvSpPr>
          <p:spPr>
            <a:xfrm>
              <a:off x="1665720" y="36252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20"/>
            <p:cNvSpPr/>
            <p:nvPr/>
          </p:nvSpPr>
          <p:spPr>
            <a:xfrm>
              <a:off x="1739880" y="36252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9" name="CustomShape 21"/>
          <p:cNvSpPr/>
          <p:nvPr/>
        </p:nvSpPr>
        <p:spPr>
          <a:xfrm flipH="1">
            <a:off x="8151480" y="6840"/>
            <a:ext cx="1002240" cy="49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0" name="Group 22"/>
          <p:cNvGrpSpPr/>
          <p:nvPr/>
        </p:nvGrpSpPr>
        <p:grpSpPr>
          <a:xfrm>
            <a:off x="7823880" y="202320"/>
            <a:ext cx="581400" cy="582120"/>
            <a:chOff x="7823880" y="202320"/>
            <a:chExt cx="581400" cy="582120"/>
          </a:xfrm>
        </p:grpSpPr>
        <p:sp>
          <p:nvSpPr>
            <p:cNvPr id="371" name="CustomShape 23"/>
            <p:cNvSpPr/>
            <p:nvPr/>
          </p:nvSpPr>
          <p:spPr>
            <a:xfrm>
              <a:off x="7828200" y="20736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24"/>
            <p:cNvSpPr/>
            <p:nvPr/>
          </p:nvSpPr>
          <p:spPr>
            <a:xfrm>
              <a:off x="7823880" y="20232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25"/>
            <p:cNvSpPr/>
            <p:nvPr/>
          </p:nvSpPr>
          <p:spPr>
            <a:xfrm>
              <a:off x="7900920" y="27972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26"/>
            <p:cNvSpPr/>
            <p:nvPr/>
          </p:nvSpPr>
          <p:spPr>
            <a:xfrm>
              <a:off x="7896240" y="27468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27"/>
            <p:cNvSpPr/>
            <p:nvPr/>
          </p:nvSpPr>
          <p:spPr>
            <a:xfrm>
              <a:off x="7979400" y="35856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28"/>
            <p:cNvSpPr/>
            <p:nvPr/>
          </p:nvSpPr>
          <p:spPr>
            <a:xfrm>
              <a:off x="7975080" y="35388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7" name="Group 29"/>
          <p:cNvGrpSpPr/>
          <p:nvPr/>
        </p:nvGrpSpPr>
        <p:grpSpPr>
          <a:xfrm>
            <a:off x="8698680" y="1117440"/>
            <a:ext cx="291600" cy="292320"/>
            <a:chOff x="8698680" y="1117440"/>
            <a:chExt cx="291600" cy="292320"/>
          </a:xfrm>
        </p:grpSpPr>
        <p:sp>
          <p:nvSpPr>
            <p:cNvPr id="378" name="CustomShape 30"/>
            <p:cNvSpPr/>
            <p:nvPr/>
          </p:nvSpPr>
          <p:spPr>
            <a:xfrm flipH="1">
              <a:off x="8703000" y="112248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31"/>
            <p:cNvSpPr/>
            <p:nvPr/>
          </p:nvSpPr>
          <p:spPr>
            <a:xfrm flipH="1">
              <a:off x="8698680" y="111744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32"/>
            <p:cNvSpPr/>
            <p:nvPr/>
          </p:nvSpPr>
          <p:spPr>
            <a:xfrm flipH="1">
              <a:off x="8764920" y="118440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33"/>
            <p:cNvSpPr/>
            <p:nvPr/>
          </p:nvSpPr>
          <p:spPr>
            <a:xfrm flipH="1">
              <a:off x="8759880" y="117972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2" name="Group 34"/>
          <p:cNvGrpSpPr/>
          <p:nvPr/>
        </p:nvGrpSpPr>
        <p:grpSpPr>
          <a:xfrm>
            <a:off x="8678520" y="1581840"/>
            <a:ext cx="174600" cy="26640"/>
            <a:chOff x="8678520" y="1581840"/>
            <a:chExt cx="174600" cy="26640"/>
          </a:xfrm>
        </p:grpSpPr>
        <p:sp>
          <p:nvSpPr>
            <p:cNvPr id="383" name="CustomShape 35"/>
            <p:cNvSpPr/>
            <p:nvPr/>
          </p:nvSpPr>
          <p:spPr>
            <a:xfrm>
              <a:off x="8678520" y="158184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36"/>
            <p:cNvSpPr/>
            <p:nvPr/>
          </p:nvSpPr>
          <p:spPr>
            <a:xfrm>
              <a:off x="8752320" y="158184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37"/>
            <p:cNvSpPr/>
            <p:nvPr/>
          </p:nvSpPr>
          <p:spPr>
            <a:xfrm>
              <a:off x="8826480" y="1581840"/>
              <a:ext cx="26640" cy="2664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6" name="PlaceHolder 3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804600" y="3319200"/>
            <a:ext cx="3291480" cy="40212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1645920" y="523080"/>
            <a:ext cx="1672200" cy="12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3"/>
          <p:cNvSpPr/>
          <p:nvPr/>
        </p:nvSpPr>
        <p:spPr>
          <a:xfrm flipH="1" rot="10800000">
            <a:off x="1631880" y="1272960"/>
            <a:ext cx="829080" cy="74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4"/>
          <p:cNvSpPr/>
          <p:nvPr/>
        </p:nvSpPr>
        <p:spPr>
          <a:xfrm>
            <a:off x="0" y="65160"/>
            <a:ext cx="796320" cy="11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7" name="Group 5"/>
          <p:cNvGrpSpPr/>
          <p:nvPr/>
        </p:nvGrpSpPr>
        <p:grpSpPr>
          <a:xfrm>
            <a:off x="498960" y="959760"/>
            <a:ext cx="581400" cy="582120"/>
            <a:chOff x="498960" y="959760"/>
            <a:chExt cx="581400" cy="582120"/>
          </a:xfrm>
        </p:grpSpPr>
        <p:sp>
          <p:nvSpPr>
            <p:cNvPr id="428" name="CustomShape 6"/>
            <p:cNvSpPr/>
            <p:nvPr/>
          </p:nvSpPr>
          <p:spPr>
            <a:xfrm flipH="1">
              <a:off x="504000" y="96480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7"/>
            <p:cNvSpPr/>
            <p:nvPr/>
          </p:nvSpPr>
          <p:spPr>
            <a:xfrm flipH="1">
              <a:off x="498600" y="95976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8"/>
            <p:cNvSpPr/>
            <p:nvPr/>
          </p:nvSpPr>
          <p:spPr>
            <a:xfrm flipH="1">
              <a:off x="576360" y="103716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9"/>
            <p:cNvSpPr/>
            <p:nvPr/>
          </p:nvSpPr>
          <p:spPr>
            <a:xfrm flipH="1">
              <a:off x="570960" y="103212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10"/>
            <p:cNvSpPr/>
            <p:nvPr/>
          </p:nvSpPr>
          <p:spPr>
            <a:xfrm flipH="1">
              <a:off x="655560" y="111564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11"/>
            <p:cNvSpPr/>
            <p:nvPr/>
          </p:nvSpPr>
          <p:spPr>
            <a:xfrm flipH="1">
              <a:off x="650520" y="111132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4" name="Group 12"/>
          <p:cNvGrpSpPr/>
          <p:nvPr/>
        </p:nvGrpSpPr>
        <p:grpSpPr>
          <a:xfrm>
            <a:off x="1500480" y="388080"/>
            <a:ext cx="291600" cy="292320"/>
            <a:chOff x="1500480" y="388080"/>
            <a:chExt cx="291600" cy="292320"/>
          </a:xfrm>
        </p:grpSpPr>
        <p:sp>
          <p:nvSpPr>
            <p:cNvPr id="435" name="CustomShape 13"/>
            <p:cNvSpPr/>
            <p:nvPr/>
          </p:nvSpPr>
          <p:spPr>
            <a:xfrm flipH="1">
              <a:off x="1504800" y="39312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14"/>
            <p:cNvSpPr/>
            <p:nvPr/>
          </p:nvSpPr>
          <p:spPr>
            <a:xfrm flipH="1">
              <a:off x="1500480" y="38808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15"/>
            <p:cNvSpPr/>
            <p:nvPr/>
          </p:nvSpPr>
          <p:spPr>
            <a:xfrm flipH="1">
              <a:off x="1566720" y="45504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16"/>
            <p:cNvSpPr/>
            <p:nvPr/>
          </p:nvSpPr>
          <p:spPr>
            <a:xfrm flipH="1">
              <a:off x="1561680" y="45036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9" name="CustomShape 17"/>
          <p:cNvSpPr/>
          <p:nvPr/>
        </p:nvSpPr>
        <p:spPr>
          <a:xfrm flipH="1">
            <a:off x="3165480" y="497520"/>
            <a:ext cx="288360" cy="288000"/>
          </a:xfrm>
          <a:custGeom>
            <a:avLst/>
            <a:gdLst/>
            <a:ahLst/>
            <a:rect l="l" t="t" r="r" b="b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18"/>
          <p:cNvSpPr/>
          <p:nvPr/>
        </p:nvSpPr>
        <p:spPr>
          <a:xfrm flipH="1">
            <a:off x="3163320" y="495000"/>
            <a:ext cx="292680" cy="293040"/>
          </a:xfrm>
          <a:custGeom>
            <a:avLst/>
            <a:gdLst/>
            <a:ahLst/>
            <a:rect l="l" t="t" r="r" b="b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19"/>
          <p:cNvSpPr/>
          <p:nvPr/>
        </p:nvSpPr>
        <p:spPr>
          <a:xfrm flipH="1">
            <a:off x="3202920" y="534240"/>
            <a:ext cx="215280" cy="214920"/>
          </a:xfrm>
          <a:custGeom>
            <a:avLst/>
            <a:gdLst/>
            <a:ahLst/>
            <a:rect l="l" t="t" r="r" b="b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20"/>
          <p:cNvSpPr/>
          <p:nvPr/>
        </p:nvSpPr>
        <p:spPr>
          <a:xfrm flipH="1">
            <a:off x="3200400" y="531720"/>
            <a:ext cx="219600" cy="219960"/>
          </a:xfrm>
          <a:custGeom>
            <a:avLst/>
            <a:gdLst/>
            <a:ahLst/>
            <a:rect l="l" t="t" r="r" b="b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21"/>
          <p:cNvSpPr/>
          <p:nvPr/>
        </p:nvSpPr>
        <p:spPr>
          <a:xfrm flipH="1">
            <a:off x="3241800" y="573840"/>
            <a:ext cx="135720" cy="135720"/>
          </a:xfrm>
          <a:custGeom>
            <a:avLst/>
            <a:gdLst/>
            <a:ahLst/>
            <a:rect l="l" t="t" r="r" b="b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22"/>
          <p:cNvSpPr/>
          <p:nvPr/>
        </p:nvSpPr>
        <p:spPr>
          <a:xfrm flipH="1">
            <a:off x="3239280" y="571320"/>
            <a:ext cx="140760" cy="140400"/>
          </a:xfrm>
          <a:custGeom>
            <a:avLst/>
            <a:gdLst/>
            <a:ahLst/>
            <a:rect l="l" t="t" r="r" b="b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5" name="Group 23"/>
          <p:cNvGrpSpPr/>
          <p:nvPr/>
        </p:nvGrpSpPr>
        <p:grpSpPr>
          <a:xfrm>
            <a:off x="3527280" y="361080"/>
            <a:ext cx="174600" cy="26640"/>
            <a:chOff x="3527280" y="361080"/>
            <a:chExt cx="174600" cy="26640"/>
          </a:xfrm>
        </p:grpSpPr>
        <p:sp>
          <p:nvSpPr>
            <p:cNvPr id="446" name="CustomShape 24"/>
            <p:cNvSpPr/>
            <p:nvPr/>
          </p:nvSpPr>
          <p:spPr>
            <a:xfrm flipH="1">
              <a:off x="3675240" y="36108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25"/>
            <p:cNvSpPr/>
            <p:nvPr/>
          </p:nvSpPr>
          <p:spPr>
            <a:xfrm flipH="1">
              <a:off x="3601080" y="36108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26"/>
            <p:cNvSpPr/>
            <p:nvPr/>
          </p:nvSpPr>
          <p:spPr>
            <a:xfrm flipH="1">
              <a:off x="3527280" y="36108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9" name="Group 27"/>
          <p:cNvGrpSpPr/>
          <p:nvPr/>
        </p:nvGrpSpPr>
        <p:grpSpPr>
          <a:xfrm>
            <a:off x="480240" y="242640"/>
            <a:ext cx="174960" cy="26640"/>
            <a:chOff x="480240" y="242640"/>
            <a:chExt cx="174960" cy="26640"/>
          </a:xfrm>
        </p:grpSpPr>
        <p:sp>
          <p:nvSpPr>
            <p:cNvPr id="450" name="CustomShape 28"/>
            <p:cNvSpPr/>
            <p:nvPr/>
          </p:nvSpPr>
          <p:spPr>
            <a:xfrm flipH="1">
              <a:off x="628560" y="24264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CustomShape 29"/>
            <p:cNvSpPr/>
            <p:nvPr/>
          </p:nvSpPr>
          <p:spPr>
            <a:xfrm flipH="1">
              <a:off x="554400" y="24264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CustomShape 30"/>
            <p:cNvSpPr/>
            <p:nvPr/>
          </p:nvSpPr>
          <p:spPr>
            <a:xfrm flipH="1">
              <a:off x="480240" y="24264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3" name="Group 31"/>
          <p:cNvGrpSpPr/>
          <p:nvPr/>
        </p:nvGrpSpPr>
        <p:grpSpPr>
          <a:xfrm>
            <a:off x="901800" y="1653480"/>
            <a:ext cx="174600" cy="26640"/>
            <a:chOff x="901800" y="1653480"/>
            <a:chExt cx="174600" cy="26640"/>
          </a:xfrm>
        </p:grpSpPr>
        <p:sp>
          <p:nvSpPr>
            <p:cNvPr id="454" name="CustomShape 32"/>
            <p:cNvSpPr/>
            <p:nvPr/>
          </p:nvSpPr>
          <p:spPr>
            <a:xfrm flipH="1">
              <a:off x="1049760" y="165348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33"/>
            <p:cNvSpPr/>
            <p:nvPr/>
          </p:nvSpPr>
          <p:spPr>
            <a:xfrm flipH="1">
              <a:off x="975600" y="165348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34"/>
            <p:cNvSpPr/>
            <p:nvPr/>
          </p:nvSpPr>
          <p:spPr>
            <a:xfrm flipH="1">
              <a:off x="901800" y="165348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7" name="CustomShape 35"/>
          <p:cNvSpPr/>
          <p:nvPr/>
        </p:nvSpPr>
        <p:spPr>
          <a:xfrm>
            <a:off x="791280" y="4212360"/>
            <a:ext cx="1156680" cy="54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36"/>
          <p:cNvSpPr/>
          <p:nvPr/>
        </p:nvSpPr>
        <p:spPr>
          <a:xfrm flipH="1" rot="10800000">
            <a:off x="790560" y="5056920"/>
            <a:ext cx="790920" cy="83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9" name="Group 37"/>
          <p:cNvGrpSpPr/>
          <p:nvPr/>
        </p:nvGrpSpPr>
        <p:grpSpPr>
          <a:xfrm>
            <a:off x="499680" y="3941280"/>
            <a:ext cx="581400" cy="582120"/>
            <a:chOff x="499680" y="3941280"/>
            <a:chExt cx="581400" cy="582120"/>
          </a:xfrm>
        </p:grpSpPr>
        <p:sp>
          <p:nvSpPr>
            <p:cNvPr id="460" name="CustomShape 38"/>
            <p:cNvSpPr/>
            <p:nvPr/>
          </p:nvSpPr>
          <p:spPr>
            <a:xfrm rot="10800000">
              <a:off x="504360" y="394632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39"/>
            <p:cNvSpPr/>
            <p:nvPr/>
          </p:nvSpPr>
          <p:spPr>
            <a:xfrm rot="10800000">
              <a:off x="499680" y="394128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40"/>
            <p:cNvSpPr/>
            <p:nvPr/>
          </p:nvSpPr>
          <p:spPr>
            <a:xfrm rot="10800000">
              <a:off x="576720" y="401868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41"/>
            <p:cNvSpPr/>
            <p:nvPr/>
          </p:nvSpPr>
          <p:spPr>
            <a:xfrm rot="10800000">
              <a:off x="572040" y="401364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42"/>
            <p:cNvSpPr/>
            <p:nvPr/>
          </p:nvSpPr>
          <p:spPr>
            <a:xfrm rot="10800000">
              <a:off x="655560" y="409716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43"/>
            <p:cNvSpPr/>
            <p:nvPr/>
          </p:nvSpPr>
          <p:spPr>
            <a:xfrm rot="10800000">
              <a:off x="650880" y="409284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6" name="Group 44"/>
          <p:cNvGrpSpPr/>
          <p:nvPr/>
        </p:nvGrpSpPr>
        <p:grpSpPr>
          <a:xfrm>
            <a:off x="1820160" y="4587120"/>
            <a:ext cx="291600" cy="292320"/>
            <a:chOff x="1820160" y="4587120"/>
            <a:chExt cx="291600" cy="292320"/>
          </a:xfrm>
        </p:grpSpPr>
        <p:sp>
          <p:nvSpPr>
            <p:cNvPr id="467" name="CustomShape 45"/>
            <p:cNvSpPr/>
            <p:nvPr/>
          </p:nvSpPr>
          <p:spPr>
            <a:xfrm rot="10800000">
              <a:off x="1824480" y="459216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46"/>
            <p:cNvSpPr/>
            <p:nvPr/>
          </p:nvSpPr>
          <p:spPr>
            <a:xfrm rot="10800000">
              <a:off x="1820160" y="458712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47"/>
            <p:cNvSpPr/>
            <p:nvPr/>
          </p:nvSpPr>
          <p:spPr>
            <a:xfrm rot="10800000">
              <a:off x="1886760" y="465444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48"/>
            <p:cNvSpPr/>
            <p:nvPr/>
          </p:nvSpPr>
          <p:spPr>
            <a:xfrm rot="10800000">
              <a:off x="1881720" y="464940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1" name="Group 49"/>
          <p:cNvGrpSpPr/>
          <p:nvPr/>
        </p:nvGrpSpPr>
        <p:grpSpPr>
          <a:xfrm>
            <a:off x="212760" y="4645800"/>
            <a:ext cx="174600" cy="174600"/>
            <a:chOff x="212760" y="4645800"/>
            <a:chExt cx="174600" cy="174600"/>
          </a:xfrm>
        </p:grpSpPr>
        <p:sp>
          <p:nvSpPr>
            <p:cNvPr id="472" name="CustomShape 50"/>
            <p:cNvSpPr/>
            <p:nvPr/>
          </p:nvSpPr>
          <p:spPr>
            <a:xfrm rot="10800000">
              <a:off x="217440" y="4650120"/>
              <a:ext cx="165600" cy="16524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51"/>
            <p:cNvSpPr/>
            <p:nvPr/>
          </p:nvSpPr>
          <p:spPr>
            <a:xfrm rot="10800000">
              <a:off x="212760" y="4645800"/>
              <a:ext cx="174600" cy="17460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52"/>
            <p:cNvSpPr/>
            <p:nvPr/>
          </p:nvSpPr>
          <p:spPr>
            <a:xfrm rot="10800000">
              <a:off x="254160" y="4686480"/>
              <a:ext cx="92160" cy="9288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53"/>
            <p:cNvSpPr/>
            <p:nvPr/>
          </p:nvSpPr>
          <p:spPr>
            <a:xfrm rot="10800000">
              <a:off x="249120" y="4682160"/>
              <a:ext cx="102240" cy="10152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6" name="Group 54"/>
          <p:cNvGrpSpPr/>
          <p:nvPr/>
        </p:nvGrpSpPr>
        <p:grpSpPr>
          <a:xfrm>
            <a:off x="480600" y="4852800"/>
            <a:ext cx="174960" cy="26640"/>
            <a:chOff x="480600" y="4852800"/>
            <a:chExt cx="174960" cy="26640"/>
          </a:xfrm>
        </p:grpSpPr>
        <p:sp>
          <p:nvSpPr>
            <p:cNvPr id="477" name="CustomShape 55"/>
            <p:cNvSpPr/>
            <p:nvPr/>
          </p:nvSpPr>
          <p:spPr>
            <a:xfrm rot="10800000">
              <a:off x="628920" y="485280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56"/>
            <p:cNvSpPr/>
            <p:nvPr/>
          </p:nvSpPr>
          <p:spPr>
            <a:xfrm rot="10800000">
              <a:off x="554760" y="485280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57"/>
            <p:cNvSpPr/>
            <p:nvPr/>
          </p:nvSpPr>
          <p:spPr>
            <a:xfrm rot="10800000">
              <a:off x="480600" y="485280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0" name="Group 58"/>
          <p:cNvGrpSpPr/>
          <p:nvPr/>
        </p:nvGrpSpPr>
        <p:grpSpPr>
          <a:xfrm>
            <a:off x="1054440" y="3898800"/>
            <a:ext cx="174600" cy="26640"/>
            <a:chOff x="1054440" y="3898800"/>
            <a:chExt cx="174600" cy="26640"/>
          </a:xfrm>
        </p:grpSpPr>
        <p:sp>
          <p:nvSpPr>
            <p:cNvPr id="481" name="CustomShape 59"/>
            <p:cNvSpPr/>
            <p:nvPr/>
          </p:nvSpPr>
          <p:spPr>
            <a:xfrm rot="10800000">
              <a:off x="1202400" y="389880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60"/>
            <p:cNvSpPr/>
            <p:nvPr/>
          </p:nvSpPr>
          <p:spPr>
            <a:xfrm rot="10800000">
              <a:off x="1128600" y="389880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61"/>
            <p:cNvSpPr/>
            <p:nvPr/>
          </p:nvSpPr>
          <p:spPr>
            <a:xfrm rot="10800000">
              <a:off x="1054440" y="389880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4" name="PlaceHolder 6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1719000" y="338400"/>
            <a:ext cx="5577480" cy="594000"/>
          </a:xfrm>
          <a:prstGeom prst="rect">
            <a:avLst/>
          </a:prstGeom>
        </p:spPr>
        <p:txBody>
          <a:bodyPr tIns="91440" bIns="91440"/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22" name="Group 2"/>
          <p:cNvGrpSpPr/>
          <p:nvPr/>
        </p:nvGrpSpPr>
        <p:grpSpPr>
          <a:xfrm>
            <a:off x="262080" y="-1080"/>
            <a:ext cx="8550000" cy="3981240"/>
            <a:chOff x="262080" y="-1080"/>
            <a:chExt cx="8550000" cy="3981240"/>
          </a:xfrm>
        </p:grpSpPr>
        <p:sp>
          <p:nvSpPr>
            <p:cNvPr id="523" name="CustomShape 3"/>
            <p:cNvSpPr/>
            <p:nvPr/>
          </p:nvSpPr>
          <p:spPr>
            <a:xfrm>
              <a:off x="515880" y="-1080"/>
              <a:ext cx="360" cy="3981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4"/>
            <p:cNvSpPr/>
            <p:nvPr/>
          </p:nvSpPr>
          <p:spPr>
            <a:xfrm>
              <a:off x="8665920" y="-1080"/>
              <a:ext cx="360" cy="1901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25" name="Group 5"/>
            <p:cNvGrpSpPr/>
            <p:nvPr/>
          </p:nvGrpSpPr>
          <p:grpSpPr>
            <a:xfrm>
              <a:off x="343440" y="3301200"/>
              <a:ext cx="344520" cy="344880"/>
              <a:chOff x="343440" y="3301200"/>
              <a:chExt cx="344520" cy="344880"/>
            </a:xfrm>
          </p:grpSpPr>
          <p:sp>
            <p:nvSpPr>
              <p:cNvPr id="526" name="CustomShape 6"/>
              <p:cNvSpPr/>
              <p:nvPr/>
            </p:nvSpPr>
            <p:spPr>
              <a:xfrm rot="10800000">
                <a:off x="348840" y="3306960"/>
                <a:ext cx="333360" cy="33336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7" name="CustomShape 7"/>
              <p:cNvSpPr/>
              <p:nvPr/>
            </p:nvSpPr>
            <p:spPr>
              <a:xfrm rot="10800000">
                <a:off x="343440" y="3301200"/>
                <a:ext cx="344520" cy="34488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" name="CustomShape 8"/>
              <p:cNvSpPr/>
              <p:nvPr/>
            </p:nvSpPr>
            <p:spPr>
              <a:xfrm rot="10800000">
                <a:off x="422640" y="3380760"/>
                <a:ext cx="186480" cy="18648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9" name="CustomShape 9"/>
              <p:cNvSpPr/>
              <p:nvPr/>
            </p:nvSpPr>
            <p:spPr>
              <a:xfrm rot="10800000">
                <a:off x="416520" y="3375000"/>
                <a:ext cx="197640" cy="19764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30" name="Group 10"/>
            <p:cNvGrpSpPr/>
            <p:nvPr/>
          </p:nvGrpSpPr>
          <p:grpSpPr>
            <a:xfrm>
              <a:off x="8520480" y="714960"/>
              <a:ext cx="291600" cy="292320"/>
              <a:chOff x="8520480" y="714960"/>
              <a:chExt cx="291600" cy="292320"/>
            </a:xfrm>
          </p:grpSpPr>
          <p:sp>
            <p:nvSpPr>
              <p:cNvPr id="531" name="CustomShape 11"/>
              <p:cNvSpPr/>
              <p:nvPr/>
            </p:nvSpPr>
            <p:spPr>
              <a:xfrm rot="10800000">
                <a:off x="8524800" y="720000"/>
                <a:ext cx="282240" cy="28224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2" name="CustomShape 12"/>
              <p:cNvSpPr/>
              <p:nvPr/>
            </p:nvSpPr>
            <p:spPr>
              <a:xfrm rot="10800000">
                <a:off x="8520480" y="714960"/>
                <a:ext cx="291600" cy="29232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3" name="CustomShape 13"/>
              <p:cNvSpPr/>
              <p:nvPr/>
            </p:nvSpPr>
            <p:spPr>
              <a:xfrm rot="10800000">
                <a:off x="8587080" y="782280"/>
                <a:ext cx="158040" cy="15804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4" name="CustomShape 14"/>
              <p:cNvSpPr/>
              <p:nvPr/>
            </p:nvSpPr>
            <p:spPr>
              <a:xfrm rot="10800000">
                <a:off x="8582040" y="777600"/>
                <a:ext cx="167400" cy="16740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35" name="Group 15"/>
            <p:cNvGrpSpPr/>
            <p:nvPr/>
          </p:nvGrpSpPr>
          <p:grpSpPr>
            <a:xfrm>
              <a:off x="262080" y="465480"/>
              <a:ext cx="507240" cy="507600"/>
              <a:chOff x="262080" y="465480"/>
              <a:chExt cx="507240" cy="507600"/>
            </a:xfrm>
          </p:grpSpPr>
          <p:sp>
            <p:nvSpPr>
              <p:cNvPr id="536" name="CustomShape 16"/>
              <p:cNvSpPr/>
              <p:nvPr/>
            </p:nvSpPr>
            <p:spPr>
              <a:xfrm rot="10800000">
                <a:off x="266040" y="469800"/>
                <a:ext cx="499320" cy="49896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CustomShape 17"/>
              <p:cNvSpPr/>
              <p:nvPr/>
            </p:nvSpPr>
            <p:spPr>
              <a:xfrm rot="10800000">
                <a:off x="262080" y="465480"/>
                <a:ext cx="507240" cy="50760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CustomShape 18"/>
              <p:cNvSpPr/>
              <p:nvPr/>
            </p:nvSpPr>
            <p:spPr>
              <a:xfrm rot="10800000">
                <a:off x="329400" y="532800"/>
                <a:ext cx="372960" cy="37260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9" name="CustomShape 19"/>
              <p:cNvSpPr/>
              <p:nvPr/>
            </p:nvSpPr>
            <p:spPr>
              <a:xfrm rot="10800000">
                <a:off x="325080" y="528480"/>
                <a:ext cx="380880" cy="38124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CustomShape 20"/>
              <p:cNvSpPr/>
              <p:nvPr/>
            </p:nvSpPr>
            <p:spPr>
              <a:xfrm rot="10800000">
                <a:off x="398160" y="601560"/>
                <a:ext cx="235440" cy="23544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CustomShape 21"/>
              <p:cNvSpPr/>
              <p:nvPr/>
            </p:nvSpPr>
            <p:spPr>
              <a:xfrm rot="10800000">
                <a:off x="393840" y="597600"/>
                <a:ext cx="243720" cy="24336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42" name="PlaceHolder 2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roup 1"/>
          <p:cNvGrpSpPr/>
          <p:nvPr/>
        </p:nvGrpSpPr>
        <p:grpSpPr>
          <a:xfrm>
            <a:off x="1955160" y="1125000"/>
            <a:ext cx="5234040" cy="3069000"/>
            <a:chOff x="1955160" y="1125000"/>
            <a:chExt cx="5234040" cy="3069000"/>
          </a:xfrm>
        </p:grpSpPr>
        <p:sp>
          <p:nvSpPr>
            <p:cNvPr id="580" name="CustomShape 2"/>
            <p:cNvSpPr/>
            <p:nvPr/>
          </p:nvSpPr>
          <p:spPr>
            <a:xfrm rot="10800000">
              <a:off x="1955160" y="1125720"/>
              <a:ext cx="5234040" cy="3068280"/>
            </a:xfrm>
            <a:custGeom>
              <a:avLst/>
              <a:gdLst/>
              <a:ahLst/>
              <a:rect l="l" t="t" r="r" b="b"/>
              <a:pathLst>
                <a:path w="214347" h="206954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3"/>
            <p:cNvSpPr/>
            <p:nvPr/>
          </p:nvSpPr>
          <p:spPr>
            <a:xfrm rot="10800000">
              <a:off x="1955160" y="1125720"/>
              <a:ext cx="5234040" cy="3068280"/>
            </a:xfrm>
            <a:custGeom>
              <a:avLst/>
              <a:gdLst/>
              <a:ahLst/>
              <a:rect l="l" t="t" r="r" b="b"/>
              <a:pathLst>
                <a:path w="214347" h="206954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4"/>
            <p:cNvSpPr/>
            <p:nvPr/>
          </p:nvSpPr>
          <p:spPr>
            <a:xfrm rot="10800000">
              <a:off x="1960920" y="1125000"/>
              <a:ext cx="5207760" cy="3068640"/>
            </a:xfrm>
            <a:custGeom>
              <a:avLst/>
              <a:gdLst/>
              <a:ahLst/>
              <a:rect l="l" t="t" r="r" b="b"/>
              <a:pathLst>
                <a:path w="213267" h="206972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3" name="CustomShape 5"/>
          <p:cNvSpPr/>
          <p:nvPr/>
        </p:nvSpPr>
        <p:spPr>
          <a:xfrm rot="5400000">
            <a:off x="7269840" y="3324600"/>
            <a:ext cx="1132920" cy="30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6"/>
          <p:cNvSpPr/>
          <p:nvPr/>
        </p:nvSpPr>
        <p:spPr>
          <a:xfrm flipH="1" rot="16200000">
            <a:off x="7180920" y="2082240"/>
            <a:ext cx="1341720" cy="31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7"/>
          <p:cNvSpPr/>
          <p:nvPr/>
        </p:nvSpPr>
        <p:spPr>
          <a:xfrm rot="5400000">
            <a:off x="7232760" y="736200"/>
            <a:ext cx="1331640" cy="39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8"/>
          <p:cNvSpPr/>
          <p:nvPr/>
        </p:nvSpPr>
        <p:spPr>
          <a:xfrm rot="5400000">
            <a:off x="8168760" y="-66600"/>
            <a:ext cx="273600" cy="40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87" name="Group 9"/>
          <p:cNvGrpSpPr/>
          <p:nvPr/>
        </p:nvGrpSpPr>
        <p:grpSpPr>
          <a:xfrm>
            <a:off x="7407360" y="1284840"/>
            <a:ext cx="582120" cy="581400"/>
            <a:chOff x="7407360" y="1284840"/>
            <a:chExt cx="582120" cy="581400"/>
          </a:xfrm>
        </p:grpSpPr>
        <p:sp>
          <p:nvSpPr>
            <p:cNvPr id="588" name="CustomShape 10"/>
            <p:cNvSpPr/>
            <p:nvPr/>
          </p:nvSpPr>
          <p:spPr>
            <a:xfrm flipV="1" rot="16200000">
              <a:off x="7412040" y="128952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11"/>
            <p:cNvSpPr/>
            <p:nvPr/>
          </p:nvSpPr>
          <p:spPr>
            <a:xfrm flipV="1" rot="16200000">
              <a:off x="7407720" y="128412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12"/>
            <p:cNvSpPr/>
            <p:nvPr/>
          </p:nvSpPr>
          <p:spPr>
            <a:xfrm flipV="1" rot="16200000">
              <a:off x="7484760" y="136260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13"/>
            <p:cNvSpPr/>
            <p:nvPr/>
          </p:nvSpPr>
          <p:spPr>
            <a:xfrm flipV="1" rot="16200000">
              <a:off x="7480080" y="135648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14"/>
            <p:cNvSpPr/>
            <p:nvPr/>
          </p:nvSpPr>
          <p:spPr>
            <a:xfrm flipV="1" rot="16200000">
              <a:off x="7563240" y="144108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15"/>
            <p:cNvSpPr/>
            <p:nvPr/>
          </p:nvSpPr>
          <p:spPr>
            <a:xfrm flipV="1" rot="16200000">
              <a:off x="7558560" y="143604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4" name="Group 16"/>
          <p:cNvGrpSpPr/>
          <p:nvPr/>
        </p:nvGrpSpPr>
        <p:grpSpPr>
          <a:xfrm>
            <a:off x="7869600" y="2754360"/>
            <a:ext cx="292320" cy="291600"/>
            <a:chOff x="7869600" y="2754360"/>
            <a:chExt cx="292320" cy="291600"/>
          </a:xfrm>
        </p:grpSpPr>
        <p:sp>
          <p:nvSpPr>
            <p:cNvPr id="595" name="CustomShape 17"/>
            <p:cNvSpPr/>
            <p:nvPr/>
          </p:nvSpPr>
          <p:spPr>
            <a:xfrm flipV="1" rot="16200000">
              <a:off x="7874640" y="275904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18"/>
            <p:cNvSpPr/>
            <p:nvPr/>
          </p:nvSpPr>
          <p:spPr>
            <a:xfrm flipV="1" rot="16200000">
              <a:off x="7869960" y="275400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19"/>
            <p:cNvSpPr/>
            <p:nvPr/>
          </p:nvSpPr>
          <p:spPr>
            <a:xfrm flipV="1" rot="16200000">
              <a:off x="7937280" y="282060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20"/>
            <p:cNvSpPr/>
            <p:nvPr/>
          </p:nvSpPr>
          <p:spPr>
            <a:xfrm flipV="1" rot="16200000">
              <a:off x="7932240" y="281556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9" name="Group 21"/>
          <p:cNvGrpSpPr/>
          <p:nvPr/>
        </p:nvGrpSpPr>
        <p:grpSpPr>
          <a:xfrm>
            <a:off x="8012880" y="177840"/>
            <a:ext cx="174600" cy="174600"/>
            <a:chOff x="8012880" y="177840"/>
            <a:chExt cx="174600" cy="174600"/>
          </a:xfrm>
        </p:grpSpPr>
        <p:sp>
          <p:nvSpPr>
            <p:cNvPr id="600" name="CustomShape 22"/>
            <p:cNvSpPr/>
            <p:nvPr/>
          </p:nvSpPr>
          <p:spPr>
            <a:xfrm flipV="1" rot="16200000">
              <a:off x="8016840" y="182520"/>
              <a:ext cx="165600" cy="16524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23"/>
            <p:cNvSpPr/>
            <p:nvPr/>
          </p:nvSpPr>
          <p:spPr>
            <a:xfrm flipV="1" rot="16200000">
              <a:off x="8012880" y="177480"/>
              <a:ext cx="174600" cy="17460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24"/>
            <p:cNvSpPr/>
            <p:nvPr/>
          </p:nvSpPr>
          <p:spPr>
            <a:xfrm flipV="1" rot="16200000">
              <a:off x="8053560" y="218880"/>
              <a:ext cx="92160" cy="9288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25"/>
            <p:cNvSpPr/>
            <p:nvPr/>
          </p:nvSpPr>
          <p:spPr>
            <a:xfrm flipV="1" rot="16200000">
              <a:off x="8048880" y="214920"/>
              <a:ext cx="102240" cy="10152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4" name="Group 26"/>
          <p:cNvGrpSpPr/>
          <p:nvPr/>
        </p:nvGrpSpPr>
        <p:grpSpPr>
          <a:xfrm>
            <a:off x="7551720" y="3880440"/>
            <a:ext cx="293040" cy="292680"/>
            <a:chOff x="7551720" y="3880440"/>
            <a:chExt cx="293040" cy="292680"/>
          </a:xfrm>
        </p:grpSpPr>
        <p:sp>
          <p:nvSpPr>
            <p:cNvPr id="605" name="CustomShape 27"/>
            <p:cNvSpPr/>
            <p:nvPr/>
          </p:nvSpPr>
          <p:spPr>
            <a:xfrm flipH="1" rot="5400000">
              <a:off x="7553880" y="3882600"/>
              <a:ext cx="288360" cy="28800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28"/>
            <p:cNvSpPr/>
            <p:nvPr/>
          </p:nvSpPr>
          <p:spPr>
            <a:xfrm flipH="1" rot="5400000">
              <a:off x="7551720" y="3880080"/>
              <a:ext cx="292680" cy="293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29"/>
            <p:cNvSpPr/>
            <p:nvPr/>
          </p:nvSpPr>
          <p:spPr>
            <a:xfrm flipH="1" rot="5400000">
              <a:off x="7589520" y="3919320"/>
              <a:ext cx="215280" cy="21492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30"/>
            <p:cNvSpPr/>
            <p:nvPr/>
          </p:nvSpPr>
          <p:spPr>
            <a:xfrm flipH="1" rot="5400000">
              <a:off x="7587360" y="3916800"/>
              <a:ext cx="219600" cy="219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31"/>
            <p:cNvSpPr/>
            <p:nvPr/>
          </p:nvSpPr>
          <p:spPr>
            <a:xfrm flipH="1" rot="5400000">
              <a:off x="7629480" y="3959280"/>
              <a:ext cx="135720" cy="1357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32"/>
            <p:cNvSpPr/>
            <p:nvPr/>
          </p:nvSpPr>
          <p:spPr>
            <a:xfrm flipH="1" rot="5400000">
              <a:off x="7627680" y="3956400"/>
              <a:ext cx="140760" cy="1404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1" name="Group 33"/>
          <p:cNvGrpSpPr/>
          <p:nvPr/>
        </p:nvGrpSpPr>
        <p:grpSpPr>
          <a:xfrm>
            <a:off x="8333280" y="249120"/>
            <a:ext cx="26640" cy="174600"/>
            <a:chOff x="8333280" y="249120"/>
            <a:chExt cx="26640" cy="174600"/>
          </a:xfrm>
        </p:grpSpPr>
        <p:sp>
          <p:nvSpPr>
            <p:cNvPr id="612" name="CustomShape 34"/>
            <p:cNvSpPr/>
            <p:nvPr/>
          </p:nvSpPr>
          <p:spPr>
            <a:xfrm flipV="1" rot="16200000">
              <a:off x="8333280" y="39708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35"/>
            <p:cNvSpPr/>
            <p:nvPr/>
          </p:nvSpPr>
          <p:spPr>
            <a:xfrm flipV="1" rot="16200000">
              <a:off x="8333280" y="32328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36"/>
            <p:cNvSpPr/>
            <p:nvPr/>
          </p:nvSpPr>
          <p:spPr>
            <a:xfrm flipV="1" rot="16200000">
              <a:off x="8333280" y="24912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5" name="CustomShape 37"/>
          <p:cNvSpPr/>
          <p:nvPr/>
        </p:nvSpPr>
        <p:spPr>
          <a:xfrm flipH="1" rot="5400000">
            <a:off x="739800" y="2598480"/>
            <a:ext cx="1672200" cy="12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38"/>
          <p:cNvSpPr/>
          <p:nvPr/>
        </p:nvSpPr>
        <p:spPr>
          <a:xfrm rot="16200000">
            <a:off x="847080" y="3554280"/>
            <a:ext cx="829080" cy="74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39"/>
          <p:cNvSpPr/>
          <p:nvPr/>
        </p:nvSpPr>
        <p:spPr>
          <a:xfrm flipH="1" rot="5400000">
            <a:off x="1104840" y="4151520"/>
            <a:ext cx="796320" cy="11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8" name="Group 40"/>
          <p:cNvGrpSpPr/>
          <p:nvPr/>
        </p:nvGrpSpPr>
        <p:grpSpPr>
          <a:xfrm>
            <a:off x="621360" y="4062240"/>
            <a:ext cx="582120" cy="581400"/>
            <a:chOff x="621360" y="4062240"/>
            <a:chExt cx="582120" cy="581400"/>
          </a:xfrm>
        </p:grpSpPr>
        <p:sp>
          <p:nvSpPr>
            <p:cNvPr id="619" name="CustomShape 41"/>
            <p:cNvSpPr/>
            <p:nvPr/>
          </p:nvSpPr>
          <p:spPr>
            <a:xfrm rot="5400000">
              <a:off x="626040" y="406692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42"/>
            <p:cNvSpPr/>
            <p:nvPr/>
          </p:nvSpPr>
          <p:spPr>
            <a:xfrm rot="5400000">
              <a:off x="621360" y="406188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43"/>
            <p:cNvSpPr/>
            <p:nvPr/>
          </p:nvSpPr>
          <p:spPr>
            <a:xfrm rot="5400000">
              <a:off x="698760" y="413964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44"/>
            <p:cNvSpPr/>
            <p:nvPr/>
          </p:nvSpPr>
          <p:spPr>
            <a:xfrm rot="5400000">
              <a:off x="694080" y="413424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45"/>
            <p:cNvSpPr/>
            <p:nvPr/>
          </p:nvSpPr>
          <p:spPr>
            <a:xfrm rot="5400000">
              <a:off x="777600" y="421776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46"/>
            <p:cNvSpPr/>
            <p:nvPr/>
          </p:nvSpPr>
          <p:spPr>
            <a:xfrm rot="5400000">
              <a:off x="772560" y="421344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5" name="Group 47"/>
          <p:cNvGrpSpPr/>
          <p:nvPr/>
        </p:nvGrpSpPr>
        <p:grpSpPr>
          <a:xfrm>
            <a:off x="1482840" y="3351240"/>
            <a:ext cx="292320" cy="291600"/>
            <a:chOff x="1482840" y="3351240"/>
            <a:chExt cx="292320" cy="291600"/>
          </a:xfrm>
        </p:grpSpPr>
        <p:sp>
          <p:nvSpPr>
            <p:cNvPr id="626" name="CustomShape 48"/>
            <p:cNvSpPr/>
            <p:nvPr/>
          </p:nvSpPr>
          <p:spPr>
            <a:xfrm rot="5400000">
              <a:off x="1487880" y="335628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49"/>
            <p:cNvSpPr/>
            <p:nvPr/>
          </p:nvSpPr>
          <p:spPr>
            <a:xfrm rot="5400000">
              <a:off x="1483200" y="335088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50"/>
            <p:cNvSpPr/>
            <p:nvPr/>
          </p:nvSpPr>
          <p:spPr>
            <a:xfrm rot="5400000">
              <a:off x="1550160" y="341784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51"/>
            <p:cNvSpPr/>
            <p:nvPr/>
          </p:nvSpPr>
          <p:spPr>
            <a:xfrm rot="5400000">
              <a:off x="1545480" y="341352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0" name="Group 52"/>
          <p:cNvGrpSpPr/>
          <p:nvPr/>
        </p:nvGrpSpPr>
        <p:grpSpPr>
          <a:xfrm>
            <a:off x="1595520" y="4790160"/>
            <a:ext cx="174600" cy="174600"/>
            <a:chOff x="1595520" y="4790160"/>
            <a:chExt cx="174600" cy="174600"/>
          </a:xfrm>
        </p:grpSpPr>
        <p:sp>
          <p:nvSpPr>
            <p:cNvPr id="631" name="CustomShape 53"/>
            <p:cNvSpPr/>
            <p:nvPr/>
          </p:nvSpPr>
          <p:spPr>
            <a:xfrm rot="5400000">
              <a:off x="1599480" y="4794840"/>
              <a:ext cx="165600" cy="16524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54"/>
            <p:cNvSpPr/>
            <p:nvPr/>
          </p:nvSpPr>
          <p:spPr>
            <a:xfrm rot="5400000">
              <a:off x="1595520" y="4790160"/>
              <a:ext cx="174600" cy="17460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55"/>
            <p:cNvSpPr/>
            <p:nvPr/>
          </p:nvSpPr>
          <p:spPr>
            <a:xfrm rot="5400000">
              <a:off x="1636200" y="4831200"/>
              <a:ext cx="92160" cy="9288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56"/>
            <p:cNvSpPr/>
            <p:nvPr/>
          </p:nvSpPr>
          <p:spPr>
            <a:xfrm rot="5400000">
              <a:off x="1631520" y="4826880"/>
              <a:ext cx="102240" cy="10152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5" name="CustomShape 57"/>
          <p:cNvSpPr/>
          <p:nvPr/>
        </p:nvSpPr>
        <p:spPr>
          <a:xfrm rot="5400000">
            <a:off x="1377360" y="1688760"/>
            <a:ext cx="288360" cy="288000"/>
          </a:xfrm>
          <a:custGeom>
            <a:avLst/>
            <a:gdLst/>
            <a:ahLst/>
            <a:rect l="l" t="t" r="r" b="b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58"/>
          <p:cNvSpPr/>
          <p:nvPr/>
        </p:nvSpPr>
        <p:spPr>
          <a:xfrm rot="5400000">
            <a:off x="1375200" y="1685880"/>
            <a:ext cx="292680" cy="293040"/>
          </a:xfrm>
          <a:custGeom>
            <a:avLst/>
            <a:gdLst/>
            <a:ahLst/>
            <a:rect l="l" t="t" r="r" b="b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59"/>
          <p:cNvSpPr/>
          <p:nvPr/>
        </p:nvSpPr>
        <p:spPr>
          <a:xfrm rot="5400000">
            <a:off x="1413720" y="1725120"/>
            <a:ext cx="215280" cy="214920"/>
          </a:xfrm>
          <a:custGeom>
            <a:avLst/>
            <a:gdLst/>
            <a:ahLst/>
            <a:rect l="l" t="t" r="r" b="b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60"/>
          <p:cNvSpPr/>
          <p:nvPr/>
        </p:nvSpPr>
        <p:spPr>
          <a:xfrm rot="5400000">
            <a:off x="1411560" y="1722600"/>
            <a:ext cx="219600" cy="219960"/>
          </a:xfrm>
          <a:custGeom>
            <a:avLst/>
            <a:gdLst/>
            <a:ahLst/>
            <a:rect l="l" t="t" r="r" b="b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61"/>
          <p:cNvSpPr/>
          <p:nvPr/>
        </p:nvSpPr>
        <p:spPr>
          <a:xfrm rot="5400000">
            <a:off x="1453680" y="1764720"/>
            <a:ext cx="135720" cy="135720"/>
          </a:xfrm>
          <a:custGeom>
            <a:avLst/>
            <a:gdLst/>
            <a:ahLst/>
            <a:rect l="l" t="t" r="r" b="b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62"/>
          <p:cNvSpPr/>
          <p:nvPr/>
        </p:nvSpPr>
        <p:spPr>
          <a:xfrm rot="5400000">
            <a:off x="1451160" y="1762560"/>
            <a:ext cx="140760" cy="140400"/>
          </a:xfrm>
          <a:custGeom>
            <a:avLst/>
            <a:gdLst/>
            <a:ahLst/>
            <a:rect l="l" t="t" r="r" b="b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1" name="Group 63"/>
          <p:cNvGrpSpPr/>
          <p:nvPr/>
        </p:nvGrpSpPr>
        <p:grpSpPr>
          <a:xfrm>
            <a:off x="1775520" y="1441440"/>
            <a:ext cx="26640" cy="174600"/>
            <a:chOff x="1775520" y="1441440"/>
            <a:chExt cx="26640" cy="174600"/>
          </a:xfrm>
        </p:grpSpPr>
        <p:sp>
          <p:nvSpPr>
            <p:cNvPr id="642" name="CustomShape 64"/>
            <p:cNvSpPr/>
            <p:nvPr/>
          </p:nvSpPr>
          <p:spPr>
            <a:xfrm rot="5400000">
              <a:off x="1775520" y="144144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65"/>
            <p:cNvSpPr/>
            <p:nvPr/>
          </p:nvSpPr>
          <p:spPr>
            <a:xfrm rot="5400000">
              <a:off x="1775520" y="151524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66"/>
            <p:cNvSpPr/>
            <p:nvPr/>
          </p:nvSpPr>
          <p:spPr>
            <a:xfrm rot="5400000">
              <a:off x="1775520" y="158940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5" name="Group 67"/>
          <p:cNvGrpSpPr/>
          <p:nvPr/>
        </p:nvGrpSpPr>
        <p:grpSpPr>
          <a:xfrm>
            <a:off x="1893960" y="4488120"/>
            <a:ext cx="26640" cy="174600"/>
            <a:chOff x="1893960" y="4488120"/>
            <a:chExt cx="26640" cy="174600"/>
          </a:xfrm>
        </p:grpSpPr>
        <p:sp>
          <p:nvSpPr>
            <p:cNvPr id="646" name="CustomShape 68"/>
            <p:cNvSpPr/>
            <p:nvPr/>
          </p:nvSpPr>
          <p:spPr>
            <a:xfrm rot="5400000">
              <a:off x="1893960" y="448812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CustomShape 69"/>
            <p:cNvSpPr/>
            <p:nvPr/>
          </p:nvSpPr>
          <p:spPr>
            <a:xfrm rot="5400000">
              <a:off x="1893960" y="456192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CustomShape 70"/>
            <p:cNvSpPr/>
            <p:nvPr/>
          </p:nvSpPr>
          <p:spPr>
            <a:xfrm rot="5400000">
              <a:off x="1893960" y="463608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9" name="Group 71"/>
          <p:cNvGrpSpPr/>
          <p:nvPr/>
        </p:nvGrpSpPr>
        <p:grpSpPr>
          <a:xfrm>
            <a:off x="483120" y="4066920"/>
            <a:ext cx="26640" cy="174600"/>
            <a:chOff x="483120" y="4066920"/>
            <a:chExt cx="26640" cy="174600"/>
          </a:xfrm>
        </p:grpSpPr>
        <p:sp>
          <p:nvSpPr>
            <p:cNvPr id="650" name="CustomShape 72"/>
            <p:cNvSpPr/>
            <p:nvPr/>
          </p:nvSpPr>
          <p:spPr>
            <a:xfrm rot="5400000">
              <a:off x="483120" y="406692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73"/>
            <p:cNvSpPr/>
            <p:nvPr/>
          </p:nvSpPr>
          <p:spPr>
            <a:xfrm rot="5400000">
              <a:off x="483120" y="414072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74"/>
            <p:cNvSpPr/>
            <p:nvPr/>
          </p:nvSpPr>
          <p:spPr>
            <a:xfrm rot="5400000">
              <a:off x="483120" y="421488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53" name="PlaceHolder 75"/>
          <p:cNvSpPr>
            <a:spLocks noGrp="1"/>
          </p:cNvSpPr>
          <p:nvPr>
            <p:ph type="title"/>
          </p:nvPr>
        </p:nvSpPr>
        <p:spPr>
          <a:xfrm>
            <a:off x="2624400" y="2057400"/>
            <a:ext cx="3904200" cy="78588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IN" sz="9600" spc="-1" strike="noStrike">
                <a:solidFill>
                  <a:srgbClr val="595959"/>
                </a:solidFill>
                <a:latin typeface="Fjalla One"/>
                <a:ea typeface="Fjalla One"/>
              </a:rPr>
              <a:t>xx%</a:t>
            </a:r>
            <a:endParaRPr b="0" lang="en-IN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7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witter.com/MeenakshiSl1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0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0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0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0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3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github.com/ashutosh1206/Crypton/" TargetMode="External"/><Relationship Id="rId2" Type="http://schemas.openxmlformats.org/officeDocument/2006/relationships/hyperlink" Target="https://cryptohack.org/" TargetMode="External"/><Relationship Id="rId3" Type="http://schemas.openxmlformats.org/officeDocument/2006/relationships/slideLayout" Target="../slideLayouts/slideLayout14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6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4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8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TextShape 1"/>
          <p:cNvSpPr txBox="1"/>
          <p:nvPr/>
        </p:nvSpPr>
        <p:spPr>
          <a:xfrm>
            <a:off x="5248800" y="2002680"/>
            <a:ext cx="3264120" cy="1791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r">
              <a:lnSpc>
                <a:spcPct val="100000"/>
              </a:lnSpc>
            </a:pPr>
            <a:r>
              <a:rPr b="0" lang="en-IN" sz="5000" spc="-1" strike="noStrike">
                <a:solidFill>
                  <a:srgbClr val="595959"/>
                </a:solidFill>
                <a:latin typeface="Fjalla One"/>
                <a:ea typeface="Fjalla One"/>
              </a:rPr>
              <a:t>CTFs’, Codes &amp; Ciphers</a:t>
            </a:r>
            <a:endParaRPr b="0" lang="en-IN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4" name="TextShape 2"/>
          <p:cNvSpPr txBox="1"/>
          <p:nvPr/>
        </p:nvSpPr>
        <p:spPr>
          <a:xfrm>
            <a:off x="5248800" y="3721680"/>
            <a:ext cx="3264120" cy="89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b="0" lang="en-IN" sz="2300" spc="-1" strike="noStrike" u="sng">
                <a:solidFill>
                  <a:srgbClr val="77c6fc"/>
                </a:solidFill>
                <a:uFillTx/>
                <a:latin typeface="Barlow Semi Condensed Medium"/>
                <a:ea typeface="Barlow Semi Condensed Medium"/>
                <a:hlinkClick r:id="rId1"/>
              </a:rPr>
              <a:t>Meenakshi S L</a:t>
            </a:r>
            <a:endParaRPr b="0" lang="en-IN" sz="23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23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2300" spc="-1" strike="noStrike">
              <a:latin typeface="Arial"/>
            </a:endParaRPr>
          </a:p>
        </p:txBody>
      </p:sp>
      <p:pic>
        <p:nvPicPr>
          <p:cNvPr id="1365" name="Google Shape;1625;p32" descr=""/>
          <p:cNvPicPr/>
          <p:nvPr/>
        </p:nvPicPr>
        <p:blipFill>
          <a:blip r:embed="rId2"/>
          <a:stretch/>
        </p:blipFill>
        <p:spPr>
          <a:xfrm>
            <a:off x="0" y="0"/>
            <a:ext cx="5053320" cy="334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TextShape 1"/>
          <p:cNvSpPr txBox="1"/>
          <p:nvPr/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Let’s learn through example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0" name="Google Shape;1936;p41" descr=""/>
          <p:cNvPicPr/>
          <p:nvPr/>
        </p:nvPicPr>
        <p:blipFill>
          <a:blip r:embed="rId1"/>
          <a:stretch/>
        </p:blipFill>
        <p:spPr>
          <a:xfrm>
            <a:off x="3620880" y="2037600"/>
            <a:ext cx="3381120" cy="1704600"/>
          </a:xfrm>
          <a:prstGeom prst="rect">
            <a:avLst/>
          </a:prstGeom>
          <a:ln>
            <a:noFill/>
          </a:ln>
        </p:spPr>
      </p:pic>
      <p:pic>
        <p:nvPicPr>
          <p:cNvPr id="1641" name="Google Shape;1937;p41" descr=""/>
          <p:cNvPicPr/>
          <p:nvPr/>
        </p:nvPicPr>
        <p:blipFill>
          <a:blip r:embed="rId2"/>
          <a:stretch/>
        </p:blipFill>
        <p:spPr>
          <a:xfrm>
            <a:off x="2798280" y="3438360"/>
            <a:ext cx="1270800" cy="1704600"/>
          </a:xfrm>
          <a:prstGeom prst="rect">
            <a:avLst/>
          </a:prstGeom>
          <a:ln>
            <a:noFill/>
          </a:ln>
        </p:spPr>
      </p:pic>
      <p:pic>
        <p:nvPicPr>
          <p:cNvPr id="1642" name="Google Shape;1938;p41" descr=""/>
          <p:cNvPicPr/>
          <p:nvPr/>
        </p:nvPicPr>
        <p:blipFill>
          <a:blip r:embed="rId3"/>
          <a:stretch/>
        </p:blipFill>
        <p:spPr>
          <a:xfrm>
            <a:off x="6644880" y="1177920"/>
            <a:ext cx="1270800" cy="1488960"/>
          </a:xfrm>
          <a:prstGeom prst="rect">
            <a:avLst/>
          </a:prstGeom>
          <a:ln>
            <a:noFill/>
          </a:ln>
        </p:spPr>
      </p:pic>
      <p:pic>
        <p:nvPicPr>
          <p:cNvPr id="1643" name="Google Shape;1939;p41" descr=""/>
          <p:cNvPicPr/>
          <p:nvPr/>
        </p:nvPicPr>
        <p:blipFill>
          <a:blip r:embed="rId4"/>
          <a:stretch/>
        </p:blipFill>
        <p:spPr>
          <a:xfrm>
            <a:off x="597240" y="1177920"/>
            <a:ext cx="1351800" cy="29671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TextShape 1"/>
          <p:cNvSpPr txBox="1"/>
          <p:nvPr/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Basic Terms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5" name="Google Shape;1945;p42" descr=""/>
          <p:cNvPicPr/>
          <p:nvPr/>
        </p:nvPicPr>
        <p:blipFill>
          <a:blip r:embed="rId1"/>
          <a:stretch/>
        </p:blipFill>
        <p:spPr>
          <a:xfrm>
            <a:off x="1271520" y="1669680"/>
            <a:ext cx="5554440" cy="25401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CustomShape 1"/>
          <p:cNvSpPr/>
          <p:nvPr/>
        </p:nvSpPr>
        <p:spPr>
          <a:xfrm>
            <a:off x="1776960" y="1028160"/>
            <a:ext cx="6184800" cy="37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7" name="TextShape 2"/>
          <p:cNvSpPr txBox="1"/>
          <p:nvPr/>
        </p:nvSpPr>
        <p:spPr>
          <a:xfrm>
            <a:off x="2121120" y="308520"/>
            <a:ext cx="54964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Classification of Cryptosystems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8" name="Google Shape;1952;p43" descr=""/>
          <p:cNvPicPr/>
          <p:nvPr/>
        </p:nvPicPr>
        <p:blipFill>
          <a:blip r:embed="rId1"/>
          <a:stretch/>
        </p:blipFill>
        <p:spPr>
          <a:xfrm>
            <a:off x="2526480" y="1211760"/>
            <a:ext cx="4686120" cy="341388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TextShape 1"/>
          <p:cNvSpPr txBox="1"/>
          <p:nvPr/>
        </p:nvSpPr>
        <p:spPr>
          <a:xfrm>
            <a:off x="5906880" y="356760"/>
            <a:ext cx="261468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Analysis of Caesar's cipher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0" name="TextShape 2"/>
          <p:cNvSpPr txBox="1"/>
          <p:nvPr/>
        </p:nvSpPr>
        <p:spPr>
          <a:xfrm>
            <a:off x="1664280" y="429840"/>
            <a:ext cx="2614680" cy="38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Substitution Cipher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651" name="TextShape 3"/>
          <p:cNvSpPr txBox="1"/>
          <p:nvPr/>
        </p:nvSpPr>
        <p:spPr>
          <a:xfrm>
            <a:off x="1664280" y="1792080"/>
            <a:ext cx="261468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999999"/>
                </a:solidFill>
                <a:latin typeface="Lato Light"/>
                <a:ea typeface="Lato Light"/>
              </a:rPr>
              <a:t>One key for Encryption and Decryption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652" name="TextShape 4"/>
          <p:cNvSpPr txBox="1"/>
          <p:nvPr/>
        </p:nvSpPr>
        <p:spPr>
          <a:xfrm>
            <a:off x="1664280" y="2587680"/>
            <a:ext cx="2614680" cy="38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Key space is 26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3" name="TextShape 5"/>
          <p:cNvSpPr txBox="1"/>
          <p:nvPr/>
        </p:nvSpPr>
        <p:spPr>
          <a:xfrm>
            <a:off x="1664280" y="2871360"/>
            <a:ext cx="261468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999999"/>
                </a:solidFill>
                <a:latin typeface="Lato Light"/>
                <a:ea typeface="Lato Light"/>
              </a:rPr>
              <a:t>Possible keys are from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999999"/>
                </a:solidFill>
                <a:latin typeface="Lato Light"/>
                <a:ea typeface="Lato Light"/>
              </a:rPr>
              <a:t>1 to 26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654" name="TextShape 6"/>
          <p:cNvSpPr txBox="1"/>
          <p:nvPr/>
        </p:nvSpPr>
        <p:spPr>
          <a:xfrm>
            <a:off x="1664280" y="713160"/>
            <a:ext cx="261468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999999"/>
                </a:solidFill>
                <a:latin typeface="Lato Light"/>
                <a:ea typeface="Lato Light"/>
              </a:rPr>
              <a:t>Each character is mapped to its corresponding  Ciphertext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655" name="TextShape 7"/>
          <p:cNvSpPr txBox="1"/>
          <p:nvPr/>
        </p:nvSpPr>
        <p:spPr>
          <a:xfrm>
            <a:off x="1664280" y="3666600"/>
            <a:ext cx="2614680" cy="38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Not Secure!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6" name="TextShape 8"/>
          <p:cNvSpPr txBox="1"/>
          <p:nvPr/>
        </p:nvSpPr>
        <p:spPr>
          <a:xfrm>
            <a:off x="1664280" y="1508760"/>
            <a:ext cx="2614680" cy="38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Symmetric Key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7" name="TextShape 9"/>
          <p:cNvSpPr txBox="1"/>
          <p:nvPr/>
        </p:nvSpPr>
        <p:spPr>
          <a:xfrm>
            <a:off x="1664280" y="3950280"/>
            <a:ext cx="261468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999999"/>
                </a:solidFill>
                <a:latin typeface="Lato Light"/>
                <a:ea typeface="Lato Light"/>
              </a:rPr>
              <a:t>Offers no Security to message transfer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</p:txBody>
      </p:sp>
      <p:sp>
        <p:nvSpPr>
          <p:cNvPr id="1658" name="TextShape 10"/>
          <p:cNvSpPr txBox="1"/>
          <p:nvPr/>
        </p:nvSpPr>
        <p:spPr>
          <a:xfrm>
            <a:off x="813960" y="722520"/>
            <a:ext cx="456840" cy="347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9" name="TextShape 11"/>
          <p:cNvSpPr txBox="1"/>
          <p:nvPr/>
        </p:nvSpPr>
        <p:spPr>
          <a:xfrm>
            <a:off x="813960" y="1801440"/>
            <a:ext cx="456840" cy="347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0" name="TextShape 12"/>
          <p:cNvSpPr txBox="1"/>
          <p:nvPr/>
        </p:nvSpPr>
        <p:spPr>
          <a:xfrm>
            <a:off x="813960" y="2880360"/>
            <a:ext cx="456840" cy="347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1" name="Google Shape;1969;p44" descr=""/>
          <p:cNvPicPr/>
          <p:nvPr/>
        </p:nvPicPr>
        <p:blipFill>
          <a:blip r:embed="rId1"/>
          <a:stretch/>
        </p:blipFill>
        <p:spPr>
          <a:xfrm>
            <a:off x="5639040" y="1761480"/>
            <a:ext cx="2882880" cy="27950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TextShape 1"/>
          <p:cNvSpPr txBox="1"/>
          <p:nvPr/>
        </p:nvSpPr>
        <p:spPr>
          <a:xfrm>
            <a:off x="1719000" y="338400"/>
            <a:ext cx="5577480" cy="59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Attacks on substitution ciphers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3" name="TextShape 2"/>
          <p:cNvSpPr txBox="1"/>
          <p:nvPr/>
        </p:nvSpPr>
        <p:spPr>
          <a:xfrm>
            <a:off x="3579840" y="2414160"/>
            <a:ext cx="1878840" cy="328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Bruteforce Attack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4" name="TextShape 3"/>
          <p:cNvSpPr txBox="1"/>
          <p:nvPr/>
        </p:nvSpPr>
        <p:spPr>
          <a:xfrm>
            <a:off x="822600" y="2414160"/>
            <a:ext cx="2200680" cy="328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Frequency analysis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5" name="TextShape 4"/>
          <p:cNvSpPr txBox="1"/>
          <p:nvPr/>
        </p:nvSpPr>
        <p:spPr>
          <a:xfrm>
            <a:off x="6355080" y="2414160"/>
            <a:ext cx="1764720" cy="328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Known Plaintext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6" name="TextShape 5"/>
          <p:cNvSpPr txBox="1"/>
          <p:nvPr/>
        </p:nvSpPr>
        <p:spPr>
          <a:xfrm>
            <a:off x="3694320" y="2825640"/>
            <a:ext cx="1764720" cy="1078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999999"/>
                </a:solidFill>
                <a:latin typeface="Lato"/>
                <a:ea typeface="Lato"/>
              </a:rPr>
              <a:t>The key space is 26</a:t>
            </a:r>
            <a:endParaRPr b="0" lang="en-IN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</p:txBody>
      </p:sp>
      <p:sp>
        <p:nvSpPr>
          <p:cNvPr id="1667" name="TextShape 6"/>
          <p:cNvSpPr txBox="1"/>
          <p:nvPr/>
        </p:nvSpPr>
        <p:spPr>
          <a:xfrm>
            <a:off x="1024200" y="2825640"/>
            <a:ext cx="1764720" cy="1078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99999"/>
                </a:solidFill>
                <a:latin typeface="Lato"/>
                <a:ea typeface="Lato"/>
              </a:rPr>
              <a:t>ETAOIN SHRDLU does the trick!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668" name="TextShape 7"/>
          <p:cNvSpPr txBox="1"/>
          <p:nvPr/>
        </p:nvSpPr>
        <p:spPr>
          <a:xfrm>
            <a:off x="6355080" y="2825640"/>
            <a:ext cx="1764720" cy="1078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99999"/>
                </a:solidFill>
                <a:latin typeface="Lato"/>
                <a:ea typeface="Lato"/>
              </a:rPr>
              <a:t>ASCII ( Plaintext - Ciphertext) =KEY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CustomShape 1"/>
          <p:cNvSpPr/>
          <p:nvPr/>
        </p:nvSpPr>
        <p:spPr>
          <a:xfrm>
            <a:off x="1275120" y="1251720"/>
            <a:ext cx="6593400" cy="34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0" name="TextShape 2"/>
          <p:cNvSpPr txBox="1"/>
          <p:nvPr/>
        </p:nvSpPr>
        <p:spPr>
          <a:xfrm>
            <a:off x="3227760" y="2816280"/>
            <a:ext cx="2679120" cy="658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latin typeface="Barlow Semi Condensed"/>
                <a:ea typeface="Barlow Semi Condensed"/>
              </a:rPr>
              <a:t>Rivest Shamir Adleman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71" name="TextShape 3"/>
          <p:cNvSpPr txBox="1"/>
          <p:nvPr/>
        </p:nvSpPr>
        <p:spPr>
          <a:xfrm>
            <a:off x="2624400" y="2057400"/>
            <a:ext cx="3904200" cy="785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IN" sz="9600" spc="-1" strike="noStrike">
                <a:solidFill>
                  <a:srgbClr val="595959"/>
                </a:solidFill>
                <a:latin typeface="Fjalla One"/>
                <a:ea typeface="Fjalla One"/>
              </a:rPr>
              <a:t>RSA</a:t>
            </a:r>
            <a:endParaRPr b="0" lang="en-IN" sz="9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CustomShape 1"/>
          <p:cNvSpPr/>
          <p:nvPr/>
        </p:nvSpPr>
        <p:spPr>
          <a:xfrm>
            <a:off x="1081440" y="649440"/>
            <a:ext cx="6128640" cy="37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3" name="TextShape 2"/>
          <p:cNvSpPr txBox="1"/>
          <p:nvPr/>
        </p:nvSpPr>
        <p:spPr>
          <a:xfrm>
            <a:off x="2532960" y="338400"/>
            <a:ext cx="408708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Principle behind RSA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4" name="CustomShape 3"/>
          <p:cNvSpPr/>
          <p:nvPr/>
        </p:nvSpPr>
        <p:spPr>
          <a:xfrm>
            <a:off x="578160" y="978840"/>
            <a:ext cx="7247880" cy="380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chitects Daughter"/>
                <a:ea typeface="Architects Daughter"/>
              </a:rPr>
              <a:t>Complexity of Prime Factorisation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050707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050707"/>
                </a:solidFill>
                <a:latin typeface="Lato"/>
                <a:ea typeface="Lato"/>
              </a:rPr>
              <a:t>Basically 7 x 11 = 77 is easier than 77 = 7 x 11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50707"/>
                </a:solidFill>
                <a:latin typeface="Architects Daughter"/>
                <a:ea typeface="Architects Daughter"/>
              </a:rPr>
              <a:t>Wait What?</a:t>
            </a:r>
            <a:endParaRPr b="0" lang="en-IN" sz="1300" spc="-1" strike="noStrike"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050707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050707"/>
                </a:solidFill>
                <a:latin typeface="Lato"/>
                <a:ea typeface="Lato"/>
              </a:rPr>
              <a:t>What if I say factor 1085940785394849313485206334997983274091371319495340710907396269536753306403?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050707"/>
                </a:solidFill>
                <a:latin typeface="Architects Daughter"/>
                <a:ea typeface="Architects Daughter"/>
              </a:rPr>
              <a:t>Yeah..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</p:txBody>
      </p:sp>
      <p:pic>
        <p:nvPicPr>
          <p:cNvPr id="1675" name="Google Shape;1995;p47" descr=""/>
          <p:cNvPicPr/>
          <p:nvPr/>
        </p:nvPicPr>
        <p:blipFill>
          <a:blip r:embed="rId1"/>
          <a:stretch/>
        </p:blipFill>
        <p:spPr>
          <a:xfrm>
            <a:off x="3232800" y="3208680"/>
            <a:ext cx="2406960" cy="157176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CustomShape 1"/>
          <p:cNvSpPr/>
          <p:nvPr/>
        </p:nvSpPr>
        <p:spPr>
          <a:xfrm>
            <a:off x="6296400" y="1742040"/>
            <a:ext cx="1882080" cy="1834560"/>
          </a:xfrm>
          <a:prstGeom prst="ellipse">
            <a:avLst/>
          </a:prstGeom>
          <a:solidFill>
            <a:srgbClr val="77c6fc"/>
          </a:solidFill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7" name="CustomShape 2"/>
          <p:cNvSpPr/>
          <p:nvPr/>
        </p:nvSpPr>
        <p:spPr>
          <a:xfrm>
            <a:off x="6444720" y="1884960"/>
            <a:ext cx="1585440" cy="15487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8" name="CustomShape 3"/>
          <p:cNvSpPr/>
          <p:nvPr/>
        </p:nvSpPr>
        <p:spPr>
          <a:xfrm>
            <a:off x="3570120" y="1775880"/>
            <a:ext cx="1882080" cy="1834560"/>
          </a:xfrm>
          <a:prstGeom prst="ellipse">
            <a:avLst/>
          </a:prstGeom>
          <a:solidFill>
            <a:srgbClr val="77c6fc"/>
          </a:solidFill>
          <a:ln w="9360">
            <a:solidFill>
              <a:srgbClr val="3749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9" name="CustomShape 4"/>
          <p:cNvSpPr/>
          <p:nvPr/>
        </p:nvSpPr>
        <p:spPr>
          <a:xfrm>
            <a:off x="3718440" y="1918800"/>
            <a:ext cx="1585440" cy="15487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80" name="Group 5"/>
          <p:cNvGrpSpPr/>
          <p:nvPr/>
        </p:nvGrpSpPr>
        <p:grpSpPr>
          <a:xfrm>
            <a:off x="1000440" y="1742040"/>
            <a:ext cx="1882080" cy="1834560"/>
            <a:chOff x="1000440" y="1742040"/>
            <a:chExt cx="1882080" cy="1834560"/>
          </a:xfrm>
        </p:grpSpPr>
        <p:sp>
          <p:nvSpPr>
            <p:cNvPr id="1681" name="CustomShape 6"/>
            <p:cNvSpPr/>
            <p:nvPr/>
          </p:nvSpPr>
          <p:spPr>
            <a:xfrm>
              <a:off x="1000440" y="1742040"/>
              <a:ext cx="1882080" cy="1834560"/>
            </a:xfrm>
            <a:prstGeom prst="ellipse">
              <a:avLst/>
            </a:prstGeom>
            <a:solidFill>
              <a:srgbClr val="77c6fc"/>
            </a:solidFill>
            <a:ln w="9360">
              <a:solidFill>
                <a:srgbClr val="37495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2" name="CustomShape 7"/>
            <p:cNvSpPr/>
            <p:nvPr/>
          </p:nvSpPr>
          <p:spPr>
            <a:xfrm>
              <a:off x="1156320" y="1897920"/>
              <a:ext cx="1585440" cy="154872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83" name="Group 8"/>
          <p:cNvGrpSpPr/>
          <p:nvPr/>
        </p:nvGrpSpPr>
        <p:grpSpPr>
          <a:xfrm>
            <a:off x="1819080" y="3893760"/>
            <a:ext cx="174600" cy="26640"/>
            <a:chOff x="1819080" y="3893760"/>
            <a:chExt cx="174600" cy="26640"/>
          </a:xfrm>
        </p:grpSpPr>
        <p:sp>
          <p:nvSpPr>
            <p:cNvPr id="1684" name="CustomShape 9"/>
            <p:cNvSpPr/>
            <p:nvPr/>
          </p:nvSpPr>
          <p:spPr>
            <a:xfrm>
              <a:off x="1819080" y="389376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5" name="CustomShape 10"/>
            <p:cNvSpPr/>
            <p:nvPr/>
          </p:nvSpPr>
          <p:spPr>
            <a:xfrm>
              <a:off x="1892880" y="389376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6" name="CustomShape 11"/>
            <p:cNvSpPr/>
            <p:nvPr/>
          </p:nvSpPr>
          <p:spPr>
            <a:xfrm>
              <a:off x="1967040" y="389376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87" name="Group 12"/>
          <p:cNvGrpSpPr/>
          <p:nvPr/>
        </p:nvGrpSpPr>
        <p:grpSpPr>
          <a:xfrm>
            <a:off x="4484520" y="3893760"/>
            <a:ext cx="174600" cy="26640"/>
            <a:chOff x="4484520" y="3893760"/>
            <a:chExt cx="174600" cy="26640"/>
          </a:xfrm>
        </p:grpSpPr>
        <p:sp>
          <p:nvSpPr>
            <p:cNvPr id="1688" name="CustomShape 13"/>
            <p:cNvSpPr/>
            <p:nvPr/>
          </p:nvSpPr>
          <p:spPr>
            <a:xfrm>
              <a:off x="4484520" y="389376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9" name="CustomShape 14"/>
            <p:cNvSpPr/>
            <p:nvPr/>
          </p:nvSpPr>
          <p:spPr>
            <a:xfrm>
              <a:off x="4558680" y="389376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0" name="CustomShape 15"/>
            <p:cNvSpPr/>
            <p:nvPr/>
          </p:nvSpPr>
          <p:spPr>
            <a:xfrm>
              <a:off x="4632480" y="389376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91" name="Group 16"/>
          <p:cNvGrpSpPr/>
          <p:nvPr/>
        </p:nvGrpSpPr>
        <p:grpSpPr>
          <a:xfrm>
            <a:off x="7149960" y="3893760"/>
            <a:ext cx="174600" cy="26640"/>
            <a:chOff x="7149960" y="3893760"/>
            <a:chExt cx="174600" cy="26640"/>
          </a:xfrm>
        </p:grpSpPr>
        <p:sp>
          <p:nvSpPr>
            <p:cNvPr id="1692" name="CustomShape 17"/>
            <p:cNvSpPr/>
            <p:nvPr/>
          </p:nvSpPr>
          <p:spPr>
            <a:xfrm>
              <a:off x="7149960" y="389376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3" name="CustomShape 18"/>
            <p:cNvSpPr/>
            <p:nvPr/>
          </p:nvSpPr>
          <p:spPr>
            <a:xfrm>
              <a:off x="7224120" y="389376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4" name="CustomShape 19"/>
            <p:cNvSpPr/>
            <p:nvPr/>
          </p:nvSpPr>
          <p:spPr>
            <a:xfrm>
              <a:off x="7297920" y="3893760"/>
              <a:ext cx="26640" cy="2664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95" name="TextShape 20"/>
          <p:cNvSpPr txBox="1"/>
          <p:nvPr/>
        </p:nvSpPr>
        <p:spPr>
          <a:xfrm>
            <a:off x="1783080" y="338400"/>
            <a:ext cx="5577480" cy="59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Algorithm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6" name="TextShape 21"/>
          <p:cNvSpPr txBox="1"/>
          <p:nvPr/>
        </p:nvSpPr>
        <p:spPr>
          <a:xfrm>
            <a:off x="3691440" y="2415960"/>
            <a:ext cx="1760760" cy="328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Encryption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97" name="TextShape 22"/>
          <p:cNvSpPr txBox="1"/>
          <p:nvPr/>
        </p:nvSpPr>
        <p:spPr>
          <a:xfrm>
            <a:off x="1026000" y="2415960"/>
            <a:ext cx="1760760" cy="328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Key Generation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98" name="TextShape 23"/>
          <p:cNvSpPr txBox="1"/>
          <p:nvPr/>
        </p:nvSpPr>
        <p:spPr>
          <a:xfrm>
            <a:off x="6356880" y="2415960"/>
            <a:ext cx="1760760" cy="328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Decryption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TextShape 1"/>
          <p:cNvSpPr txBox="1"/>
          <p:nvPr/>
        </p:nvSpPr>
        <p:spPr>
          <a:xfrm>
            <a:off x="2532960" y="338400"/>
            <a:ext cx="408708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Key Generation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0" name="TextShape 2"/>
          <p:cNvSpPr txBox="1"/>
          <p:nvPr/>
        </p:nvSpPr>
        <p:spPr>
          <a:xfrm>
            <a:off x="626400" y="914400"/>
            <a:ext cx="7890840" cy="3529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Nunito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Choose two large primes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000000"/>
              </a:buClr>
              <a:buFont typeface="Nunito"/>
              <a:buAutoNum type="alphaLcPeriod"/>
            </a:pP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Primes </a:t>
            </a:r>
            <a:r>
              <a:rPr b="1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p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 and </a:t>
            </a:r>
            <a:r>
              <a:rPr b="1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q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Nunito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Take modulus </a:t>
            </a:r>
            <a:r>
              <a:rPr b="1" lang="en-IN" sz="1800" spc="-1" strike="noStrike">
                <a:solidFill>
                  <a:srgbClr val="ff0000"/>
                </a:solidFill>
                <a:latin typeface="Nunito"/>
                <a:ea typeface="Nunito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 = </a:t>
            </a:r>
            <a:r>
              <a:rPr b="1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p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 * </a:t>
            </a:r>
            <a:r>
              <a:rPr b="1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q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Nunito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Choose the exponent </a:t>
            </a:r>
            <a:r>
              <a:rPr b="1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(</a:t>
            </a:r>
            <a:r>
              <a:rPr b="1" lang="en-IN" sz="1800" spc="-1" strike="noStrike">
                <a:solidFill>
                  <a:srgbClr val="ff0000"/>
                </a:solidFill>
                <a:latin typeface="Nunito"/>
                <a:ea typeface="Nunito"/>
              </a:rPr>
              <a:t>n</a:t>
            </a:r>
            <a:r>
              <a:rPr b="1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, e)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: </a:t>
            </a:r>
            <a:r>
              <a:rPr b="1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Public Key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Note :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Choose </a:t>
            </a:r>
            <a:r>
              <a:rPr b="1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 such that 1 &lt; </a:t>
            </a:r>
            <a:r>
              <a:rPr b="1" i="1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 &lt; </a:t>
            </a:r>
            <a:r>
              <a:rPr b="1" i="1" lang="en-IN" sz="1800" spc="-1" strike="noStrike">
                <a:solidFill>
                  <a:srgbClr val="666666"/>
                </a:solidFill>
                <a:latin typeface="Nunito"/>
                <a:ea typeface="Nunito"/>
              </a:rPr>
              <a:t>φ</a:t>
            </a:r>
            <a:r>
              <a:rPr b="1" lang="en-IN" sz="1800" spc="-1" strike="noStrike">
                <a:solidFill>
                  <a:srgbClr val="666666"/>
                </a:solidFill>
                <a:latin typeface="Nunito"/>
                <a:ea typeface="Nunito"/>
              </a:rPr>
              <a:t>(</a:t>
            </a:r>
            <a:r>
              <a:rPr b="1" i="1" lang="en-IN" sz="1800" spc="-1" strike="noStrike">
                <a:solidFill>
                  <a:srgbClr val="666666"/>
                </a:solidFill>
                <a:latin typeface="Nunito"/>
                <a:ea typeface="Nunito"/>
              </a:rPr>
              <a:t>n</a:t>
            </a:r>
            <a:r>
              <a:rPr b="1" lang="en-IN" sz="1800" spc="-1" strike="noStrike">
                <a:solidFill>
                  <a:srgbClr val="666666"/>
                </a:solidFill>
                <a:latin typeface="Nunito"/>
                <a:ea typeface="Nunito"/>
              </a:rPr>
              <a:t>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1" name="Google Shape;2029;p49" descr=""/>
          <p:cNvPicPr/>
          <p:nvPr/>
        </p:nvPicPr>
        <p:blipFill>
          <a:blip r:embed="rId1"/>
          <a:stretch/>
        </p:blipFill>
        <p:spPr>
          <a:xfrm>
            <a:off x="4039560" y="1711800"/>
            <a:ext cx="4727880" cy="193428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TextShape 1"/>
          <p:cNvSpPr txBox="1"/>
          <p:nvPr/>
        </p:nvSpPr>
        <p:spPr>
          <a:xfrm>
            <a:off x="2532960" y="338400"/>
            <a:ext cx="408708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Key Generation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3" name="TextShape 2"/>
          <p:cNvSpPr txBox="1"/>
          <p:nvPr/>
        </p:nvSpPr>
        <p:spPr>
          <a:xfrm>
            <a:off x="621720" y="1137240"/>
            <a:ext cx="7890840" cy="3529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roxima Nova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Calculate </a:t>
            </a:r>
            <a:r>
              <a:rPr b="1" i="1" lang="en-IN" sz="1800" spc="-1" strike="noStrike">
                <a:solidFill>
                  <a:srgbClr val="666666"/>
                </a:solidFill>
                <a:latin typeface="Nunito"/>
                <a:ea typeface="Nunito"/>
              </a:rPr>
              <a:t>φ</a:t>
            </a:r>
            <a:r>
              <a:rPr b="1" lang="en-IN" sz="1800" spc="-1" strike="noStrike">
                <a:solidFill>
                  <a:srgbClr val="666666"/>
                </a:solidFill>
                <a:latin typeface="Nunito"/>
                <a:ea typeface="Nunito"/>
              </a:rPr>
              <a:t>(</a:t>
            </a:r>
            <a:r>
              <a:rPr b="1" i="1" lang="en-IN" sz="1800" spc="-1" strike="noStrike">
                <a:solidFill>
                  <a:srgbClr val="666666"/>
                </a:solidFill>
                <a:latin typeface="Nunito"/>
                <a:ea typeface="Nunito"/>
              </a:rPr>
              <a:t>n</a:t>
            </a:r>
            <a:r>
              <a:rPr b="1" lang="en-IN" sz="1800" spc="-1" strike="noStrike">
                <a:solidFill>
                  <a:srgbClr val="666666"/>
                </a:solidFill>
                <a:latin typeface="Nunito"/>
                <a:ea typeface="Nunito"/>
              </a:rPr>
              <a:t>)</a:t>
            </a:r>
            <a:r>
              <a:rPr b="0" lang="en-IN" sz="1800" spc="-1" strike="noStrike">
                <a:solidFill>
                  <a:srgbClr val="666666"/>
                </a:solidFill>
                <a:latin typeface="Nunito"/>
                <a:ea typeface="Nunito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= (p - 1) * (q - 1)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Nunito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Determine </a:t>
            </a:r>
            <a:r>
              <a:rPr b="1" i="1" lang="en-IN" sz="1800" spc="-1" strike="noStrike">
                <a:solidFill>
                  <a:srgbClr val="1155cc"/>
                </a:solidFill>
                <a:latin typeface="Nunito"/>
                <a:ea typeface="Nunito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 as </a:t>
            </a:r>
            <a:r>
              <a:rPr b="1" i="1" lang="en-IN" sz="1800" spc="-1" strike="noStrike">
                <a:solidFill>
                  <a:srgbClr val="1155cc"/>
                </a:solidFill>
                <a:latin typeface="Nunito"/>
                <a:ea typeface="Nunito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 ≡ </a:t>
            </a:r>
            <a:r>
              <a:rPr b="1" i="1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e</a:t>
            </a:r>
            <a:r>
              <a:rPr b="1" lang="en-IN" sz="1800" spc="-1" strike="noStrike" baseline="30000">
                <a:solidFill>
                  <a:srgbClr val="000000"/>
                </a:solidFill>
                <a:latin typeface="Nunito"/>
                <a:ea typeface="Nunito"/>
              </a:rPr>
              <a:t>−1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 (mod </a:t>
            </a:r>
            <a:r>
              <a:rPr b="1" i="1" lang="en-IN" sz="1800" spc="-1" strike="noStrike">
                <a:solidFill>
                  <a:srgbClr val="666666"/>
                </a:solidFill>
                <a:latin typeface="Nunito"/>
                <a:ea typeface="Nunito"/>
              </a:rPr>
              <a:t>φ</a:t>
            </a:r>
            <a:r>
              <a:rPr b="1" lang="en-IN" sz="1800" spc="-1" strike="noStrike">
                <a:solidFill>
                  <a:srgbClr val="666666"/>
                </a:solidFill>
                <a:latin typeface="Nunito"/>
                <a:ea typeface="Nunito"/>
              </a:rPr>
              <a:t>(</a:t>
            </a:r>
            <a:r>
              <a:rPr b="1" i="1" lang="en-IN" sz="1800" spc="-1" strike="noStrike">
                <a:solidFill>
                  <a:srgbClr val="666666"/>
                </a:solidFill>
                <a:latin typeface="Nunito"/>
                <a:ea typeface="Nunito"/>
              </a:rPr>
              <a:t>n</a:t>
            </a:r>
            <a:r>
              <a:rPr b="1" lang="en-IN" sz="1800" spc="-1" strike="noStrike">
                <a:solidFill>
                  <a:srgbClr val="666666"/>
                </a:solidFill>
                <a:latin typeface="Nunito"/>
                <a:ea typeface="Nunito"/>
              </a:rPr>
              <a:t>)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); that is, </a:t>
            </a:r>
            <a:r>
              <a:rPr b="1" i="1" lang="en-IN" sz="1800" spc="-1" strike="noStrike">
                <a:solidFill>
                  <a:srgbClr val="1155cc"/>
                </a:solidFill>
                <a:latin typeface="Nunito"/>
                <a:ea typeface="Nunito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 is the modular multiplicative inverse of </a:t>
            </a:r>
            <a:r>
              <a:rPr b="0" i="1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 modulo</a:t>
            </a:r>
            <a:r>
              <a:rPr b="1" lang="en-IN" sz="1800" spc="-1" strike="noStrike">
                <a:solidFill>
                  <a:srgbClr val="666666"/>
                </a:solidFill>
                <a:latin typeface="Nunito"/>
                <a:ea typeface="Nunito"/>
              </a:rPr>
              <a:t> </a:t>
            </a:r>
            <a:r>
              <a:rPr b="1" i="1" lang="en-IN" sz="1800" spc="-1" strike="noStrike">
                <a:solidFill>
                  <a:srgbClr val="666666"/>
                </a:solidFill>
                <a:latin typeface="Nunito"/>
                <a:ea typeface="Nunito"/>
              </a:rPr>
              <a:t>φ</a:t>
            </a:r>
            <a:r>
              <a:rPr b="1" lang="en-IN" sz="1800" spc="-1" strike="noStrike">
                <a:solidFill>
                  <a:srgbClr val="666666"/>
                </a:solidFill>
                <a:latin typeface="Nunito"/>
                <a:ea typeface="Nunito"/>
              </a:rPr>
              <a:t>(</a:t>
            </a:r>
            <a:r>
              <a:rPr b="1" i="1" lang="en-IN" sz="1800" spc="-1" strike="noStrike">
                <a:solidFill>
                  <a:srgbClr val="666666"/>
                </a:solidFill>
                <a:latin typeface="Nunito"/>
                <a:ea typeface="Nunito"/>
              </a:rPr>
              <a:t>n</a:t>
            </a:r>
            <a:r>
              <a:rPr b="1" lang="en-IN" sz="1800" spc="-1" strike="noStrike">
                <a:solidFill>
                  <a:srgbClr val="666666"/>
                </a:solidFill>
                <a:latin typeface="Nunito"/>
                <a:ea typeface="Nunito"/>
              </a:rPr>
              <a:t>)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(</a:t>
            </a:r>
            <a:r>
              <a:rPr b="1" lang="en-IN" sz="1800" spc="-1" strike="noStrike">
                <a:solidFill>
                  <a:srgbClr val="1155cc"/>
                </a:solidFill>
                <a:latin typeface="Nunito"/>
                <a:ea typeface="Nunito"/>
              </a:rPr>
              <a:t>d</a:t>
            </a:r>
            <a:r>
              <a:rPr b="1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, e)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: </a:t>
            </a:r>
            <a:r>
              <a:rPr b="1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Private Key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4" name="Google Shape;2036;p50" descr=""/>
          <p:cNvPicPr/>
          <p:nvPr/>
        </p:nvPicPr>
        <p:blipFill>
          <a:blip r:embed="rId1"/>
          <a:stretch/>
        </p:blipFill>
        <p:spPr>
          <a:xfrm>
            <a:off x="1462680" y="3030480"/>
            <a:ext cx="6209280" cy="11721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6" name="Google Shape;1630;p33" descr=""/>
          <p:cNvPicPr/>
          <p:nvPr/>
        </p:nvPicPr>
        <p:blipFill>
          <a:blip r:embed="rId1"/>
          <a:stretch/>
        </p:blipFill>
        <p:spPr>
          <a:xfrm>
            <a:off x="5455800" y="1112760"/>
            <a:ext cx="2641320" cy="2028240"/>
          </a:xfrm>
          <a:prstGeom prst="rect">
            <a:avLst/>
          </a:prstGeom>
          <a:ln>
            <a:noFill/>
          </a:ln>
        </p:spPr>
      </p:pic>
      <p:sp>
        <p:nvSpPr>
          <p:cNvPr id="1367" name="TextShape 1"/>
          <p:cNvSpPr txBox="1"/>
          <p:nvPr/>
        </p:nvSpPr>
        <p:spPr>
          <a:xfrm>
            <a:off x="2100600" y="347400"/>
            <a:ext cx="4946760" cy="585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Who am I?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8" name="CustomShape 2"/>
          <p:cNvSpPr/>
          <p:nvPr/>
        </p:nvSpPr>
        <p:spPr>
          <a:xfrm>
            <a:off x="0" y="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69" name="TextShape 3"/>
          <p:cNvSpPr txBox="1"/>
          <p:nvPr/>
        </p:nvSpPr>
        <p:spPr>
          <a:xfrm>
            <a:off x="804600" y="1984320"/>
            <a:ext cx="3291480" cy="1371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B-Tech Computer Science undergraduate at Amrita  University</a:t>
            </a:r>
            <a:endParaRPr b="0" lang="en-IN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Member of Team Shakti</a:t>
            </a:r>
            <a:endParaRPr b="0" lang="en-IN" sz="1200" spc="-1" strike="noStrike">
              <a:latin typeface="Arial"/>
            </a:endParaRPr>
          </a:p>
          <a:p>
            <a:pPr lvl="1" marL="914400" indent="-3045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India’s first women-only student CTF Team</a:t>
            </a:r>
            <a:endParaRPr b="0" lang="en-IN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Member of Team bi0s</a:t>
            </a:r>
            <a:endParaRPr b="0" lang="en-IN" sz="1200" spc="-1" strike="noStrike">
              <a:latin typeface="Arial"/>
            </a:endParaRPr>
          </a:p>
          <a:p>
            <a:pPr lvl="1" marL="914400" indent="-3045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India’s No 1 CTF team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  <p:pic>
        <p:nvPicPr>
          <p:cNvPr id="1370" name="Google Shape;1634;p33" descr=""/>
          <p:cNvPicPr/>
          <p:nvPr/>
        </p:nvPicPr>
        <p:blipFill>
          <a:blip r:embed="rId2"/>
          <a:stretch/>
        </p:blipFill>
        <p:spPr>
          <a:xfrm>
            <a:off x="5879880" y="2836800"/>
            <a:ext cx="1648800" cy="127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TextShape 1"/>
          <p:cNvSpPr txBox="1"/>
          <p:nvPr/>
        </p:nvSpPr>
        <p:spPr>
          <a:xfrm>
            <a:off x="2532960" y="338400"/>
            <a:ext cx="408708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Encryption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6" name="TextShape 2"/>
          <p:cNvSpPr txBox="1"/>
          <p:nvPr/>
        </p:nvSpPr>
        <p:spPr>
          <a:xfrm>
            <a:off x="631080" y="964080"/>
            <a:ext cx="7890840" cy="1504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222222"/>
                </a:solidFill>
                <a:latin typeface="Nunito"/>
                <a:ea typeface="Nunito"/>
              </a:rPr>
              <a:t>Message </a:t>
            </a:r>
            <a:r>
              <a:rPr b="1" lang="en-IN" sz="2400" spc="-1" strike="noStrike">
                <a:solidFill>
                  <a:srgbClr val="222222"/>
                </a:solidFill>
                <a:latin typeface="Nunito"/>
                <a:ea typeface="Nunito"/>
              </a:rPr>
              <a:t>M</a:t>
            </a:r>
            <a:r>
              <a:rPr b="0" lang="en-IN" sz="2400" spc="-1" strike="noStrike">
                <a:solidFill>
                  <a:srgbClr val="222222"/>
                </a:solidFill>
                <a:latin typeface="Nunito"/>
                <a:ea typeface="Nunito"/>
              </a:rPr>
              <a:t> →  integer </a:t>
            </a:r>
            <a:r>
              <a:rPr b="1" lang="en-IN" sz="2400" spc="-1" strike="noStrike">
                <a:solidFill>
                  <a:srgbClr val="222222"/>
                </a:solidFill>
                <a:latin typeface="Nunito"/>
                <a:ea typeface="Nunito"/>
              </a:rPr>
              <a:t>m</a:t>
            </a:r>
            <a:r>
              <a:rPr b="0" lang="en-IN" sz="2400" spc="-1" strike="noStrike">
                <a:solidFill>
                  <a:srgbClr val="222222"/>
                </a:solidFill>
                <a:latin typeface="Nunito"/>
                <a:ea typeface="Nunito"/>
              </a:rPr>
              <a:t>                   ; 0 &lt;= m &lt; 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286000" indent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en-IN" sz="2400" spc="-1" strike="noStrike">
                <a:solidFill>
                  <a:srgbClr val="222222"/>
                </a:solidFill>
                <a:latin typeface="Nunito"/>
                <a:ea typeface="Nunito"/>
              </a:rPr>
              <a:t> </a:t>
            </a:r>
            <a:r>
              <a:rPr b="1" lang="en-IN" sz="2400" spc="-1" strike="noStrike">
                <a:solidFill>
                  <a:srgbClr val="222222"/>
                </a:solidFill>
                <a:latin typeface="Nunito"/>
                <a:ea typeface="Nunito"/>
              </a:rPr>
              <a:t>C </a:t>
            </a:r>
            <a:r>
              <a:rPr b="1" lang="en-IN" sz="2400" spc="-1" strike="noStrike">
                <a:solidFill>
                  <a:srgbClr val="222222"/>
                </a:solidFill>
                <a:latin typeface="Arial"/>
                <a:ea typeface="Arial"/>
              </a:rPr>
              <a:t>≅ m ** e mod </a:t>
            </a:r>
            <a:r>
              <a:rPr b="1" lang="en-IN" sz="24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400" spc="-1" strike="noStrike">
                <a:solidFill>
                  <a:srgbClr val="222222"/>
                </a:solidFill>
                <a:latin typeface="Arial"/>
                <a:ea typeface="Arial"/>
              </a:rPr>
              <a:t>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7" name="TextShape 3"/>
          <p:cNvSpPr txBox="1"/>
          <p:nvPr/>
        </p:nvSpPr>
        <p:spPr>
          <a:xfrm>
            <a:off x="2532960" y="2550960"/>
            <a:ext cx="408708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Decryption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8" name="CustomShape 4"/>
          <p:cNvSpPr/>
          <p:nvPr/>
        </p:nvSpPr>
        <p:spPr>
          <a:xfrm>
            <a:off x="1400760" y="3261600"/>
            <a:ext cx="6558840" cy="11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Nunito"/>
                <a:ea typeface="Nunito"/>
              </a:rPr>
              <a:t>m ≅ C ** </a:t>
            </a:r>
            <a:r>
              <a:rPr b="1" lang="en-IN" sz="2400" spc="-1" strike="noStrike">
                <a:solidFill>
                  <a:srgbClr val="1155cc"/>
                </a:solidFill>
                <a:latin typeface="Nunito"/>
                <a:ea typeface="Nunito"/>
              </a:rPr>
              <a:t>d</a:t>
            </a:r>
            <a:r>
              <a:rPr b="1" lang="en-IN" sz="2400" spc="-1" strike="noStrike">
                <a:solidFill>
                  <a:srgbClr val="000000"/>
                </a:solidFill>
                <a:latin typeface="Nunito"/>
                <a:ea typeface="Nunito"/>
              </a:rPr>
              <a:t> mod </a:t>
            </a:r>
            <a:r>
              <a:rPr b="1" lang="en-IN" sz="2400" spc="-1" strike="noStrike">
                <a:solidFill>
                  <a:srgbClr val="ff0000"/>
                </a:solidFill>
                <a:latin typeface="Nunito"/>
                <a:ea typeface="Nunito"/>
              </a:rPr>
              <a:t>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TextShape 1"/>
          <p:cNvSpPr txBox="1"/>
          <p:nvPr/>
        </p:nvSpPr>
        <p:spPr>
          <a:xfrm>
            <a:off x="2532960" y="338400"/>
            <a:ext cx="408708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Encryption &amp; Decryption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0" name="Google Shape;2050;p52" descr=""/>
          <p:cNvPicPr/>
          <p:nvPr/>
        </p:nvPicPr>
        <p:blipFill>
          <a:blip r:embed="rId1"/>
          <a:stretch/>
        </p:blipFill>
        <p:spPr>
          <a:xfrm>
            <a:off x="1299240" y="1604520"/>
            <a:ext cx="6554520" cy="19339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TextShape 1"/>
          <p:cNvSpPr txBox="1"/>
          <p:nvPr/>
        </p:nvSpPr>
        <p:spPr>
          <a:xfrm>
            <a:off x="896040" y="2039040"/>
            <a:ext cx="3565800" cy="1362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IN" sz="4200" spc="-1" strike="noStrike">
                <a:solidFill>
                  <a:srgbClr val="595959"/>
                </a:solidFill>
                <a:latin typeface="Fjalla One"/>
                <a:ea typeface="Fjalla One"/>
              </a:rPr>
              <a:t>So it’s safe?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2" name="TextShape 2"/>
          <p:cNvSpPr txBox="1"/>
          <p:nvPr/>
        </p:nvSpPr>
        <p:spPr>
          <a:xfrm>
            <a:off x="4899240" y="821880"/>
            <a:ext cx="3095640" cy="3478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b="1" i="1" lang="en-IN" sz="2200" spc="-1" strike="noStrike">
                <a:solidFill>
                  <a:srgbClr val="595959"/>
                </a:solidFill>
                <a:latin typeface="Barlow Semi Condensed"/>
                <a:ea typeface="Barlow Semi Condensed"/>
              </a:rPr>
              <a:t>…</a:t>
            </a:r>
            <a:r>
              <a:rPr b="1" i="1" lang="en-IN" sz="2200" spc="-1" strike="noStrike">
                <a:solidFill>
                  <a:srgbClr val="595959"/>
                </a:solidFill>
                <a:latin typeface="Barlow Semi Condensed"/>
                <a:ea typeface="Barlow Semi Condensed"/>
              </a:rPr>
              <a:t>.not always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595959"/>
                </a:solidFill>
                <a:latin typeface="Barlow Semi Condensed"/>
                <a:ea typeface="Barlow Semi Condensed"/>
              </a:rPr>
              <a:t>Depends on the choice of keys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77c6fc"/>
                </a:solidFill>
                <a:latin typeface="Barlow Semi Condensed"/>
                <a:ea typeface="Barlow Semi Condensed"/>
              </a:rPr>
              <a:t>Let’s look at some scenarios...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TextShape 1"/>
          <p:cNvSpPr txBox="1"/>
          <p:nvPr/>
        </p:nvSpPr>
        <p:spPr>
          <a:xfrm>
            <a:off x="1271160" y="338400"/>
            <a:ext cx="6610680" cy="548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if n is factorisable easily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4" name="TextShape 2"/>
          <p:cNvSpPr txBox="1"/>
          <p:nvPr/>
        </p:nvSpPr>
        <p:spPr>
          <a:xfrm>
            <a:off x="2393280" y="1513440"/>
            <a:ext cx="3556800" cy="2386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Calculate </a:t>
            </a:r>
            <a:r>
              <a:rPr b="1" i="1" lang="en-IN" sz="1800" spc="-1" strike="noStrike">
                <a:solidFill>
                  <a:srgbClr val="666666"/>
                </a:solidFill>
                <a:latin typeface="Nunito"/>
                <a:ea typeface="Nunito"/>
              </a:rPr>
              <a:t>φ</a:t>
            </a:r>
            <a:r>
              <a:rPr b="1" lang="en-IN" sz="1800" spc="-1" strike="noStrike">
                <a:solidFill>
                  <a:srgbClr val="666666"/>
                </a:solidFill>
                <a:latin typeface="Nunito"/>
                <a:ea typeface="Nunito"/>
              </a:rPr>
              <a:t>(</a:t>
            </a:r>
            <a:r>
              <a:rPr b="1" i="1" lang="en-IN" sz="1800" spc="-1" strike="noStrike">
                <a:solidFill>
                  <a:srgbClr val="666666"/>
                </a:solidFill>
                <a:latin typeface="Nunito"/>
                <a:ea typeface="Nunito"/>
              </a:rPr>
              <a:t>n</a:t>
            </a:r>
            <a:r>
              <a:rPr b="1" lang="en-IN" sz="1800" spc="-1" strike="noStrike">
                <a:solidFill>
                  <a:srgbClr val="666666"/>
                </a:solidFill>
                <a:latin typeface="Nunito"/>
                <a:ea typeface="Nunito"/>
              </a:rPr>
              <a:t>)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Calculate </a:t>
            </a:r>
            <a:r>
              <a:rPr b="1" lang="en-IN" sz="1800" spc="-1" strike="noStrike">
                <a:solidFill>
                  <a:srgbClr val="ff0000"/>
                </a:solidFill>
                <a:latin typeface="Nunito"/>
                <a:ea typeface="Nunito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 and get the message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TextShape 1"/>
          <p:cNvSpPr txBox="1"/>
          <p:nvPr/>
        </p:nvSpPr>
        <p:spPr>
          <a:xfrm>
            <a:off x="1266480" y="338400"/>
            <a:ext cx="6610680" cy="548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Fjalla One"/>
                <a:ea typeface="Fjalla One"/>
              </a:rPr>
              <a:t>Fermat’s attack - A sample scenario</a:t>
            </a:r>
            <a:br/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6" name="TextShape 2"/>
          <p:cNvSpPr txBox="1"/>
          <p:nvPr/>
        </p:nvSpPr>
        <p:spPr>
          <a:xfrm>
            <a:off x="738000" y="1185120"/>
            <a:ext cx="7509600" cy="2773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Montserrat"/>
                <a:ea typeface="Montserrat"/>
              </a:rPr>
              <a:t>Sometimes the primes are just a little too close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Montserrat"/>
                <a:ea typeface="Montserrat"/>
              </a:rPr>
              <a:t>Fermat’s algorithm is used to get factorise 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717" name="Google Shape;2069;p55" descr=""/>
          <p:cNvPicPr/>
          <p:nvPr/>
        </p:nvPicPr>
        <p:blipFill>
          <a:blip r:embed="rId1"/>
          <a:stretch/>
        </p:blipFill>
        <p:spPr>
          <a:xfrm>
            <a:off x="2179440" y="1996200"/>
            <a:ext cx="3200040" cy="215244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TextShape 1"/>
          <p:cNvSpPr txBox="1"/>
          <p:nvPr/>
        </p:nvSpPr>
        <p:spPr>
          <a:xfrm>
            <a:off x="1271160" y="338400"/>
            <a:ext cx="6610680" cy="548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Fjalla One"/>
                <a:ea typeface="Fjalla One"/>
              </a:rPr>
              <a:t>A scenario : Weak RSA ,</a:t>
            </a:r>
            <a:br/>
            <a:r>
              <a:rPr b="0" lang="en-IN" sz="2800" spc="-1" strike="noStrike">
                <a:solidFill>
                  <a:srgbClr val="000000"/>
                </a:solidFill>
                <a:latin typeface="Fjalla One"/>
                <a:ea typeface="Fjalla One"/>
              </a:rPr>
              <a:t>Pragyan CTF 2015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9" name="TextShape 2"/>
          <p:cNvSpPr txBox="1"/>
          <p:nvPr/>
        </p:nvSpPr>
        <p:spPr>
          <a:xfrm>
            <a:off x="4690800" y="1572840"/>
            <a:ext cx="3556800" cy="2386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IN" sz="3200" spc="-1" strike="noStrike">
              <a:latin typeface="Arial"/>
            </a:endParaRPr>
          </a:p>
        </p:txBody>
      </p:sp>
      <p:pic>
        <p:nvPicPr>
          <p:cNvPr id="1720" name="Google Shape;2076;p56" descr=""/>
          <p:cNvPicPr/>
          <p:nvPr/>
        </p:nvPicPr>
        <p:blipFill>
          <a:blip r:embed="rId1"/>
          <a:stretch/>
        </p:blipFill>
        <p:spPr>
          <a:xfrm>
            <a:off x="387360" y="1469160"/>
            <a:ext cx="9143640" cy="454320"/>
          </a:xfrm>
          <a:prstGeom prst="rect">
            <a:avLst/>
          </a:prstGeom>
          <a:ln>
            <a:noFill/>
          </a:ln>
        </p:spPr>
      </p:pic>
      <p:pic>
        <p:nvPicPr>
          <p:cNvPr id="1721" name="Google Shape;2077;p56" descr=""/>
          <p:cNvPicPr/>
          <p:nvPr/>
        </p:nvPicPr>
        <p:blipFill>
          <a:blip r:embed="rId2"/>
          <a:stretch/>
        </p:blipFill>
        <p:spPr>
          <a:xfrm>
            <a:off x="387360" y="1923840"/>
            <a:ext cx="9143640" cy="324720"/>
          </a:xfrm>
          <a:prstGeom prst="rect">
            <a:avLst/>
          </a:prstGeom>
          <a:ln>
            <a:noFill/>
          </a:ln>
        </p:spPr>
      </p:pic>
      <p:pic>
        <p:nvPicPr>
          <p:cNvPr id="1722" name="Google Shape;2078;p56" descr=""/>
          <p:cNvPicPr/>
          <p:nvPr/>
        </p:nvPicPr>
        <p:blipFill>
          <a:blip r:embed="rId3"/>
          <a:stretch/>
        </p:blipFill>
        <p:spPr>
          <a:xfrm>
            <a:off x="387360" y="2248920"/>
            <a:ext cx="9143640" cy="579960"/>
          </a:xfrm>
          <a:prstGeom prst="rect">
            <a:avLst/>
          </a:prstGeom>
          <a:ln>
            <a:noFill/>
          </a:ln>
        </p:spPr>
      </p:pic>
      <p:sp>
        <p:nvSpPr>
          <p:cNvPr id="1723" name="CustomShape 3"/>
          <p:cNvSpPr/>
          <p:nvPr/>
        </p:nvSpPr>
        <p:spPr>
          <a:xfrm>
            <a:off x="543600" y="3477600"/>
            <a:ext cx="701460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Montserrat"/>
                <a:ea typeface="Montserrat"/>
              </a:rPr>
              <a:t>b &lt;0 so it can’t be a perfect square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Montserrat"/>
                <a:ea typeface="Montserrat"/>
              </a:rPr>
              <a:t>So keep incrementing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TextShape 1"/>
          <p:cNvSpPr txBox="1"/>
          <p:nvPr/>
        </p:nvSpPr>
        <p:spPr>
          <a:xfrm>
            <a:off x="1271160" y="338400"/>
            <a:ext cx="6610680" cy="548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Continuation….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5" name="TextShape 2"/>
          <p:cNvSpPr txBox="1"/>
          <p:nvPr/>
        </p:nvSpPr>
        <p:spPr>
          <a:xfrm>
            <a:off x="4690800" y="1572840"/>
            <a:ext cx="3556800" cy="2386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IN" sz="3200" spc="-1" strike="noStrike">
              <a:latin typeface="Arial"/>
            </a:endParaRPr>
          </a:p>
        </p:txBody>
      </p:sp>
      <p:pic>
        <p:nvPicPr>
          <p:cNvPr id="1726" name="Google Shape;2086;p57" descr=""/>
          <p:cNvPicPr/>
          <p:nvPr/>
        </p:nvPicPr>
        <p:blipFill>
          <a:blip r:embed="rId1"/>
          <a:stretch/>
        </p:blipFill>
        <p:spPr>
          <a:xfrm>
            <a:off x="1271160" y="1152360"/>
            <a:ext cx="3047760" cy="942480"/>
          </a:xfrm>
          <a:prstGeom prst="rect">
            <a:avLst/>
          </a:prstGeom>
          <a:ln>
            <a:noFill/>
          </a:ln>
        </p:spPr>
      </p:pic>
      <p:sp>
        <p:nvSpPr>
          <p:cNvPr id="1727" name="CustomShape 3"/>
          <p:cNvSpPr/>
          <p:nvPr/>
        </p:nvSpPr>
        <p:spPr>
          <a:xfrm>
            <a:off x="1274760" y="2135520"/>
            <a:ext cx="401364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Montserrat"/>
                <a:ea typeface="Montserrat"/>
              </a:rPr>
              <a:t>b  is a perfect square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728" name="Google Shape;2088;p57" descr=""/>
          <p:cNvPicPr/>
          <p:nvPr/>
        </p:nvPicPr>
        <p:blipFill>
          <a:blip r:embed="rId2"/>
          <a:stretch/>
        </p:blipFill>
        <p:spPr>
          <a:xfrm>
            <a:off x="2338560" y="2655360"/>
            <a:ext cx="1885680" cy="466200"/>
          </a:xfrm>
          <a:prstGeom prst="rect">
            <a:avLst/>
          </a:prstGeom>
          <a:ln>
            <a:noFill/>
          </a:ln>
        </p:spPr>
      </p:pic>
      <p:sp>
        <p:nvSpPr>
          <p:cNvPr id="1729" name="CustomShape 4"/>
          <p:cNvSpPr/>
          <p:nvPr/>
        </p:nvSpPr>
        <p:spPr>
          <a:xfrm>
            <a:off x="1520640" y="3130920"/>
            <a:ext cx="2703600" cy="4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Montserrat"/>
                <a:ea typeface="Montserrat"/>
              </a:rPr>
              <a:t>Now find p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730" name="Google Shape;2090;p57" descr=""/>
          <p:cNvPicPr/>
          <p:nvPr/>
        </p:nvPicPr>
        <p:blipFill>
          <a:blip r:embed="rId3"/>
          <a:stretch/>
        </p:blipFill>
        <p:spPr>
          <a:xfrm>
            <a:off x="2338560" y="3764520"/>
            <a:ext cx="1780920" cy="380520"/>
          </a:xfrm>
          <a:prstGeom prst="rect">
            <a:avLst/>
          </a:prstGeom>
          <a:ln>
            <a:noFill/>
          </a:ln>
        </p:spPr>
      </p:pic>
      <p:pic>
        <p:nvPicPr>
          <p:cNvPr id="1731" name="Google Shape;2091;p57" descr=""/>
          <p:cNvPicPr/>
          <p:nvPr/>
        </p:nvPicPr>
        <p:blipFill>
          <a:blip r:embed="rId4"/>
          <a:stretch/>
        </p:blipFill>
        <p:spPr>
          <a:xfrm>
            <a:off x="2338560" y="4145400"/>
            <a:ext cx="1780920" cy="300240"/>
          </a:xfrm>
          <a:prstGeom prst="rect">
            <a:avLst/>
          </a:prstGeom>
          <a:ln>
            <a:noFill/>
          </a:ln>
        </p:spPr>
      </p:pic>
      <p:pic>
        <p:nvPicPr>
          <p:cNvPr id="1732" name="Google Shape;2092;p57" descr=""/>
          <p:cNvPicPr/>
          <p:nvPr/>
        </p:nvPicPr>
        <p:blipFill>
          <a:blip r:embed="rId5"/>
          <a:stretch/>
        </p:blipFill>
        <p:spPr>
          <a:xfrm>
            <a:off x="5118840" y="3856680"/>
            <a:ext cx="1885680" cy="58896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TextShape 1"/>
          <p:cNvSpPr txBox="1"/>
          <p:nvPr/>
        </p:nvSpPr>
        <p:spPr>
          <a:xfrm>
            <a:off x="1271160" y="338400"/>
            <a:ext cx="6610680" cy="548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Small public Exponent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4" name="CustomShape 2"/>
          <p:cNvSpPr/>
          <p:nvPr/>
        </p:nvSpPr>
        <p:spPr>
          <a:xfrm>
            <a:off x="1319400" y="1179000"/>
            <a:ext cx="6944040" cy="30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Message m is encrypted with n and e = 3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C = m**e % 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Nunito"/>
                <a:ea typeface="Nunito"/>
              </a:rPr>
              <a:t>m**e &lt; n (here)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TextShape 1"/>
          <p:cNvSpPr txBox="1"/>
          <p:nvPr/>
        </p:nvSpPr>
        <p:spPr>
          <a:xfrm>
            <a:off x="2100600" y="347400"/>
            <a:ext cx="4946760" cy="585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Resources I found useful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6" name="CustomShape 2"/>
          <p:cNvSpPr/>
          <p:nvPr/>
        </p:nvSpPr>
        <p:spPr>
          <a:xfrm>
            <a:off x="1384560" y="1445040"/>
            <a:ext cx="6295320" cy="26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IN" sz="1700" spc="-1" strike="noStrike">
                <a:solidFill>
                  <a:srgbClr val="000000"/>
                </a:solidFill>
                <a:latin typeface="Montserrat"/>
                <a:ea typeface="Montserrat"/>
              </a:rPr>
              <a:t>Crypton</a:t>
            </a:r>
            <a:endParaRPr b="0" lang="en-IN" sz="1700" spc="-1" strike="noStrike">
              <a:latin typeface="Arial"/>
            </a:endParaRPr>
          </a:p>
          <a:p>
            <a:pPr lvl="1" marL="914400" indent="-336240">
              <a:lnSpc>
                <a:spcPct val="100000"/>
              </a:lnSpc>
              <a:buClr>
                <a:srgbClr val="000000"/>
              </a:buClr>
              <a:buFont typeface="Montserrat"/>
              <a:buChar char="○"/>
            </a:pPr>
            <a:r>
              <a:rPr b="0" lang="en-IN" sz="1400" spc="-1" strike="noStrike" u="sng">
                <a:solidFill>
                  <a:srgbClr val="77c6fc"/>
                </a:solidFill>
                <a:uFillTx/>
                <a:latin typeface="Montserrat"/>
                <a:ea typeface="Montserrat"/>
                <a:hlinkClick r:id="rId1"/>
              </a:rPr>
              <a:t>https://github.com/ashutosh1206/Crypton/</a:t>
            </a:r>
            <a:endParaRPr b="0" lang="en-IN" sz="14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IN" sz="1700" spc="-1" strike="noStrike">
                <a:solidFill>
                  <a:srgbClr val="000000"/>
                </a:solidFill>
                <a:latin typeface="Montserrat"/>
                <a:ea typeface="Montserrat"/>
              </a:rPr>
              <a:t>Cryptohack</a:t>
            </a:r>
            <a:endParaRPr b="0" lang="en-IN" sz="1700" spc="-1" strike="noStrike">
              <a:latin typeface="Arial"/>
            </a:endParaRPr>
          </a:p>
          <a:p>
            <a:pPr lvl="1" marL="914400" indent="-336240">
              <a:lnSpc>
                <a:spcPct val="100000"/>
              </a:lnSpc>
              <a:buClr>
                <a:srgbClr val="000000"/>
              </a:buClr>
              <a:buFont typeface="Montserrat"/>
              <a:buChar char="○"/>
            </a:pPr>
            <a:r>
              <a:rPr b="0" lang="en-IN" sz="1400" spc="-1" strike="noStrike" u="sng">
                <a:solidFill>
                  <a:srgbClr val="77c6fc"/>
                </a:solidFill>
                <a:uFillTx/>
                <a:latin typeface="Montserrat"/>
                <a:ea typeface="Montserrat"/>
                <a:hlinkClick r:id="rId2"/>
              </a:rPr>
              <a:t>https://cryptohack.org/</a:t>
            </a:r>
            <a:endParaRPr b="0" lang="en-IN" sz="14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IN" sz="1700" spc="-1" strike="noStrike">
                <a:solidFill>
                  <a:srgbClr val="000000"/>
                </a:solidFill>
                <a:latin typeface="Montserrat"/>
                <a:ea typeface="Montserrat"/>
              </a:rPr>
              <a:t>Past CTF challenges</a:t>
            </a:r>
            <a:endParaRPr b="0" lang="en-IN" sz="1700" spc="-1" strike="noStrike"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TextShape 1"/>
          <p:cNvSpPr txBox="1"/>
          <p:nvPr/>
        </p:nvSpPr>
        <p:spPr>
          <a:xfrm>
            <a:off x="2624400" y="1393560"/>
            <a:ext cx="3904200" cy="190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595959"/>
                </a:solidFill>
                <a:latin typeface="Fjalla One"/>
                <a:ea typeface="Fjalla One"/>
              </a:rPr>
              <a:t>Tips and Tricks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1" name="Group 1"/>
          <p:cNvGrpSpPr/>
          <p:nvPr/>
        </p:nvGrpSpPr>
        <p:grpSpPr>
          <a:xfrm>
            <a:off x="3994560" y="1510560"/>
            <a:ext cx="4430160" cy="3106080"/>
            <a:chOff x="3994560" y="1510560"/>
            <a:chExt cx="4430160" cy="3106080"/>
          </a:xfrm>
        </p:grpSpPr>
        <p:sp>
          <p:nvSpPr>
            <p:cNvPr id="1372" name="CustomShape 2"/>
            <p:cNvSpPr/>
            <p:nvPr/>
          </p:nvSpPr>
          <p:spPr>
            <a:xfrm>
              <a:off x="4036680" y="1510560"/>
              <a:ext cx="4358160" cy="3094920"/>
            </a:xfrm>
            <a:custGeom>
              <a:avLst/>
              <a:gdLst/>
              <a:ahLst/>
              <a:rect l="l" t="t" r="r" b="b"/>
              <a:pathLst>
                <a:path w="230697" h="16385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CustomShape 3"/>
            <p:cNvSpPr/>
            <p:nvPr/>
          </p:nvSpPr>
          <p:spPr>
            <a:xfrm>
              <a:off x="4048560" y="1510560"/>
              <a:ext cx="4346280" cy="3094920"/>
            </a:xfrm>
            <a:custGeom>
              <a:avLst/>
              <a:gdLst/>
              <a:ahLst/>
              <a:rect l="l" t="t" r="r" b="b"/>
              <a:pathLst>
                <a:path w="230069" h="163855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CustomShape 4"/>
            <p:cNvSpPr/>
            <p:nvPr/>
          </p:nvSpPr>
          <p:spPr>
            <a:xfrm>
              <a:off x="5989320" y="2031840"/>
              <a:ext cx="1886400" cy="2401200"/>
            </a:xfrm>
            <a:custGeom>
              <a:avLst/>
              <a:gdLst/>
              <a:ahLst/>
              <a:rect l="l" t="t" r="r" b="b"/>
              <a:pathLst>
                <a:path w="99859" h="127131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5" name="CustomShape 5"/>
            <p:cNvSpPr/>
            <p:nvPr/>
          </p:nvSpPr>
          <p:spPr>
            <a:xfrm>
              <a:off x="6022800" y="2025720"/>
              <a:ext cx="1817640" cy="2412720"/>
            </a:xfrm>
            <a:custGeom>
              <a:avLst/>
              <a:gdLst/>
              <a:ahLst/>
              <a:rect l="l" t="t" r="r" b="b"/>
              <a:pathLst>
                <a:path w="96235" h="1277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6" name="CustomShape 6"/>
            <p:cNvSpPr/>
            <p:nvPr/>
          </p:nvSpPr>
          <p:spPr>
            <a:xfrm>
              <a:off x="6929640" y="2277360"/>
              <a:ext cx="350280" cy="139320"/>
            </a:xfrm>
            <a:custGeom>
              <a:avLst/>
              <a:gdLst/>
              <a:ahLst/>
              <a:rect l="l" t="t" r="r" b="b"/>
              <a:pathLst>
                <a:path w="18560" h="7395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7" name="CustomShape 7"/>
            <p:cNvSpPr/>
            <p:nvPr/>
          </p:nvSpPr>
          <p:spPr>
            <a:xfrm>
              <a:off x="7302600" y="2082960"/>
              <a:ext cx="518040" cy="522000"/>
            </a:xfrm>
            <a:custGeom>
              <a:avLst/>
              <a:gdLst/>
              <a:ahLst/>
              <a:rect l="l" t="t" r="r" b="b"/>
              <a:pathLst>
                <a:path w="27433" h="27655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8" name="CustomShape 8"/>
            <p:cNvSpPr/>
            <p:nvPr/>
          </p:nvSpPr>
          <p:spPr>
            <a:xfrm>
              <a:off x="7428240" y="2084400"/>
              <a:ext cx="330840" cy="277560"/>
            </a:xfrm>
            <a:custGeom>
              <a:avLst/>
              <a:gdLst/>
              <a:ahLst/>
              <a:rect l="l" t="t" r="r" b="b"/>
              <a:pathLst>
                <a:path w="17525" h="1471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CustomShape 9"/>
            <p:cNvSpPr/>
            <p:nvPr/>
          </p:nvSpPr>
          <p:spPr>
            <a:xfrm>
              <a:off x="6693480" y="2940120"/>
              <a:ext cx="951120" cy="1670040"/>
            </a:xfrm>
            <a:custGeom>
              <a:avLst/>
              <a:gdLst/>
              <a:ahLst/>
              <a:rect l="l" t="t" r="r" b="b"/>
              <a:pathLst>
                <a:path w="50355" h="88423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0" name="CustomShape 10"/>
            <p:cNvSpPr/>
            <p:nvPr/>
          </p:nvSpPr>
          <p:spPr>
            <a:xfrm>
              <a:off x="6687360" y="2934360"/>
              <a:ext cx="963360" cy="1681920"/>
            </a:xfrm>
            <a:custGeom>
              <a:avLst/>
              <a:gdLst/>
              <a:ahLst/>
              <a:rect l="l" t="t" r="r" b="b"/>
              <a:pathLst>
                <a:path w="51020" h="89064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1" name="CustomShape 11"/>
            <p:cNvSpPr/>
            <p:nvPr/>
          </p:nvSpPr>
          <p:spPr>
            <a:xfrm>
              <a:off x="7128000" y="2974320"/>
              <a:ext cx="374040" cy="553320"/>
            </a:xfrm>
            <a:custGeom>
              <a:avLst/>
              <a:gdLst/>
              <a:ahLst/>
              <a:rect l="l" t="t" r="r" b="b"/>
              <a:pathLst>
                <a:path w="19818" h="293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CustomShape 12"/>
            <p:cNvSpPr/>
            <p:nvPr/>
          </p:nvSpPr>
          <p:spPr>
            <a:xfrm>
              <a:off x="7139880" y="2974320"/>
              <a:ext cx="361440" cy="274680"/>
            </a:xfrm>
            <a:custGeom>
              <a:avLst/>
              <a:gdLst/>
              <a:ahLst/>
              <a:rect l="l" t="t" r="r" b="b"/>
              <a:pathLst>
                <a:path w="19152" h="14557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CustomShape 13"/>
            <p:cNvSpPr/>
            <p:nvPr/>
          </p:nvSpPr>
          <p:spPr>
            <a:xfrm>
              <a:off x="7144560" y="3007080"/>
              <a:ext cx="342000" cy="241920"/>
            </a:xfrm>
            <a:custGeom>
              <a:avLst/>
              <a:gdLst/>
              <a:ahLst/>
              <a:rect l="l" t="t" r="r" b="b"/>
              <a:pathLst>
                <a:path w="18116" h="1283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CustomShape 14"/>
            <p:cNvSpPr/>
            <p:nvPr/>
          </p:nvSpPr>
          <p:spPr>
            <a:xfrm>
              <a:off x="7122240" y="2968200"/>
              <a:ext cx="385200" cy="565200"/>
            </a:xfrm>
            <a:custGeom>
              <a:avLst/>
              <a:gdLst/>
              <a:ahLst/>
              <a:rect l="l" t="t" r="r" b="b"/>
              <a:pathLst>
                <a:path w="20408" h="2993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CustomShape 15"/>
            <p:cNvSpPr/>
            <p:nvPr/>
          </p:nvSpPr>
          <p:spPr>
            <a:xfrm>
              <a:off x="7389000" y="3047760"/>
              <a:ext cx="100080" cy="316440"/>
            </a:xfrm>
            <a:custGeom>
              <a:avLst/>
              <a:gdLst/>
              <a:ahLst/>
              <a:rect l="l" t="t" r="r" b="b"/>
              <a:pathLst>
                <a:path w="5325" h="16776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6" name="CustomShape 16"/>
            <p:cNvSpPr/>
            <p:nvPr/>
          </p:nvSpPr>
          <p:spPr>
            <a:xfrm>
              <a:off x="6300360" y="2928600"/>
              <a:ext cx="1859760" cy="1681560"/>
            </a:xfrm>
            <a:custGeom>
              <a:avLst/>
              <a:gdLst/>
              <a:ahLst/>
              <a:rect l="l" t="t" r="r" b="b"/>
              <a:pathLst>
                <a:path w="98454" h="89039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7" name="CustomShape 17"/>
            <p:cNvSpPr/>
            <p:nvPr/>
          </p:nvSpPr>
          <p:spPr>
            <a:xfrm>
              <a:off x="7226280" y="3706920"/>
              <a:ext cx="933480" cy="903240"/>
            </a:xfrm>
            <a:custGeom>
              <a:avLst/>
              <a:gdLst/>
              <a:ahLst/>
              <a:rect l="l" t="t" r="r" b="b"/>
              <a:pathLst>
                <a:path w="49431" h="4784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CustomShape 18"/>
            <p:cNvSpPr/>
            <p:nvPr/>
          </p:nvSpPr>
          <p:spPr>
            <a:xfrm>
              <a:off x="6300360" y="3732840"/>
              <a:ext cx="324360" cy="877680"/>
            </a:xfrm>
            <a:custGeom>
              <a:avLst/>
              <a:gdLst/>
              <a:ahLst/>
              <a:rect l="l" t="t" r="r" b="b"/>
              <a:pathLst>
                <a:path w="17193" h="4647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9" name="CustomShape 19"/>
            <p:cNvSpPr/>
            <p:nvPr/>
          </p:nvSpPr>
          <p:spPr>
            <a:xfrm>
              <a:off x="7228440" y="4302000"/>
              <a:ext cx="705240" cy="302760"/>
            </a:xfrm>
            <a:custGeom>
              <a:avLst/>
              <a:gdLst/>
              <a:ahLst/>
              <a:rect l="l" t="t" r="r" b="b"/>
              <a:pathLst>
                <a:path w="37341" h="16046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0" name="CustomShape 20"/>
            <p:cNvSpPr/>
            <p:nvPr/>
          </p:nvSpPr>
          <p:spPr>
            <a:xfrm>
              <a:off x="6309360" y="3928320"/>
              <a:ext cx="268560" cy="676440"/>
            </a:xfrm>
            <a:custGeom>
              <a:avLst/>
              <a:gdLst/>
              <a:ahLst/>
              <a:rect l="l" t="t" r="r" b="b"/>
              <a:pathLst>
                <a:path w="14234" h="35825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1" name="CustomShape 21"/>
            <p:cNvSpPr/>
            <p:nvPr/>
          </p:nvSpPr>
          <p:spPr>
            <a:xfrm>
              <a:off x="6294600" y="2923200"/>
              <a:ext cx="1870920" cy="1693440"/>
            </a:xfrm>
            <a:custGeom>
              <a:avLst/>
              <a:gdLst/>
              <a:ahLst/>
              <a:rect l="l" t="t" r="r" b="b"/>
              <a:pathLst>
                <a:path w="99046" h="89665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2" name="CustomShape 22"/>
            <p:cNvSpPr/>
            <p:nvPr/>
          </p:nvSpPr>
          <p:spPr>
            <a:xfrm>
              <a:off x="6851160" y="2920320"/>
              <a:ext cx="293760" cy="1332720"/>
            </a:xfrm>
            <a:custGeom>
              <a:avLst/>
              <a:gdLst/>
              <a:ahLst/>
              <a:rect l="l" t="t" r="r" b="b"/>
              <a:pathLst>
                <a:path w="15566" h="70578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CustomShape 23"/>
            <p:cNvSpPr/>
            <p:nvPr/>
          </p:nvSpPr>
          <p:spPr>
            <a:xfrm>
              <a:off x="7387920" y="2971440"/>
              <a:ext cx="272160" cy="1177920"/>
            </a:xfrm>
            <a:custGeom>
              <a:avLst/>
              <a:gdLst/>
              <a:ahLst/>
              <a:rect l="l" t="t" r="r" b="b"/>
              <a:pathLst>
                <a:path w="14420" h="62369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4" name="CustomShape 24"/>
            <p:cNvSpPr/>
            <p:nvPr/>
          </p:nvSpPr>
          <p:spPr>
            <a:xfrm>
              <a:off x="6884280" y="3648240"/>
              <a:ext cx="837720" cy="556200"/>
            </a:xfrm>
            <a:custGeom>
              <a:avLst/>
              <a:gdLst/>
              <a:ahLst/>
              <a:rect l="l" t="t" r="r" b="b"/>
              <a:pathLst>
                <a:path w="44365" h="29468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5" name="CustomShape 25"/>
            <p:cNvSpPr/>
            <p:nvPr/>
          </p:nvSpPr>
          <p:spPr>
            <a:xfrm>
              <a:off x="7396200" y="3727080"/>
              <a:ext cx="299880" cy="122040"/>
            </a:xfrm>
            <a:custGeom>
              <a:avLst/>
              <a:gdLst/>
              <a:ahLst/>
              <a:rect l="l" t="t" r="r" b="b"/>
              <a:pathLst>
                <a:path w="15898" h="6471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6" name="CustomShape 26"/>
            <p:cNvSpPr/>
            <p:nvPr/>
          </p:nvSpPr>
          <p:spPr>
            <a:xfrm>
              <a:off x="6884280" y="3769560"/>
              <a:ext cx="622800" cy="434880"/>
            </a:xfrm>
            <a:custGeom>
              <a:avLst/>
              <a:gdLst/>
              <a:ahLst/>
              <a:rect l="l" t="t" r="r" b="b"/>
              <a:pathLst>
                <a:path w="32978" h="23034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7" name="CustomShape 27"/>
            <p:cNvSpPr/>
            <p:nvPr/>
          </p:nvSpPr>
          <p:spPr>
            <a:xfrm>
              <a:off x="7396200" y="3727080"/>
              <a:ext cx="248400" cy="116280"/>
            </a:xfrm>
            <a:custGeom>
              <a:avLst/>
              <a:gdLst/>
              <a:ahLst/>
              <a:rect l="l" t="t" r="r" b="b"/>
              <a:pathLst>
                <a:path w="13163" h="6175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8" name="CustomShape 28"/>
            <p:cNvSpPr/>
            <p:nvPr/>
          </p:nvSpPr>
          <p:spPr>
            <a:xfrm>
              <a:off x="6930360" y="3782880"/>
              <a:ext cx="559080" cy="374760"/>
            </a:xfrm>
            <a:custGeom>
              <a:avLst/>
              <a:gdLst/>
              <a:ahLst/>
              <a:rect l="l" t="t" r="r" b="b"/>
              <a:pathLst>
                <a:path w="29614" h="1985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9" name="CustomShape 29"/>
            <p:cNvSpPr/>
            <p:nvPr/>
          </p:nvSpPr>
          <p:spPr>
            <a:xfrm>
              <a:off x="7200720" y="3926160"/>
              <a:ext cx="31680" cy="51120"/>
            </a:xfrm>
            <a:custGeom>
              <a:avLst/>
              <a:gdLst/>
              <a:ahLst/>
              <a:rect l="l" t="t" r="r" b="b"/>
              <a:pathLst>
                <a:path w="1702" h="2727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0" name="CustomShape 30"/>
            <p:cNvSpPr/>
            <p:nvPr/>
          </p:nvSpPr>
          <p:spPr>
            <a:xfrm>
              <a:off x="7269840" y="3875400"/>
              <a:ext cx="60480" cy="120240"/>
            </a:xfrm>
            <a:custGeom>
              <a:avLst/>
              <a:gdLst/>
              <a:ahLst/>
              <a:rect l="l" t="t" r="r" b="b"/>
              <a:pathLst>
                <a:path w="3218" h="6375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1" name="CustomShape 31"/>
            <p:cNvSpPr/>
            <p:nvPr/>
          </p:nvSpPr>
          <p:spPr>
            <a:xfrm>
              <a:off x="7341480" y="3804120"/>
              <a:ext cx="82080" cy="146520"/>
            </a:xfrm>
            <a:custGeom>
              <a:avLst/>
              <a:gdLst/>
              <a:ahLst/>
              <a:rect l="l" t="t" r="r" b="b"/>
              <a:pathLst>
                <a:path w="4364" h="7783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CustomShape 32"/>
            <p:cNvSpPr/>
            <p:nvPr/>
          </p:nvSpPr>
          <p:spPr>
            <a:xfrm>
              <a:off x="6877800" y="3641760"/>
              <a:ext cx="847440" cy="568440"/>
            </a:xfrm>
            <a:custGeom>
              <a:avLst/>
              <a:gdLst/>
              <a:ahLst/>
              <a:rect l="l" t="t" r="r" b="b"/>
              <a:pathLst>
                <a:path w="44883" h="30119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CustomShape 33"/>
            <p:cNvSpPr/>
            <p:nvPr/>
          </p:nvSpPr>
          <p:spPr>
            <a:xfrm>
              <a:off x="6145920" y="2926080"/>
              <a:ext cx="797400" cy="1564560"/>
            </a:xfrm>
            <a:custGeom>
              <a:avLst/>
              <a:gdLst/>
              <a:ahLst/>
              <a:rect l="l" t="t" r="r" b="b"/>
              <a:pathLst>
                <a:path w="42221" h="82839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CustomShape 34"/>
            <p:cNvSpPr/>
            <p:nvPr/>
          </p:nvSpPr>
          <p:spPr>
            <a:xfrm>
              <a:off x="6145920" y="3453480"/>
              <a:ext cx="773640" cy="1037160"/>
            </a:xfrm>
            <a:custGeom>
              <a:avLst/>
              <a:gdLst/>
              <a:ahLst/>
              <a:rect l="l" t="t" r="r" b="b"/>
              <a:pathLst>
                <a:path w="40964" h="54927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CustomShape 35"/>
            <p:cNvSpPr/>
            <p:nvPr/>
          </p:nvSpPr>
          <p:spPr>
            <a:xfrm>
              <a:off x="6152040" y="3641760"/>
              <a:ext cx="761040" cy="842760"/>
            </a:xfrm>
            <a:custGeom>
              <a:avLst/>
              <a:gdLst/>
              <a:ahLst/>
              <a:rect l="l" t="t" r="r" b="b"/>
              <a:pathLst>
                <a:path w="40299" h="44624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CustomShape 36"/>
            <p:cNvSpPr/>
            <p:nvPr/>
          </p:nvSpPr>
          <p:spPr>
            <a:xfrm>
              <a:off x="6140160" y="2920320"/>
              <a:ext cx="809280" cy="1575720"/>
            </a:xfrm>
            <a:custGeom>
              <a:avLst/>
              <a:gdLst/>
              <a:ahLst/>
              <a:rect l="l" t="t" r="r" b="b"/>
              <a:pathLst>
                <a:path w="42850" h="83444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7" name="CustomShape 37"/>
            <p:cNvSpPr/>
            <p:nvPr/>
          </p:nvSpPr>
          <p:spPr>
            <a:xfrm>
              <a:off x="6660000" y="3668400"/>
              <a:ext cx="209160" cy="304200"/>
            </a:xfrm>
            <a:custGeom>
              <a:avLst/>
              <a:gdLst/>
              <a:ahLst/>
              <a:rect l="l" t="t" r="r" b="b"/>
              <a:pathLst>
                <a:path w="11092" h="16121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CustomShape 38"/>
            <p:cNvSpPr/>
            <p:nvPr/>
          </p:nvSpPr>
          <p:spPr>
            <a:xfrm>
              <a:off x="6653520" y="3662640"/>
              <a:ext cx="221760" cy="316440"/>
            </a:xfrm>
            <a:custGeom>
              <a:avLst/>
              <a:gdLst/>
              <a:ahLst/>
              <a:rect l="l" t="t" r="r" b="b"/>
              <a:pathLst>
                <a:path w="11758" h="16763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CustomShape 39"/>
            <p:cNvSpPr/>
            <p:nvPr/>
          </p:nvSpPr>
          <p:spPr>
            <a:xfrm>
              <a:off x="6752880" y="3593880"/>
              <a:ext cx="52920" cy="119160"/>
            </a:xfrm>
            <a:custGeom>
              <a:avLst/>
              <a:gdLst/>
              <a:ahLst/>
              <a:rect l="l" t="t" r="r" b="b"/>
              <a:pathLst>
                <a:path w="2811" h="6323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0" name="CustomShape 40"/>
            <p:cNvSpPr/>
            <p:nvPr/>
          </p:nvSpPr>
          <p:spPr>
            <a:xfrm>
              <a:off x="6747120" y="3588120"/>
              <a:ext cx="64080" cy="130320"/>
            </a:xfrm>
            <a:custGeom>
              <a:avLst/>
              <a:gdLst/>
              <a:ahLst/>
              <a:rect l="l" t="t" r="r" b="b"/>
              <a:pathLst>
                <a:path w="3403" h="6914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CustomShape 41"/>
            <p:cNvSpPr/>
            <p:nvPr/>
          </p:nvSpPr>
          <p:spPr>
            <a:xfrm>
              <a:off x="7443720" y="3502800"/>
              <a:ext cx="981000" cy="810360"/>
            </a:xfrm>
            <a:custGeom>
              <a:avLst/>
              <a:gdLst/>
              <a:ahLst/>
              <a:rect l="l" t="t" r="r" b="b"/>
              <a:pathLst>
                <a:path w="51945" h="42926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2" name="CustomShape 42"/>
            <p:cNvSpPr/>
            <p:nvPr/>
          </p:nvSpPr>
          <p:spPr>
            <a:xfrm>
              <a:off x="7443720" y="3496680"/>
              <a:ext cx="980280" cy="822240"/>
            </a:xfrm>
            <a:custGeom>
              <a:avLst/>
              <a:gdLst/>
              <a:ahLst/>
              <a:rect l="l" t="t" r="r" b="b"/>
              <a:pathLst>
                <a:path w="51908" h="43552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3" name="CustomShape 43"/>
            <p:cNvSpPr/>
            <p:nvPr/>
          </p:nvSpPr>
          <p:spPr>
            <a:xfrm>
              <a:off x="7535160" y="4042080"/>
              <a:ext cx="40320" cy="71280"/>
            </a:xfrm>
            <a:custGeom>
              <a:avLst/>
              <a:gdLst/>
              <a:ahLst/>
              <a:rect l="l" t="t" r="r" b="b"/>
              <a:pathLst>
                <a:path w="2145" h="3793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4" name="CustomShape 44"/>
            <p:cNvSpPr/>
            <p:nvPr/>
          </p:nvSpPr>
          <p:spPr>
            <a:xfrm>
              <a:off x="7582680" y="3508560"/>
              <a:ext cx="340560" cy="499680"/>
            </a:xfrm>
            <a:custGeom>
              <a:avLst/>
              <a:gdLst/>
              <a:ahLst/>
              <a:rect l="l" t="t" r="r" b="b"/>
              <a:pathLst>
                <a:path w="18043" h="26464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5" name="CustomShape 45"/>
            <p:cNvSpPr/>
            <p:nvPr/>
          </p:nvSpPr>
          <p:spPr>
            <a:xfrm>
              <a:off x="7938000" y="3511440"/>
              <a:ext cx="56160" cy="12960"/>
            </a:xfrm>
            <a:custGeom>
              <a:avLst/>
              <a:gdLst/>
              <a:ahLst/>
              <a:rect l="l" t="t" r="r" b="b"/>
              <a:pathLst>
                <a:path w="2996" h="703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6" name="CustomShape 46"/>
            <p:cNvSpPr/>
            <p:nvPr/>
          </p:nvSpPr>
          <p:spPr>
            <a:xfrm>
              <a:off x="8141400" y="3954960"/>
              <a:ext cx="198720" cy="85680"/>
            </a:xfrm>
            <a:custGeom>
              <a:avLst/>
              <a:gdLst/>
              <a:ahLst/>
              <a:rect l="l" t="t" r="r" b="b"/>
              <a:pathLst>
                <a:path w="10529" h="4546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CustomShape 47"/>
            <p:cNvSpPr/>
            <p:nvPr/>
          </p:nvSpPr>
          <p:spPr>
            <a:xfrm>
              <a:off x="8168760" y="3966480"/>
              <a:ext cx="158760" cy="68040"/>
            </a:xfrm>
            <a:custGeom>
              <a:avLst/>
              <a:gdLst/>
              <a:ahLst/>
              <a:rect l="l" t="t" r="r" b="b"/>
              <a:pathLst>
                <a:path w="8430" h="3624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CustomShape 48"/>
            <p:cNvSpPr/>
            <p:nvPr/>
          </p:nvSpPr>
          <p:spPr>
            <a:xfrm>
              <a:off x="8157600" y="3948480"/>
              <a:ext cx="181080" cy="98280"/>
            </a:xfrm>
            <a:custGeom>
              <a:avLst/>
              <a:gdLst/>
              <a:ahLst/>
              <a:rect l="l" t="t" r="r" b="b"/>
              <a:pathLst>
                <a:path w="9613" h="5214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CustomShape 49"/>
            <p:cNvSpPr/>
            <p:nvPr/>
          </p:nvSpPr>
          <p:spPr>
            <a:xfrm>
              <a:off x="8118360" y="3884760"/>
              <a:ext cx="270720" cy="117000"/>
            </a:xfrm>
            <a:custGeom>
              <a:avLst/>
              <a:gdLst/>
              <a:ahLst/>
              <a:rect l="l" t="t" r="r" b="b"/>
              <a:pathLst>
                <a:path w="14342" h="6215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0" name="CustomShape 50"/>
            <p:cNvSpPr/>
            <p:nvPr/>
          </p:nvSpPr>
          <p:spPr>
            <a:xfrm>
              <a:off x="8154000" y="3891240"/>
              <a:ext cx="219600" cy="105120"/>
            </a:xfrm>
            <a:custGeom>
              <a:avLst/>
              <a:gdLst/>
              <a:ahLst/>
              <a:rect l="l" t="t" r="r" b="b"/>
              <a:pathLst>
                <a:path w="11647" h="5584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1" name="CustomShape 51"/>
            <p:cNvSpPr/>
            <p:nvPr/>
          </p:nvSpPr>
          <p:spPr>
            <a:xfrm>
              <a:off x="8142120" y="3879360"/>
              <a:ext cx="242640" cy="128160"/>
            </a:xfrm>
            <a:custGeom>
              <a:avLst/>
              <a:gdLst/>
              <a:ahLst/>
              <a:rect l="l" t="t" r="r" b="b"/>
              <a:pathLst>
                <a:path w="12866" h="6803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2" name="CustomShape 52"/>
            <p:cNvSpPr/>
            <p:nvPr/>
          </p:nvSpPr>
          <p:spPr>
            <a:xfrm>
              <a:off x="8093880" y="3820320"/>
              <a:ext cx="295920" cy="127800"/>
            </a:xfrm>
            <a:custGeom>
              <a:avLst/>
              <a:gdLst/>
              <a:ahLst/>
              <a:rect l="l" t="t" r="r" b="b"/>
              <a:pathLst>
                <a:path w="15687" h="6781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3" name="CustomShape 53"/>
            <p:cNvSpPr/>
            <p:nvPr/>
          </p:nvSpPr>
          <p:spPr>
            <a:xfrm>
              <a:off x="8132400" y="3827520"/>
              <a:ext cx="241920" cy="114840"/>
            </a:xfrm>
            <a:custGeom>
              <a:avLst/>
              <a:gdLst/>
              <a:ahLst/>
              <a:rect l="l" t="t" r="r" b="b"/>
              <a:pathLst>
                <a:path w="12830" h="6101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CustomShape 54"/>
            <p:cNvSpPr/>
            <p:nvPr/>
          </p:nvSpPr>
          <p:spPr>
            <a:xfrm>
              <a:off x="8121240" y="3814560"/>
              <a:ext cx="264240" cy="139320"/>
            </a:xfrm>
            <a:custGeom>
              <a:avLst/>
              <a:gdLst/>
              <a:ahLst/>
              <a:rect l="l" t="t" r="r" b="b"/>
              <a:pathLst>
                <a:path w="14012" h="7395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5" name="CustomShape 55"/>
            <p:cNvSpPr/>
            <p:nvPr/>
          </p:nvSpPr>
          <p:spPr>
            <a:xfrm>
              <a:off x="8101440" y="3761280"/>
              <a:ext cx="296280" cy="127440"/>
            </a:xfrm>
            <a:custGeom>
              <a:avLst/>
              <a:gdLst/>
              <a:ahLst/>
              <a:rect l="l" t="t" r="r" b="b"/>
              <a:pathLst>
                <a:path w="15699" h="6773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6" name="CustomShape 56"/>
            <p:cNvSpPr/>
            <p:nvPr/>
          </p:nvSpPr>
          <p:spPr>
            <a:xfrm>
              <a:off x="8134560" y="3761280"/>
              <a:ext cx="253080" cy="127440"/>
            </a:xfrm>
            <a:custGeom>
              <a:avLst/>
              <a:gdLst/>
              <a:ahLst/>
              <a:rect l="l" t="t" r="r" b="b"/>
              <a:pathLst>
                <a:path w="13421" h="6766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7" name="CustomShape 57"/>
            <p:cNvSpPr/>
            <p:nvPr/>
          </p:nvSpPr>
          <p:spPr>
            <a:xfrm>
              <a:off x="8128800" y="3755160"/>
              <a:ext cx="264240" cy="140040"/>
            </a:xfrm>
            <a:custGeom>
              <a:avLst/>
              <a:gdLst/>
              <a:ahLst/>
              <a:rect l="l" t="t" r="r" b="b"/>
              <a:pathLst>
                <a:path w="14013" h="7432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8" name="CustomShape 58"/>
            <p:cNvSpPr/>
            <p:nvPr/>
          </p:nvSpPr>
          <p:spPr>
            <a:xfrm>
              <a:off x="7077600" y="2297520"/>
              <a:ext cx="641520" cy="791280"/>
            </a:xfrm>
            <a:custGeom>
              <a:avLst/>
              <a:gdLst/>
              <a:ahLst/>
              <a:rect l="l" t="t" r="r" b="b"/>
              <a:pathLst>
                <a:path w="33977" h="41912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9" name="CustomShape 59"/>
            <p:cNvSpPr/>
            <p:nvPr/>
          </p:nvSpPr>
          <p:spPr>
            <a:xfrm>
              <a:off x="7098480" y="2297520"/>
              <a:ext cx="524880" cy="302760"/>
            </a:xfrm>
            <a:custGeom>
              <a:avLst/>
              <a:gdLst/>
              <a:ahLst/>
              <a:rect l="l" t="t" r="r" b="b"/>
              <a:pathLst>
                <a:path w="27802" h="16045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0" name="CustomShape 60"/>
            <p:cNvSpPr/>
            <p:nvPr/>
          </p:nvSpPr>
          <p:spPr>
            <a:xfrm>
              <a:off x="7097040" y="2614320"/>
              <a:ext cx="622080" cy="474480"/>
            </a:xfrm>
            <a:custGeom>
              <a:avLst/>
              <a:gdLst/>
              <a:ahLst/>
              <a:rect l="l" t="t" r="r" b="b"/>
              <a:pathLst>
                <a:path w="32941" h="25145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1" name="CustomShape 61"/>
            <p:cNvSpPr/>
            <p:nvPr/>
          </p:nvSpPr>
          <p:spPr>
            <a:xfrm>
              <a:off x="7097040" y="2614680"/>
              <a:ext cx="622080" cy="474480"/>
            </a:xfrm>
            <a:custGeom>
              <a:avLst/>
              <a:gdLst/>
              <a:ahLst/>
              <a:rect l="l" t="t" r="r" b="b"/>
              <a:pathLst>
                <a:path w="32941" h="251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2" name="CustomShape 62"/>
            <p:cNvSpPr/>
            <p:nvPr/>
          </p:nvSpPr>
          <p:spPr>
            <a:xfrm>
              <a:off x="7352280" y="2559240"/>
              <a:ext cx="212040" cy="212040"/>
            </a:xfrm>
            <a:custGeom>
              <a:avLst/>
              <a:gdLst/>
              <a:ahLst/>
              <a:rect l="l" t="t" r="r" b="b"/>
              <a:pathLst>
                <a:path w="11240" h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3" name="CustomShape 63"/>
            <p:cNvSpPr/>
            <p:nvPr/>
          </p:nvSpPr>
          <p:spPr>
            <a:xfrm>
              <a:off x="7352280" y="2559240"/>
              <a:ext cx="212040" cy="212040"/>
            </a:xfrm>
            <a:custGeom>
              <a:avLst/>
              <a:gdLst/>
              <a:ahLst/>
              <a:rect l="l" t="t" r="r" b="b"/>
              <a:pathLst>
                <a:path w="11240" h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4" name="CustomShape 64"/>
            <p:cNvSpPr/>
            <p:nvPr/>
          </p:nvSpPr>
          <p:spPr>
            <a:xfrm>
              <a:off x="7098480" y="2297520"/>
              <a:ext cx="524880" cy="302760"/>
            </a:xfrm>
            <a:custGeom>
              <a:avLst/>
              <a:gdLst/>
              <a:ahLst/>
              <a:rect l="l" t="t" r="r" b="b"/>
              <a:pathLst>
                <a:path w="27802" h="16046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5" name="CustomShape 65"/>
            <p:cNvSpPr/>
            <p:nvPr/>
          </p:nvSpPr>
          <p:spPr>
            <a:xfrm>
              <a:off x="7508520" y="2571840"/>
              <a:ext cx="6480" cy="3960"/>
            </a:xfrm>
            <a:custGeom>
              <a:avLst/>
              <a:gdLst/>
              <a:ahLst/>
              <a:rect l="l" t="t" r="r" b="b"/>
              <a:pathLst>
                <a:path w="371" h="223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rgbClr val="ddf1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6" name="CustomShape 66"/>
            <p:cNvSpPr/>
            <p:nvPr/>
          </p:nvSpPr>
          <p:spPr>
            <a:xfrm>
              <a:off x="7085880" y="2291760"/>
              <a:ext cx="639360" cy="802800"/>
            </a:xfrm>
            <a:custGeom>
              <a:avLst/>
              <a:gdLst/>
              <a:ahLst/>
              <a:rect l="l" t="t" r="r" b="b"/>
              <a:pathLst>
                <a:path w="33866" h="42523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7" name="CustomShape 67"/>
            <p:cNvSpPr/>
            <p:nvPr/>
          </p:nvSpPr>
          <p:spPr>
            <a:xfrm>
              <a:off x="7053840" y="2523240"/>
              <a:ext cx="216720" cy="217440"/>
            </a:xfrm>
            <a:custGeom>
              <a:avLst/>
              <a:gdLst/>
              <a:ahLst/>
              <a:rect l="l" t="t" r="r" b="b"/>
              <a:pathLst>
                <a:path w="11499" h="11536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8" name="CustomShape 68"/>
            <p:cNvSpPr/>
            <p:nvPr/>
          </p:nvSpPr>
          <p:spPr>
            <a:xfrm>
              <a:off x="7072920" y="2599200"/>
              <a:ext cx="198000" cy="141480"/>
            </a:xfrm>
            <a:custGeom>
              <a:avLst/>
              <a:gdLst/>
              <a:ahLst/>
              <a:rect l="l" t="t" r="r" b="b"/>
              <a:pathLst>
                <a:path w="10500" h="7506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9" name="CustomShape 69"/>
            <p:cNvSpPr/>
            <p:nvPr/>
          </p:nvSpPr>
          <p:spPr>
            <a:xfrm>
              <a:off x="7047720" y="2517480"/>
              <a:ext cx="228600" cy="228600"/>
            </a:xfrm>
            <a:custGeom>
              <a:avLst/>
              <a:gdLst/>
              <a:ahLst/>
              <a:rect l="l" t="t" r="r" b="b"/>
              <a:pathLst>
                <a:path w="12127" h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0" name="CustomShape 70"/>
            <p:cNvSpPr/>
            <p:nvPr/>
          </p:nvSpPr>
          <p:spPr>
            <a:xfrm>
              <a:off x="7350840" y="2523240"/>
              <a:ext cx="217440" cy="217440"/>
            </a:xfrm>
            <a:custGeom>
              <a:avLst/>
              <a:gdLst/>
              <a:ahLst/>
              <a:rect l="l" t="t" r="r" b="b"/>
              <a:pathLst>
                <a:path w="11536" h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1" name="CustomShape 71"/>
            <p:cNvSpPr/>
            <p:nvPr/>
          </p:nvSpPr>
          <p:spPr>
            <a:xfrm>
              <a:off x="7362000" y="2597760"/>
              <a:ext cx="206280" cy="142920"/>
            </a:xfrm>
            <a:custGeom>
              <a:avLst/>
              <a:gdLst/>
              <a:ahLst/>
              <a:rect l="l" t="t" r="r" b="b"/>
              <a:pathLst>
                <a:path w="10945" h="758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2" name="CustomShape 72"/>
            <p:cNvSpPr/>
            <p:nvPr/>
          </p:nvSpPr>
          <p:spPr>
            <a:xfrm>
              <a:off x="7345080" y="2517480"/>
              <a:ext cx="228600" cy="228600"/>
            </a:xfrm>
            <a:custGeom>
              <a:avLst/>
              <a:gdLst/>
              <a:ahLst/>
              <a:rect l="l" t="t" r="r" b="b"/>
              <a:pathLst>
                <a:path w="12128" h="12127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3" name="CustomShape 73"/>
            <p:cNvSpPr/>
            <p:nvPr/>
          </p:nvSpPr>
          <p:spPr>
            <a:xfrm>
              <a:off x="7264800" y="2565720"/>
              <a:ext cx="97560" cy="29160"/>
            </a:xfrm>
            <a:custGeom>
              <a:avLst/>
              <a:gdLst/>
              <a:ahLst/>
              <a:rect l="l" t="t" r="r" b="b"/>
              <a:pathLst>
                <a:path w="5176" h="1563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4" name="CustomShape 74"/>
            <p:cNvSpPr/>
            <p:nvPr/>
          </p:nvSpPr>
          <p:spPr>
            <a:xfrm>
              <a:off x="7116120" y="2443320"/>
              <a:ext cx="116280" cy="56160"/>
            </a:xfrm>
            <a:custGeom>
              <a:avLst/>
              <a:gdLst/>
              <a:ahLst/>
              <a:rect l="l" t="t" r="r" b="b"/>
              <a:pathLst>
                <a:path w="6175" h="2986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5" name="CustomShape 75"/>
            <p:cNvSpPr/>
            <p:nvPr/>
          </p:nvSpPr>
          <p:spPr>
            <a:xfrm>
              <a:off x="7359840" y="2435760"/>
              <a:ext cx="137880" cy="60840"/>
            </a:xfrm>
            <a:custGeom>
              <a:avLst/>
              <a:gdLst/>
              <a:ahLst/>
              <a:rect l="l" t="t" r="r" b="b"/>
              <a:pathLst>
                <a:path w="7321" h="3248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6" name="CustomShape 76"/>
            <p:cNvSpPr/>
            <p:nvPr/>
          </p:nvSpPr>
          <p:spPr>
            <a:xfrm>
              <a:off x="7233480" y="2623680"/>
              <a:ext cx="73080" cy="202320"/>
            </a:xfrm>
            <a:custGeom>
              <a:avLst/>
              <a:gdLst/>
              <a:ahLst/>
              <a:rect l="l" t="t" r="r" b="b"/>
              <a:pathLst>
                <a:path w="3883" h="10737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7" name="CustomShape 77"/>
            <p:cNvSpPr/>
            <p:nvPr/>
          </p:nvSpPr>
          <p:spPr>
            <a:xfrm>
              <a:off x="7283520" y="2843640"/>
              <a:ext cx="123120" cy="45720"/>
            </a:xfrm>
            <a:custGeom>
              <a:avLst/>
              <a:gdLst/>
              <a:ahLst/>
              <a:rect l="l" t="t" r="r" b="b"/>
              <a:pathLst>
                <a:path w="6545" h="2446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8" name="CustomShape 78"/>
            <p:cNvSpPr/>
            <p:nvPr/>
          </p:nvSpPr>
          <p:spPr>
            <a:xfrm>
              <a:off x="3994560" y="4605120"/>
              <a:ext cx="897840" cy="11520"/>
            </a:xfrm>
            <a:custGeom>
              <a:avLst/>
              <a:gdLst/>
              <a:ahLst/>
              <a:rect l="l" t="t" r="r" b="b"/>
              <a:pathLst>
                <a:path w="47545" h="63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9" name="CustomShape 79"/>
            <p:cNvSpPr/>
            <p:nvPr/>
          </p:nvSpPr>
          <p:spPr>
            <a:xfrm>
              <a:off x="4984920" y="4605120"/>
              <a:ext cx="3055320" cy="11520"/>
            </a:xfrm>
            <a:custGeom>
              <a:avLst/>
              <a:gdLst/>
              <a:ahLst/>
              <a:rect l="l" t="t" r="r" b="b"/>
              <a:pathLst>
                <a:path w="161747" h="63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0" name="CustomShape 80"/>
            <p:cNvSpPr/>
            <p:nvPr/>
          </p:nvSpPr>
          <p:spPr>
            <a:xfrm>
              <a:off x="8115480" y="4605120"/>
              <a:ext cx="119880" cy="11520"/>
            </a:xfrm>
            <a:custGeom>
              <a:avLst/>
              <a:gdLst/>
              <a:ahLst/>
              <a:rect l="l" t="t" r="r" b="b"/>
              <a:pathLst>
                <a:path w="6360" h="63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1" name="CustomShape 81"/>
            <p:cNvSpPr/>
            <p:nvPr/>
          </p:nvSpPr>
          <p:spPr>
            <a:xfrm>
              <a:off x="6376320" y="2932200"/>
              <a:ext cx="264240" cy="619200"/>
            </a:xfrm>
            <a:custGeom>
              <a:avLst/>
              <a:gdLst/>
              <a:ahLst/>
              <a:rect l="l" t="t" r="r" b="b"/>
              <a:pathLst>
                <a:path w="14013" h="32794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2" name="CustomShape 82"/>
            <p:cNvSpPr/>
            <p:nvPr/>
          </p:nvSpPr>
          <p:spPr>
            <a:xfrm>
              <a:off x="4538160" y="2246400"/>
              <a:ext cx="816120" cy="1305000"/>
            </a:xfrm>
            <a:custGeom>
              <a:avLst/>
              <a:gdLst/>
              <a:ahLst/>
              <a:rect l="l" t="t" r="r" b="b"/>
              <a:pathLst>
                <a:path w="43220" h="69099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3" name="CustomShape 83"/>
            <p:cNvSpPr/>
            <p:nvPr/>
          </p:nvSpPr>
          <p:spPr>
            <a:xfrm>
              <a:off x="4538160" y="2246400"/>
              <a:ext cx="2102760" cy="1305000"/>
            </a:xfrm>
            <a:custGeom>
              <a:avLst/>
              <a:gdLst/>
              <a:ahLst/>
              <a:rect l="l" t="t" r="r" b="b"/>
              <a:pathLst>
                <a:path w="111320" h="69099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rgbClr val="f3fa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4" name="CustomShape 84"/>
            <p:cNvSpPr/>
            <p:nvPr/>
          </p:nvSpPr>
          <p:spPr>
            <a:xfrm>
              <a:off x="6348600" y="3533760"/>
              <a:ext cx="20520" cy="17640"/>
            </a:xfrm>
            <a:custGeom>
              <a:avLst/>
              <a:gdLst/>
              <a:ahLst/>
              <a:rect l="l" t="t" r="r" b="b"/>
              <a:pathLst>
                <a:path w="1110" h="962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5" name="CustomShape 85"/>
            <p:cNvSpPr/>
            <p:nvPr/>
          </p:nvSpPr>
          <p:spPr>
            <a:xfrm>
              <a:off x="6330960" y="3513960"/>
              <a:ext cx="42840" cy="37440"/>
            </a:xfrm>
            <a:custGeom>
              <a:avLst/>
              <a:gdLst/>
              <a:ahLst/>
              <a:rect l="l" t="t" r="r" b="b"/>
              <a:pathLst>
                <a:path w="2293" h="1997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6" name="CustomShape 86"/>
            <p:cNvSpPr/>
            <p:nvPr/>
          </p:nvSpPr>
          <p:spPr>
            <a:xfrm>
              <a:off x="6364440" y="2920320"/>
              <a:ext cx="276120" cy="631080"/>
            </a:xfrm>
            <a:custGeom>
              <a:avLst/>
              <a:gdLst/>
              <a:ahLst/>
              <a:rect l="l" t="t" r="r" b="b"/>
              <a:pathLst>
                <a:path w="14642" h="3342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7" name="CustomShape 87"/>
            <p:cNvSpPr/>
            <p:nvPr/>
          </p:nvSpPr>
          <p:spPr>
            <a:xfrm>
              <a:off x="4498200" y="2162160"/>
              <a:ext cx="2183040" cy="1473840"/>
            </a:xfrm>
            <a:custGeom>
              <a:avLst/>
              <a:gdLst/>
              <a:ahLst/>
              <a:rect l="l" t="t" r="r" b="b"/>
              <a:pathLst>
                <a:path w="115571" h="78046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8" name="CustomShape 88"/>
            <p:cNvSpPr/>
            <p:nvPr/>
          </p:nvSpPr>
          <p:spPr>
            <a:xfrm>
              <a:off x="4492080" y="2155680"/>
              <a:ext cx="2194920" cy="1485720"/>
            </a:xfrm>
            <a:custGeom>
              <a:avLst/>
              <a:gdLst/>
              <a:ahLst/>
              <a:rect l="l" t="t" r="r" b="b"/>
              <a:pathLst>
                <a:path w="116200" h="78675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9" name="CustomShape 89"/>
            <p:cNvSpPr/>
            <p:nvPr/>
          </p:nvSpPr>
          <p:spPr>
            <a:xfrm>
              <a:off x="4577760" y="2282040"/>
              <a:ext cx="1491480" cy="116280"/>
            </a:xfrm>
            <a:custGeom>
              <a:avLst/>
              <a:gdLst/>
              <a:ahLst/>
              <a:rect l="l" t="t" r="r" b="b"/>
              <a:pathLst>
                <a:path w="78970" h="6175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0" name="CustomShape 90"/>
            <p:cNvSpPr/>
            <p:nvPr/>
          </p:nvSpPr>
          <p:spPr>
            <a:xfrm>
              <a:off x="4571640" y="2276640"/>
              <a:ext cx="1503360" cy="128160"/>
            </a:xfrm>
            <a:custGeom>
              <a:avLst/>
              <a:gdLst/>
              <a:ahLst/>
              <a:rect l="l" t="t" r="r" b="b"/>
              <a:pathLst>
                <a:path w="79599" h="6803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1" name="CustomShape 91"/>
            <p:cNvSpPr/>
            <p:nvPr/>
          </p:nvSpPr>
          <p:spPr>
            <a:xfrm>
              <a:off x="4596120" y="2525040"/>
              <a:ext cx="318240" cy="11520"/>
            </a:xfrm>
            <a:custGeom>
              <a:avLst/>
              <a:gdLst/>
              <a:ahLst/>
              <a:rect l="l" t="t" r="r" b="b"/>
              <a:pathLst>
                <a:path w="16860" h="63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2" name="CustomShape 92"/>
            <p:cNvSpPr/>
            <p:nvPr/>
          </p:nvSpPr>
          <p:spPr>
            <a:xfrm>
              <a:off x="4596120" y="2594160"/>
              <a:ext cx="318240" cy="11520"/>
            </a:xfrm>
            <a:custGeom>
              <a:avLst/>
              <a:gdLst/>
              <a:ahLst/>
              <a:rect l="l" t="t" r="r" b="b"/>
              <a:pathLst>
                <a:path w="16860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3" name="CustomShape 93"/>
            <p:cNvSpPr/>
            <p:nvPr/>
          </p:nvSpPr>
          <p:spPr>
            <a:xfrm>
              <a:off x="4596120" y="2663640"/>
              <a:ext cx="318240" cy="11520"/>
            </a:xfrm>
            <a:custGeom>
              <a:avLst/>
              <a:gdLst/>
              <a:ahLst/>
              <a:rect l="l" t="t" r="r" b="b"/>
              <a:pathLst>
                <a:path w="16860" h="62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4" name="CustomShape 94"/>
            <p:cNvSpPr/>
            <p:nvPr/>
          </p:nvSpPr>
          <p:spPr>
            <a:xfrm>
              <a:off x="4596120" y="2736720"/>
              <a:ext cx="318240" cy="11520"/>
            </a:xfrm>
            <a:custGeom>
              <a:avLst/>
              <a:gdLst/>
              <a:ahLst/>
              <a:rect l="l" t="t" r="r" b="b"/>
              <a:pathLst>
                <a:path w="16860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5" name="CustomShape 95"/>
            <p:cNvSpPr/>
            <p:nvPr/>
          </p:nvSpPr>
          <p:spPr>
            <a:xfrm>
              <a:off x="4962600" y="2525040"/>
              <a:ext cx="318240" cy="11520"/>
            </a:xfrm>
            <a:custGeom>
              <a:avLst/>
              <a:gdLst/>
              <a:ahLst/>
              <a:rect l="l" t="t" r="r" b="b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6" name="CustomShape 96"/>
            <p:cNvSpPr/>
            <p:nvPr/>
          </p:nvSpPr>
          <p:spPr>
            <a:xfrm>
              <a:off x="4962600" y="2594160"/>
              <a:ext cx="318240" cy="11520"/>
            </a:xfrm>
            <a:custGeom>
              <a:avLst/>
              <a:gdLst/>
              <a:ahLst/>
              <a:rect l="l" t="t" r="r" b="b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7" name="CustomShape 97"/>
            <p:cNvSpPr/>
            <p:nvPr/>
          </p:nvSpPr>
          <p:spPr>
            <a:xfrm>
              <a:off x="4962600" y="2663640"/>
              <a:ext cx="318240" cy="11520"/>
            </a:xfrm>
            <a:custGeom>
              <a:avLst/>
              <a:gdLst/>
              <a:ahLst/>
              <a:rect l="l" t="t" r="r" b="b"/>
              <a:pathLst>
                <a:path w="16859" h="62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8" name="CustomShape 98"/>
            <p:cNvSpPr/>
            <p:nvPr/>
          </p:nvSpPr>
          <p:spPr>
            <a:xfrm>
              <a:off x="4962600" y="2736720"/>
              <a:ext cx="318240" cy="11520"/>
            </a:xfrm>
            <a:custGeom>
              <a:avLst/>
              <a:gdLst/>
              <a:ahLst/>
              <a:rect l="l" t="t" r="r" b="b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9" name="CustomShape 99"/>
            <p:cNvSpPr/>
            <p:nvPr/>
          </p:nvSpPr>
          <p:spPr>
            <a:xfrm>
              <a:off x="5329440" y="2525040"/>
              <a:ext cx="318240" cy="11520"/>
            </a:xfrm>
            <a:custGeom>
              <a:avLst/>
              <a:gdLst/>
              <a:ahLst/>
              <a:rect l="l" t="t" r="r" b="b"/>
              <a:pathLst>
                <a:path w="16860" h="63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0" name="CustomShape 100"/>
            <p:cNvSpPr/>
            <p:nvPr/>
          </p:nvSpPr>
          <p:spPr>
            <a:xfrm>
              <a:off x="5329440" y="2594160"/>
              <a:ext cx="318240" cy="11520"/>
            </a:xfrm>
            <a:custGeom>
              <a:avLst/>
              <a:gdLst/>
              <a:ahLst/>
              <a:rect l="l" t="t" r="r" b="b"/>
              <a:pathLst>
                <a:path w="16860" h="63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1" name="CustomShape 101"/>
            <p:cNvSpPr/>
            <p:nvPr/>
          </p:nvSpPr>
          <p:spPr>
            <a:xfrm>
              <a:off x="5329440" y="2663640"/>
              <a:ext cx="318240" cy="11520"/>
            </a:xfrm>
            <a:custGeom>
              <a:avLst/>
              <a:gdLst/>
              <a:ahLst/>
              <a:rect l="l" t="t" r="r" b="b"/>
              <a:pathLst>
                <a:path w="16860" h="62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2" name="CustomShape 102"/>
            <p:cNvSpPr/>
            <p:nvPr/>
          </p:nvSpPr>
          <p:spPr>
            <a:xfrm>
              <a:off x="5329440" y="2736720"/>
              <a:ext cx="318240" cy="11520"/>
            </a:xfrm>
            <a:custGeom>
              <a:avLst/>
              <a:gdLst/>
              <a:ahLst/>
              <a:rect l="l" t="t" r="r" b="b"/>
              <a:pathLst>
                <a:path w="16860" h="63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3" name="CustomShape 103"/>
            <p:cNvSpPr/>
            <p:nvPr/>
          </p:nvSpPr>
          <p:spPr>
            <a:xfrm>
              <a:off x="5695920" y="2525040"/>
              <a:ext cx="318240" cy="11520"/>
            </a:xfrm>
            <a:custGeom>
              <a:avLst/>
              <a:gdLst/>
              <a:ahLst/>
              <a:rect l="l" t="t" r="r" b="b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4" name="CustomShape 104"/>
            <p:cNvSpPr/>
            <p:nvPr/>
          </p:nvSpPr>
          <p:spPr>
            <a:xfrm>
              <a:off x="5695920" y="2594160"/>
              <a:ext cx="318240" cy="11520"/>
            </a:xfrm>
            <a:custGeom>
              <a:avLst/>
              <a:gdLst/>
              <a:ahLst/>
              <a:rect l="l" t="t" r="r" b="b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5" name="CustomShape 105"/>
            <p:cNvSpPr/>
            <p:nvPr/>
          </p:nvSpPr>
          <p:spPr>
            <a:xfrm>
              <a:off x="5695920" y="2663640"/>
              <a:ext cx="318240" cy="11520"/>
            </a:xfrm>
            <a:custGeom>
              <a:avLst/>
              <a:gdLst/>
              <a:ahLst/>
              <a:rect l="l" t="t" r="r" b="b"/>
              <a:pathLst>
                <a:path w="16859" h="62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6" name="CustomShape 106"/>
            <p:cNvSpPr/>
            <p:nvPr/>
          </p:nvSpPr>
          <p:spPr>
            <a:xfrm>
              <a:off x="5695920" y="2736720"/>
              <a:ext cx="318240" cy="11520"/>
            </a:xfrm>
            <a:custGeom>
              <a:avLst/>
              <a:gdLst/>
              <a:ahLst/>
              <a:rect l="l" t="t" r="r" b="b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7" name="CustomShape 107"/>
            <p:cNvSpPr/>
            <p:nvPr/>
          </p:nvSpPr>
          <p:spPr>
            <a:xfrm>
              <a:off x="4780440" y="2899440"/>
              <a:ext cx="1128960" cy="340920"/>
            </a:xfrm>
            <a:custGeom>
              <a:avLst/>
              <a:gdLst/>
              <a:ahLst/>
              <a:rect l="l" t="t" r="r" b="b"/>
              <a:pathLst>
                <a:path w="59783" h="18062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CustomShape 108"/>
            <p:cNvSpPr/>
            <p:nvPr/>
          </p:nvSpPr>
          <p:spPr>
            <a:xfrm>
              <a:off x="5013000" y="2939400"/>
              <a:ext cx="68760" cy="68760"/>
            </a:xfrm>
            <a:custGeom>
              <a:avLst/>
              <a:gdLst/>
              <a:ahLst/>
              <a:rect l="l" t="t" r="r" b="b"/>
              <a:pathLst>
                <a:path w="3661" h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CustomShape 109"/>
            <p:cNvSpPr/>
            <p:nvPr/>
          </p:nvSpPr>
          <p:spPr>
            <a:xfrm>
              <a:off x="5007240" y="2933640"/>
              <a:ext cx="79920" cy="79920"/>
            </a:xfrm>
            <a:custGeom>
              <a:avLst/>
              <a:gdLst/>
              <a:ahLst/>
              <a:rect l="l" t="t" r="r" b="b"/>
              <a:pathLst>
                <a:path w="4252" h="4253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0" name="CustomShape 110"/>
            <p:cNvSpPr/>
            <p:nvPr/>
          </p:nvSpPr>
          <p:spPr>
            <a:xfrm>
              <a:off x="5367240" y="2963880"/>
              <a:ext cx="68760" cy="68760"/>
            </a:xfrm>
            <a:custGeom>
              <a:avLst/>
              <a:gdLst/>
              <a:ahLst/>
              <a:rect l="l" t="t" r="r" b="b"/>
              <a:pathLst>
                <a:path w="3662" h="3661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1" name="CustomShape 111"/>
            <p:cNvSpPr/>
            <p:nvPr/>
          </p:nvSpPr>
          <p:spPr>
            <a:xfrm>
              <a:off x="5361480" y="2958120"/>
              <a:ext cx="79920" cy="79920"/>
            </a:xfrm>
            <a:custGeom>
              <a:avLst/>
              <a:gdLst/>
              <a:ahLst/>
              <a:rect l="l" t="t" r="r" b="b"/>
              <a:pathLst>
                <a:path w="4252" h="4253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2" name="CustomShape 112"/>
            <p:cNvSpPr/>
            <p:nvPr/>
          </p:nvSpPr>
          <p:spPr>
            <a:xfrm>
              <a:off x="5608080" y="3146040"/>
              <a:ext cx="68760" cy="68760"/>
            </a:xfrm>
            <a:custGeom>
              <a:avLst/>
              <a:gdLst/>
              <a:ahLst/>
              <a:rect l="l" t="t" r="r" b="b"/>
              <a:pathLst>
                <a:path w="3661" h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3" name="CustomShape 113"/>
            <p:cNvSpPr/>
            <p:nvPr/>
          </p:nvSpPr>
          <p:spPr>
            <a:xfrm>
              <a:off x="5602320" y="3140640"/>
              <a:ext cx="79920" cy="79920"/>
            </a:xfrm>
            <a:custGeom>
              <a:avLst/>
              <a:gdLst/>
              <a:ahLst/>
              <a:rect l="l" t="t" r="r" b="b"/>
              <a:pathLst>
                <a:path w="4252" h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4" name="CustomShape 114"/>
            <p:cNvSpPr/>
            <p:nvPr/>
          </p:nvSpPr>
          <p:spPr>
            <a:xfrm>
              <a:off x="5863680" y="2871000"/>
              <a:ext cx="68760" cy="68040"/>
            </a:xfrm>
            <a:custGeom>
              <a:avLst/>
              <a:gdLst/>
              <a:ahLst/>
              <a:rect l="l" t="t" r="r" b="b"/>
              <a:pathLst>
                <a:path w="3661" h="3624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5" name="CustomShape 115"/>
            <p:cNvSpPr/>
            <p:nvPr/>
          </p:nvSpPr>
          <p:spPr>
            <a:xfrm>
              <a:off x="5858280" y="2864520"/>
              <a:ext cx="79920" cy="80640"/>
            </a:xfrm>
            <a:custGeom>
              <a:avLst/>
              <a:gdLst/>
              <a:ahLst/>
              <a:rect l="l" t="t" r="r" b="b"/>
              <a:pathLst>
                <a:path w="4252" h="429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6" name="CustomShape 116"/>
            <p:cNvSpPr/>
            <p:nvPr/>
          </p:nvSpPr>
          <p:spPr>
            <a:xfrm>
              <a:off x="4752360" y="3199680"/>
              <a:ext cx="68040" cy="68760"/>
            </a:xfrm>
            <a:custGeom>
              <a:avLst/>
              <a:gdLst/>
              <a:ahLst/>
              <a:rect l="l" t="t" r="r" b="b"/>
              <a:pathLst>
                <a:path w="3624" h="3661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7" name="CustomShape 117"/>
            <p:cNvSpPr/>
            <p:nvPr/>
          </p:nvSpPr>
          <p:spPr>
            <a:xfrm>
              <a:off x="4746240" y="3194280"/>
              <a:ext cx="80640" cy="79920"/>
            </a:xfrm>
            <a:custGeom>
              <a:avLst/>
              <a:gdLst/>
              <a:ahLst/>
              <a:rect l="l" t="t" r="r" b="b"/>
              <a:pathLst>
                <a:path w="4289" h="4253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8" name="CustomShape 118"/>
            <p:cNvSpPr/>
            <p:nvPr/>
          </p:nvSpPr>
          <p:spPr>
            <a:xfrm>
              <a:off x="5204880" y="3102120"/>
              <a:ext cx="68040" cy="68040"/>
            </a:xfrm>
            <a:custGeom>
              <a:avLst/>
              <a:gdLst/>
              <a:ahLst/>
              <a:rect l="l" t="t" r="r" b="b"/>
              <a:pathLst>
                <a:path w="3624" h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9" name="CustomShape 119"/>
            <p:cNvSpPr/>
            <p:nvPr/>
          </p:nvSpPr>
          <p:spPr>
            <a:xfrm>
              <a:off x="5198760" y="3095640"/>
              <a:ext cx="80640" cy="79920"/>
            </a:xfrm>
            <a:custGeom>
              <a:avLst/>
              <a:gdLst/>
              <a:ahLst/>
              <a:rect l="l" t="t" r="r" b="b"/>
              <a:pathLst>
                <a:path w="4289" h="4253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0" name="CustomShape 120"/>
            <p:cNvSpPr/>
            <p:nvPr/>
          </p:nvSpPr>
          <p:spPr>
            <a:xfrm>
              <a:off x="6144480" y="2280240"/>
              <a:ext cx="39600" cy="1247760"/>
            </a:xfrm>
            <a:custGeom>
              <a:avLst/>
              <a:gdLst/>
              <a:ahLst/>
              <a:rect l="l" t="t" r="r" b="b"/>
              <a:pathLst>
                <a:path w="2108" h="66067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1" name="CustomShape 121"/>
            <p:cNvSpPr/>
            <p:nvPr/>
          </p:nvSpPr>
          <p:spPr>
            <a:xfrm>
              <a:off x="6138720" y="2274480"/>
              <a:ext cx="50760" cy="1258920"/>
            </a:xfrm>
            <a:custGeom>
              <a:avLst/>
              <a:gdLst/>
              <a:ahLst/>
              <a:rect l="l" t="t" r="r" b="b"/>
              <a:pathLst>
                <a:path w="2700" h="66659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2" name="CustomShape 122"/>
            <p:cNvSpPr/>
            <p:nvPr/>
          </p:nvSpPr>
          <p:spPr>
            <a:xfrm>
              <a:off x="6377040" y="2517480"/>
              <a:ext cx="232200" cy="10800"/>
            </a:xfrm>
            <a:custGeom>
              <a:avLst/>
              <a:gdLst/>
              <a:ahLst/>
              <a:rect l="l" t="t" r="r" b="b"/>
              <a:pathLst>
                <a:path w="12312" h="59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3" name="CustomShape 123"/>
            <p:cNvSpPr/>
            <p:nvPr/>
          </p:nvSpPr>
          <p:spPr>
            <a:xfrm>
              <a:off x="6218640" y="2517480"/>
              <a:ext cx="88920" cy="10800"/>
            </a:xfrm>
            <a:custGeom>
              <a:avLst/>
              <a:gdLst/>
              <a:ahLst/>
              <a:rect l="l" t="t" r="r" b="b"/>
              <a:pathLst>
                <a:path w="4733" h="592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4" name="CustomShape 124"/>
            <p:cNvSpPr/>
            <p:nvPr/>
          </p:nvSpPr>
          <p:spPr>
            <a:xfrm>
              <a:off x="6559200" y="2575440"/>
              <a:ext cx="50040" cy="11520"/>
            </a:xfrm>
            <a:custGeom>
              <a:avLst/>
              <a:gdLst/>
              <a:ahLst/>
              <a:rect l="l" t="t" r="r" b="b"/>
              <a:pathLst>
                <a:path w="2663" h="63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5" name="CustomShape 125"/>
            <p:cNvSpPr/>
            <p:nvPr/>
          </p:nvSpPr>
          <p:spPr>
            <a:xfrm>
              <a:off x="6450480" y="2575440"/>
              <a:ext cx="88920" cy="11520"/>
            </a:xfrm>
            <a:custGeom>
              <a:avLst/>
              <a:gdLst/>
              <a:ahLst/>
              <a:rect l="l" t="t" r="r" b="b"/>
              <a:pathLst>
                <a:path w="4733" h="63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6" name="CustomShape 126"/>
            <p:cNvSpPr/>
            <p:nvPr/>
          </p:nvSpPr>
          <p:spPr>
            <a:xfrm>
              <a:off x="6218640" y="2575440"/>
              <a:ext cx="191160" cy="11520"/>
            </a:xfrm>
            <a:custGeom>
              <a:avLst/>
              <a:gdLst/>
              <a:ahLst/>
              <a:rect l="l" t="t" r="r" b="b"/>
              <a:pathLst>
                <a:path w="10131" h="63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7" name="CustomShape 127"/>
            <p:cNvSpPr/>
            <p:nvPr/>
          </p:nvSpPr>
          <p:spPr>
            <a:xfrm>
              <a:off x="6401520" y="2634120"/>
              <a:ext cx="207720" cy="11520"/>
            </a:xfrm>
            <a:custGeom>
              <a:avLst/>
              <a:gdLst/>
              <a:ahLst/>
              <a:rect l="l" t="t" r="r" b="b"/>
              <a:pathLst>
                <a:path w="11018" h="629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8" name="CustomShape 128"/>
            <p:cNvSpPr/>
            <p:nvPr/>
          </p:nvSpPr>
          <p:spPr>
            <a:xfrm>
              <a:off x="6218640" y="2634120"/>
              <a:ext cx="151920" cy="11520"/>
            </a:xfrm>
            <a:custGeom>
              <a:avLst/>
              <a:gdLst/>
              <a:ahLst/>
              <a:rect l="l" t="t" r="r" b="b"/>
              <a:pathLst>
                <a:path w="8060" h="629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9" name="CustomShape 129"/>
            <p:cNvSpPr/>
            <p:nvPr/>
          </p:nvSpPr>
          <p:spPr>
            <a:xfrm>
              <a:off x="6513840" y="2692800"/>
              <a:ext cx="95400" cy="10800"/>
            </a:xfrm>
            <a:custGeom>
              <a:avLst/>
              <a:gdLst/>
              <a:ahLst/>
              <a:rect l="l" t="t" r="r" b="b"/>
              <a:pathLst>
                <a:path w="5066" h="593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0" name="CustomShape 130"/>
            <p:cNvSpPr/>
            <p:nvPr/>
          </p:nvSpPr>
          <p:spPr>
            <a:xfrm>
              <a:off x="6302880" y="2692800"/>
              <a:ext cx="186840" cy="10800"/>
            </a:xfrm>
            <a:custGeom>
              <a:avLst/>
              <a:gdLst/>
              <a:ahLst/>
              <a:rect l="l" t="t" r="r" b="b"/>
              <a:pathLst>
                <a:path w="9909" h="593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1" name="CustomShape 131"/>
            <p:cNvSpPr/>
            <p:nvPr/>
          </p:nvSpPr>
          <p:spPr>
            <a:xfrm>
              <a:off x="6218640" y="2692800"/>
              <a:ext cx="56880" cy="10800"/>
            </a:xfrm>
            <a:custGeom>
              <a:avLst/>
              <a:gdLst/>
              <a:ahLst/>
              <a:rect l="l" t="t" r="r" b="b"/>
              <a:pathLst>
                <a:path w="3032" h="593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2" name="CustomShape 132"/>
            <p:cNvSpPr/>
            <p:nvPr/>
          </p:nvSpPr>
          <p:spPr>
            <a:xfrm>
              <a:off x="6377040" y="2743920"/>
              <a:ext cx="232200" cy="10800"/>
            </a:xfrm>
            <a:custGeom>
              <a:avLst/>
              <a:gdLst/>
              <a:ahLst/>
              <a:rect l="l" t="t" r="r" b="b"/>
              <a:pathLst>
                <a:path w="12312" h="593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3" name="CustomShape 133"/>
            <p:cNvSpPr/>
            <p:nvPr/>
          </p:nvSpPr>
          <p:spPr>
            <a:xfrm>
              <a:off x="6218640" y="2743920"/>
              <a:ext cx="88920" cy="10800"/>
            </a:xfrm>
            <a:custGeom>
              <a:avLst/>
              <a:gdLst/>
              <a:ahLst/>
              <a:rect l="l" t="t" r="r" b="b"/>
              <a:pathLst>
                <a:path w="4733" h="59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4" name="CustomShape 134"/>
            <p:cNvSpPr/>
            <p:nvPr/>
          </p:nvSpPr>
          <p:spPr>
            <a:xfrm>
              <a:off x="6559200" y="2801880"/>
              <a:ext cx="50040" cy="11520"/>
            </a:xfrm>
            <a:custGeom>
              <a:avLst/>
              <a:gdLst/>
              <a:ahLst/>
              <a:rect l="l" t="t" r="r" b="b"/>
              <a:pathLst>
                <a:path w="2663" h="629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5" name="CustomShape 135"/>
            <p:cNvSpPr/>
            <p:nvPr/>
          </p:nvSpPr>
          <p:spPr>
            <a:xfrm>
              <a:off x="6450480" y="2801880"/>
              <a:ext cx="88920" cy="11520"/>
            </a:xfrm>
            <a:custGeom>
              <a:avLst/>
              <a:gdLst/>
              <a:ahLst/>
              <a:rect l="l" t="t" r="r" b="b"/>
              <a:pathLst>
                <a:path w="4733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6" name="CustomShape 136"/>
            <p:cNvSpPr/>
            <p:nvPr/>
          </p:nvSpPr>
          <p:spPr>
            <a:xfrm>
              <a:off x="6218640" y="2801880"/>
              <a:ext cx="191160" cy="11520"/>
            </a:xfrm>
            <a:custGeom>
              <a:avLst/>
              <a:gdLst/>
              <a:ahLst/>
              <a:rect l="l" t="t" r="r" b="b"/>
              <a:pathLst>
                <a:path w="10131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7" name="CustomShape 137"/>
            <p:cNvSpPr/>
            <p:nvPr/>
          </p:nvSpPr>
          <p:spPr>
            <a:xfrm>
              <a:off x="6401520" y="2860560"/>
              <a:ext cx="207720" cy="11520"/>
            </a:xfrm>
            <a:custGeom>
              <a:avLst/>
              <a:gdLst/>
              <a:ahLst/>
              <a:rect l="l" t="t" r="r" b="b"/>
              <a:pathLst>
                <a:path w="11018" h="63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8" name="CustomShape 138"/>
            <p:cNvSpPr/>
            <p:nvPr/>
          </p:nvSpPr>
          <p:spPr>
            <a:xfrm>
              <a:off x="6218640" y="2860560"/>
              <a:ext cx="151920" cy="11520"/>
            </a:xfrm>
            <a:custGeom>
              <a:avLst/>
              <a:gdLst/>
              <a:ahLst/>
              <a:rect l="l" t="t" r="r" b="b"/>
              <a:pathLst>
                <a:path w="8060" h="63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9" name="CustomShape 139"/>
            <p:cNvSpPr/>
            <p:nvPr/>
          </p:nvSpPr>
          <p:spPr>
            <a:xfrm>
              <a:off x="6513840" y="2918520"/>
              <a:ext cx="95400" cy="11520"/>
            </a:xfrm>
            <a:custGeom>
              <a:avLst/>
              <a:gdLst/>
              <a:ahLst/>
              <a:rect l="l" t="t" r="r" b="b"/>
              <a:pathLst>
                <a:path w="5066" h="629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0" name="CustomShape 140"/>
            <p:cNvSpPr/>
            <p:nvPr/>
          </p:nvSpPr>
          <p:spPr>
            <a:xfrm>
              <a:off x="6302880" y="2918520"/>
              <a:ext cx="186840" cy="11520"/>
            </a:xfrm>
            <a:custGeom>
              <a:avLst/>
              <a:gdLst/>
              <a:ahLst/>
              <a:rect l="l" t="t" r="r" b="b"/>
              <a:pathLst>
                <a:path w="9909" h="62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1" name="CustomShape 141"/>
            <p:cNvSpPr/>
            <p:nvPr/>
          </p:nvSpPr>
          <p:spPr>
            <a:xfrm>
              <a:off x="6218640" y="2918520"/>
              <a:ext cx="56880" cy="11520"/>
            </a:xfrm>
            <a:custGeom>
              <a:avLst/>
              <a:gdLst/>
              <a:ahLst/>
              <a:rect l="l" t="t" r="r" b="b"/>
              <a:pathLst>
                <a:path w="3032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2" name="CustomShape 142"/>
            <p:cNvSpPr/>
            <p:nvPr/>
          </p:nvSpPr>
          <p:spPr>
            <a:xfrm>
              <a:off x="6377040" y="2970000"/>
              <a:ext cx="232200" cy="10800"/>
            </a:xfrm>
            <a:custGeom>
              <a:avLst/>
              <a:gdLst/>
              <a:ahLst/>
              <a:rect l="l" t="t" r="r" b="b"/>
              <a:pathLst>
                <a:path w="12312" h="59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3" name="CustomShape 143"/>
            <p:cNvSpPr/>
            <p:nvPr/>
          </p:nvSpPr>
          <p:spPr>
            <a:xfrm>
              <a:off x="6218640" y="2970000"/>
              <a:ext cx="88920" cy="10800"/>
            </a:xfrm>
            <a:custGeom>
              <a:avLst/>
              <a:gdLst/>
              <a:ahLst/>
              <a:rect l="l" t="t" r="r" b="b"/>
              <a:pathLst>
                <a:path w="4733" h="592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4" name="CustomShape 144"/>
            <p:cNvSpPr/>
            <p:nvPr/>
          </p:nvSpPr>
          <p:spPr>
            <a:xfrm>
              <a:off x="6559200" y="3027960"/>
              <a:ext cx="50040" cy="11520"/>
            </a:xfrm>
            <a:custGeom>
              <a:avLst/>
              <a:gdLst/>
              <a:ahLst/>
              <a:rect l="l" t="t" r="r" b="b"/>
              <a:pathLst>
                <a:path w="2663" h="63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5" name="CustomShape 145"/>
            <p:cNvSpPr/>
            <p:nvPr/>
          </p:nvSpPr>
          <p:spPr>
            <a:xfrm>
              <a:off x="6450480" y="3027960"/>
              <a:ext cx="88920" cy="11520"/>
            </a:xfrm>
            <a:custGeom>
              <a:avLst/>
              <a:gdLst/>
              <a:ahLst/>
              <a:rect l="l" t="t" r="r" b="b"/>
              <a:pathLst>
                <a:path w="4733" h="63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6" name="CustomShape 146"/>
            <p:cNvSpPr/>
            <p:nvPr/>
          </p:nvSpPr>
          <p:spPr>
            <a:xfrm>
              <a:off x="6218640" y="3027960"/>
              <a:ext cx="191160" cy="11520"/>
            </a:xfrm>
            <a:custGeom>
              <a:avLst/>
              <a:gdLst/>
              <a:ahLst/>
              <a:rect l="l" t="t" r="r" b="b"/>
              <a:pathLst>
                <a:path w="10131" h="63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7" name="CustomShape 147"/>
            <p:cNvSpPr/>
            <p:nvPr/>
          </p:nvSpPr>
          <p:spPr>
            <a:xfrm>
              <a:off x="6401520" y="3086640"/>
              <a:ext cx="207720" cy="11520"/>
            </a:xfrm>
            <a:custGeom>
              <a:avLst/>
              <a:gdLst/>
              <a:ahLst/>
              <a:rect l="l" t="t" r="r" b="b"/>
              <a:pathLst>
                <a:path w="11018" h="629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8" name="CustomShape 148"/>
            <p:cNvSpPr/>
            <p:nvPr/>
          </p:nvSpPr>
          <p:spPr>
            <a:xfrm>
              <a:off x="6218640" y="3086640"/>
              <a:ext cx="151920" cy="11520"/>
            </a:xfrm>
            <a:custGeom>
              <a:avLst/>
              <a:gdLst/>
              <a:ahLst/>
              <a:rect l="l" t="t" r="r" b="b"/>
              <a:pathLst>
                <a:path w="8060" h="629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9" name="CustomShape 149"/>
            <p:cNvSpPr/>
            <p:nvPr/>
          </p:nvSpPr>
          <p:spPr>
            <a:xfrm>
              <a:off x="6513840" y="3144600"/>
              <a:ext cx="95400" cy="11520"/>
            </a:xfrm>
            <a:custGeom>
              <a:avLst/>
              <a:gdLst/>
              <a:ahLst/>
              <a:rect l="l" t="t" r="r" b="b"/>
              <a:pathLst>
                <a:path w="5066" h="63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0" name="CustomShape 150"/>
            <p:cNvSpPr/>
            <p:nvPr/>
          </p:nvSpPr>
          <p:spPr>
            <a:xfrm>
              <a:off x="6302880" y="3144600"/>
              <a:ext cx="186840" cy="11520"/>
            </a:xfrm>
            <a:custGeom>
              <a:avLst/>
              <a:gdLst/>
              <a:ahLst/>
              <a:rect l="l" t="t" r="r" b="b"/>
              <a:pathLst>
                <a:path w="9909" h="63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1" name="CustomShape 151"/>
            <p:cNvSpPr/>
            <p:nvPr/>
          </p:nvSpPr>
          <p:spPr>
            <a:xfrm>
              <a:off x="6218640" y="3144600"/>
              <a:ext cx="56880" cy="11520"/>
            </a:xfrm>
            <a:custGeom>
              <a:avLst/>
              <a:gdLst/>
              <a:ahLst/>
              <a:rect l="l" t="t" r="r" b="b"/>
              <a:pathLst>
                <a:path w="3032" h="63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2" name="CustomShape 152"/>
            <p:cNvSpPr/>
            <p:nvPr/>
          </p:nvSpPr>
          <p:spPr>
            <a:xfrm>
              <a:off x="6377040" y="3196440"/>
              <a:ext cx="232200" cy="10800"/>
            </a:xfrm>
            <a:custGeom>
              <a:avLst/>
              <a:gdLst/>
              <a:ahLst/>
              <a:rect l="l" t="t" r="r" b="b"/>
              <a:pathLst>
                <a:path w="12312" h="593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3" name="CustomShape 153"/>
            <p:cNvSpPr/>
            <p:nvPr/>
          </p:nvSpPr>
          <p:spPr>
            <a:xfrm>
              <a:off x="6218640" y="3196440"/>
              <a:ext cx="88920" cy="10800"/>
            </a:xfrm>
            <a:custGeom>
              <a:avLst/>
              <a:gdLst/>
              <a:ahLst/>
              <a:rect l="l" t="t" r="r" b="b"/>
              <a:pathLst>
                <a:path w="4733" h="59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4" name="CustomShape 154"/>
            <p:cNvSpPr/>
            <p:nvPr/>
          </p:nvSpPr>
          <p:spPr>
            <a:xfrm>
              <a:off x="6559200" y="3254400"/>
              <a:ext cx="50040" cy="11520"/>
            </a:xfrm>
            <a:custGeom>
              <a:avLst/>
              <a:gdLst/>
              <a:ahLst/>
              <a:rect l="l" t="t" r="r" b="b"/>
              <a:pathLst>
                <a:path w="2663" h="629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5" name="CustomShape 155"/>
            <p:cNvSpPr/>
            <p:nvPr/>
          </p:nvSpPr>
          <p:spPr>
            <a:xfrm>
              <a:off x="6450480" y="3254400"/>
              <a:ext cx="88920" cy="11520"/>
            </a:xfrm>
            <a:custGeom>
              <a:avLst/>
              <a:gdLst/>
              <a:ahLst/>
              <a:rect l="l" t="t" r="r" b="b"/>
              <a:pathLst>
                <a:path w="4733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6" name="CustomShape 156"/>
            <p:cNvSpPr/>
            <p:nvPr/>
          </p:nvSpPr>
          <p:spPr>
            <a:xfrm>
              <a:off x="6218640" y="3254400"/>
              <a:ext cx="191160" cy="11520"/>
            </a:xfrm>
            <a:custGeom>
              <a:avLst/>
              <a:gdLst/>
              <a:ahLst/>
              <a:rect l="l" t="t" r="r" b="b"/>
              <a:pathLst>
                <a:path w="10131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7" name="CustomShape 157"/>
            <p:cNvSpPr/>
            <p:nvPr/>
          </p:nvSpPr>
          <p:spPr>
            <a:xfrm>
              <a:off x="6401520" y="3313080"/>
              <a:ext cx="207720" cy="10800"/>
            </a:xfrm>
            <a:custGeom>
              <a:avLst/>
              <a:gdLst/>
              <a:ahLst/>
              <a:rect l="l" t="t" r="r" b="b"/>
              <a:pathLst>
                <a:path w="11018" h="593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8" name="CustomShape 158"/>
            <p:cNvSpPr/>
            <p:nvPr/>
          </p:nvSpPr>
          <p:spPr>
            <a:xfrm>
              <a:off x="6218640" y="3313080"/>
              <a:ext cx="151920" cy="10800"/>
            </a:xfrm>
            <a:custGeom>
              <a:avLst/>
              <a:gdLst/>
              <a:ahLst/>
              <a:rect l="l" t="t" r="r" b="b"/>
              <a:pathLst>
                <a:path w="8060" h="593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9" name="CustomShape 159"/>
            <p:cNvSpPr/>
            <p:nvPr/>
          </p:nvSpPr>
          <p:spPr>
            <a:xfrm>
              <a:off x="6513840" y="3371040"/>
              <a:ext cx="95400" cy="11520"/>
            </a:xfrm>
            <a:custGeom>
              <a:avLst/>
              <a:gdLst/>
              <a:ahLst/>
              <a:rect l="l" t="t" r="r" b="b"/>
              <a:pathLst>
                <a:path w="5066" h="629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0" name="CustomShape 160"/>
            <p:cNvSpPr/>
            <p:nvPr/>
          </p:nvSpPr>
          <p:spPr>
            <a:xfrm>
              <a:off x="6302880" y="3371040"/>
              <a:ext cx="186840" cy="11520"/>
            </a:xfrm>
            <a:custGeom>
              <a:avLst/>
              <a:gdLst/>
              <a:ahLst/>
              <a:rect l="l" t="t" r="r" b="b"/>
              <a:pathLst>
                <a:path w="9909" h="62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1" name="CustomShape 161"/>
            <p:cNvSpPr/>
            <p:nvPr/>
          </p:nvSpPr>
          <p:spPr>
            <a:xfrm>
              <a:off x="6218640" y="3371040"/>
              <a:ext cx="56880" cy="11520"/>
            </a:xfrm>
            <a:custGeom>
              <a:avLst/>
              <a:gdLst/>
              <a:ahLst/>
              <a:rect l="l" t="t" r="r" b="b"/>
              <a:pathLst>
                <a:path w="3032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2" name="CustomShape 162"/>
            <p:cNvSpPr/>
            <p:nvPr/>
          </p:nvSpPr>
          <p:spPr>
            <a:xfrm>
              <a:off x="4627440" y="3405960"/>
              <a:ext cx="52200" cy="116280"/>
            </a:xfrm>
            <a:custGeom>
              <a:avLst/>
              <a:gdLst/>
              <a:ahLst/>
              <a:rect l="l" t="t" r="r" b="b"/>
              <a:pathLst>
                <a:path w="2773" h="6176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3" name="CustomShape 163"/>
            <p:cNvSpPr/>
            <p:nvPr/>
          </p:nvSpPr>
          <p:spPr>
            <a:xfrm>
              <a:off x="4732200" y="3457440"/>
              <a:ext cx="52200" cy="64800"/>
            </a:xfrm>
            <a:custGeom>
              <a:avLst/>
              <a:gdLst/>
              <a:ahLst/>
              <a:rect l="l" t="t" r="r" b="b"/>
              <a:pathLst>
                <a:path w="2774" h="344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4" name="CustomShape 164"/>
            <p:cNvSpPr/>
            <p:nvPr/>
          </p:nvSpPr>
          <p:spPr>
            <a:xfrm>
              <a:off x="4836960" y="3487680"/>
              <a:ext cx="52200" cy="34560"/>
            </a:xfrm>
            <a:custGeom>
              <a:avLst/>
              <a:gdLst/>
              <a:ahLst/>
              <a:rect l="l" t="t" r="r" b="b"/>
              <a:pathLst>
                <a:path w="2774" h="185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5" name="CustomShape 165"/>
            <p:cNvSpPr/>
            <p:nvPr/>
          </p:nvSpPr>
          <p:spPr>
            <a:xfrm>
              <a:off x="4941720" y="3440160"/>
              <a:ext cx="52200" cy="82080"/>
            </a:xfrm>
            <a:custGeom>
              <a:avLst/>
              <a:gdLst/>
              <a:ahLst/>
              <a:rect l="l" t="t" r="r" b="b"/>
              <a:pathLst>
                <a:path w="2774" h="436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6" name="CustomShape 166"/>
            <p:cNvSpPr/>
            <p:nvPr/>
          </p:nvSpPr>
          <p:spPr>
            <a:xfrm>
              <a:off x="5046480" y="3470040"/>
              <a:ext cx="52200" cy="52200"/>
            </a:xfrm>
            <a:custGeom>
              <a:avLst/>
              <a:gdLst/>
              <a:ahLst/>
              <a:rect l="l" t="t" r="r" b="b"/>
              <a:pathLst>
                <a:path w="2774" h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7" name="CustomShape 167"/>
            <p:cNvSpPr/>
            <p:nvPr/>
          </p:nvSpPr>
          <p:spPr>
            <a:xfrm>
              <a:off x="5151240" y="3435840"/>
              <a:ext cx="52200" cy="86400"/>
            </a:xfrm>
            <a:custGeom>
              <a:avLst/>
              <a:gdLst/>
              <a:ahLst/>
              <a:rect l="l" t="t" r="r" b="b"/>
              <a:pathLst>
                <a:path w="2773" h="4586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8" name="CustomShape 168"/>
            <p:cNvSpPr/>
            <p:nvPr/>
          </p:nvSpPr>
          <p:spPr>
            <a:xfrm>
              <a:off x="5256000" y="3507840"/>
              <a:ext cx="52200" cy="14400"/>
            </a:xfrm>
            <a:custGeom>
              <a:avLst/>
              <a:gdLst/>
              <a:ahLst/>
              <a:rect l="l" t="t" r="r" b="b"/>
              <a:pathLst>
                <a:path w="2774" h="778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9" name="CustomShape 169"/>
            <p:cNvSpPr/>
            <p:nvPr/>
          </p:nvSpPr>
          <p:spPr>
            <a:xfrm>
              <a:off x="5360760" y="3405960"/>
              <a:ext cx="52200" cy="116280"/>
            </a:xfrm>
            <a:custGeom>
              <a:avLst/>
              <a:gdLst/>
              <a:ahLst/>
              <a:rect l="l" t="t" r="r" b="b"/>
              <a:pathLst>
                <a:path w="2774" h="6176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0" name="CustomShape 170"/>
            <p:cNvSpPr/>
            <p:nvPr/>
          </p:nvSpPr>
          <p:spPr>
            <a:xfrm>
              <a:off x="5465520" y="3479760"/>
              <a:ext cx="52200" cy="42120"/>
            </a:xfrm>
            <a:custGeom>
              <a:avLst/>
              <a:gdLst/>
              <a:ahLst/>
              <a:rect l="l" t="t" r="r" b="b"/>
              <a:pathLst>
                <a:path w="2774" h="2257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1" name="CustomShape 171"/>
            <p:cNvSpPr/>
            <p:nvPr/>
          </p:nvSpPr>
          <p:spPr>
            <a:xfrm>
              <a:off x="5570280" y="3505680"/>
              <a:ext cx="52200" cy="16560"/>
            </a:xfrm>
            <a:custGeom>
              <a:avLst/>
              <a:gdLst/>
              <a:ahLst/>
              <a:rect l="l" t="t" r="r" b="b"/>
              <a:pathLst>
                <a:path w="2774" h="889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2" name="CustomShape 172"/>
            <p:cNvSpPr/>
            <p:nvPr/>
          </p:nvSpPr>
          <p:spPr>
            <a:xfrm>
              <a:off x="5675040" y="3484080"/>
              <a:ext cx="52200" cy="38160"/>
            </a:xfrm>
            <a:custGeom>
              <a:avLst/>
              <a:gdLst/>
              <a:ahLst/>
              <a:rect l="l" t="t" r="r" b="b"/>
              <a:pathLst>
                <a:path w="2773" h="2035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3" name="CustomShape 173"/>
            <p:cNvSpPr/>
            <p:nvPr/>
          </p:nvSpPr>
          <p:spPr>
            <a:xfrm>
              <a:off x="5779800" y="3405960"/>
              <a:ext cx="52200" cy="116280"/>
            </a:xfrm>
            <a:custGeom>
              <a:avLst/>
              <a:gdLst/>
              <a:ahLst/>
              <a:rect l="l" t="t" r="r" b="b"/>
              <a:pathLst>
                <a:path w="2774" h="6176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4" name="CustomShape 174"/>
            <p:cNvSpPr/>
            <p:nvPr/>
          </p:nvSpPr>
          <p:spPr>
            <a:xfrm>
              <a:off x="5884560" y="3429720"/>
              <a:ext cx="52200" cy="92520"/>
            </a:xfrm>
            <a:custGeom>
              <a:avLst/>
              <a:gdLst/>
              <a:ahLst/>
              <a:rect l="l" t="t" r="r" b="b"/>
              <a:pathLst>
                <a:path w="2773" h="4919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5" name="CustomShape 175"/>
            <p:cNvSpPr/>
            <p:nvPr/>
          </p:nvSpPr>
          <p:spPr>
            <a:xfrm>
              <a:off x="5989320" y="3445560"/>
              <a:ext cx="52200" cy="76320"/>
            </a:xfrm>
            <a:custGeom>
              <a:avLst/>
              <a:gdLst/>
              <a:ahLst/>
              <a:rect l="l" t="t" r="r" b="b"/>
              <a:pathLst>
                <a:path w="2774" h="4068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6" name="CustomShape 176"/>
            <p:cNvSpPr/>
            <p:nvPr/>
          </p:nvSpPr>
          <p:spPr>
            <a:xfrm>
              <a:off x="6256080" y="1827360"/>
              <a:ext cx="128160" cy="621360"/>
            </a:xfrm>
            <a:custGeom>
              <a:avLst/>
              <a:gdLst/>
              <a:ahLst/>
              <a:rect l="l" t="t" r="r" b="b"/>
              <a:pathLst>
                <a:path w="6804" h="32905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7" name="CustomShape 177"/>
            <p:cNvSpPr/>
            <p:nvPr/>
          </p:nvSpPr>
          <p:spPr>
            <a:xfrm>
              <a:off x="6463800" y="1823400"/>
              <a:ext cx="228240" cy="10800"/>
            </a:xfrm>
            <a:custGeom>
              <a:avLst/>
              <a:gdLst/>
              <a:ahLst/>
              <a:rect l="l" t="t" r="r" b="b"/>
              <a:pathLst>
                <a:path w="12091" h="592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8" name="CustomShape 178"/>
            <p:cNvSpPr/>
            <p:nvPr/>
          </p:nvSpPr>
          <p:spPr>
            <a:xfrm>
              <a:off x="6463800" y="1892520"/>
              <a:ext cx="228240" cy="11520"/>
            </a:xfrm>
            <a:custGeom>
              <a:avLst/>
              <a:gdLst/>
              <a:ahLst/>
              <a:rect l="l" t="t" r="r" b="b"/>
              <a:pathLst>
                <a:path w="12091" h="629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9" name="CustomShape 179"/>
            <p:cNvSpPr/>
            <p:nvPr/>
          </p:nvSpPr>
          <p:spPr>
            <a:xfrm>
              <a:off x="6463800" y="1961640"/>
              <a:ext cx="228240" cy="11520"/>
            </a:xfrm>
            <a:custGeom>
              <a:avLst/>
              <a:gdLst/>
              <a:ahLst/>
              <a:rect l="l" t="t" r="r" b="b"/>
              <a:pathLst>
                <a:path w="12091" h="629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0" name="CustomShape 180"/>
            <p:cNvSpPr/>
            <p:nvPr/>
          </p:nvSpPr>
          <p:spPr>
            <a:xfrm>
              <a:off x="4634280" y="4321440"/>
              <a:ext cx="239760" cy="11520"/>
            </a:xfrm>
            <a:custGeom>
              <a:avLst/>
              <a:gdLst/>
              <a:ahLst/>
              <a:rect l="l" t="t" r="r" b="b"/>
              <a:pathLst>
                <a:path w="12719" h="63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1" name="CustomShape 181"/>
            <p:cNvSpPr/>
            <p:nvPr/>
          </p:nvSpPr>
          <p:spPr>
            <a:xfrm>
              <a:off x="4634280" y="4386240"/>
              <a:ext cx="239760" cy="11520"/>
            </a:xfrm>
            <a:custGeom>
              <a:avLst/>
              <a:gdLst/>
              <a:ahLst/>
              <a:rect l="l" t="t" r="r" b="b"/>
              <a:pathLst>
                <a:path w="12719" h="63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2" name="CustomShape 182"/>
            <p:cNvSpPr/>
            <p:nvPr/>
          </p:nvSpPr>
          <p:spPr>
            <a:xfrm>
              <a:off x="4634280" y="4451400"/>
              <a:ext cx="239760" cy="11520"/>
            </a:xfrm>
            <a:custGeom>
              <a:avLst/>
              <a:gdLst/>
              <a:ahLst/>
              <a:rect l="l" t="t" r="r" b="b"/>
              <a:pathLst>
                <a:path w="12719" h="62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3" name="CustomShape 183"/>
            <p:cNvSpPr/>
            <p:nvPr/>
          </p:nvSpPr>
          <p:spPr>
            <a:xfrm>
              <a:off x="4634280" y="4516200"/>
              <a:ext cx="239760" cy="10800"/>
            </a:xfrm>
            <a:custGeom>
              <a:avLst/>
              <a:gdLst/>
              <a:ahLst/>
              <a:rect l="l" t="t" r="r" b="b"/>
              <a:pathLst>
                <a:path w="12719" h="59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4" name="CustomShape 184"/>
            <p:cNvSpPr/>
            <p:nvPr/>
          </p:nvSpPr>
          <p:spPr>
            <a:xfrm>
              <a:off x="4977360" y="3722760"/>
              <a:ext cx="717120" cy="716760"/>
            </a:xfrm>
            <a:custGeom>
              <a:avLst/>
              <a:gdLst/>
              <a:ahLst/>
              <a:rect l="l" t="t" r="r" b="b"/>
              <a:pathLst>
                <a:path w="37970" h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5" name="CustomShape 185"/>
            <p:cNvSpPr/>
            <p:nvPr/>
          </p:nvSpPr>
          <p:spPr>
            <a:xfrm>
              <a:off x="4970880" y="3716640"/>
              <a:ext cx="729720" cy="729360"/>
            </a:xfrm>
            <a:custGeom>
              <a:avLst/>
              <a:gdLst/>
              <a:ahLst/>
              <a:rect l="l" t="t" r="r" b="b"/>
              <a:pathLst>
                <a:path w="38635" h="38636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6" name="CustomShape 186"/>
            <p:cNvSpPr/>
            <p:nvPr/>
          </p:nvSpPr>
          <p:spPr>
            <a:xfrm>
              <a:off x="5068080" y="3813840"/>
              <a:ext cx="535320" cy="535320"/>
            </a:xfrm>
            <a:custGeom>
              <a:avLst/>
              <a:gdLst/>
              <a:ahLst/>
              <a:rect l="l" t="t" r="r" b="b"/>
              <a:pathLst>
                <a:path w="28358" h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7" name="CustomShape 187"/>
            <p:cNvSpPr/>
            <p:nvPr/>
          </p:nvSpPr>
          <p:spPr>
            <a:xfrm>
              <a:off x="5061960" y="3807360"/>
              <a:ext cx="547920" cy="547920"/>
            </a:xfrm>
            <a:custGeom>
              <a:avLst/>
              <a:gdLst/>
              <a:ahLst/>
              <a:rect l="l" t="t" r="r" b="b"/>
              <a:pathLst>
                <a:path w="29023" h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8" name="CustomShape 188"/>
            <p:cNvSpPr/>
            <p:nvPr/>
          </p:nvSpPr>
          <p:spPr>
            <a:xfrm>
              <a:off x="5166720" y="3912120"/>
              <a:ext cx="338400" cy="338400"/>
            </a:xfrm>
            <a:custGeom>
              <a:avLst/>
              <a:gdLst/>
              <a:ahLst/>
              <a:rect l="l" t="t" r="r" b="b"/>
              <a:pathLst>
                <a:path w="17932" h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9" name="CustomShape 189"/>
            <p:cNvSpPr/>
            <p:nvPr/>
          </p:nvSpPr>
          <p:spPr>
            <a:xfrm>
              <a:off x="5160960" y="3906720"/>
              <a:ext cx="349560" cy="349560"/>
            </a:xfrm>
            <a:custGeom>
              <a:avLst/>
              <a:gdLst/>
              <a:ahLst/>
              <a:rect l="l" t="t" r="r" b="b"/>
              <a:pathLst>
                <a:path w="18523" h="18524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0" name="CustomShape 190"/>
            <p:cNvSpPr/>
            <p:nvPr/>
          </p:nvSpPr>
          <p:spPr>
            <a:xfrm>
              <a:off x="4579200" y="3904560"/>
              <a:ext cx="354600" cy="353880"/>
            </a:xfrm>
            <a:custGeom>
              <a:avLst/>
              <a:gdLst/>
              <a:ahLst/>
              <a:rect l="l" t="t" r="r" b="b"/>
              <a:pathLst>
                <a:path w="18782" h="18745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1" name="CustomShape 191"/>
            <p:cNvSpPr/>
            <p:nvPr/>
          </p:nvSpPr>
          <p:spPr>
            <a:xfrm>
              <a:off x="4573800" y="3898080"/>
              <a:ext cx="365760" cy="366120"/>
            </a:xfrm>
            <a:custGeom>
              <a:avLst/>
              <a:gdLst/>
              <a:ahLst/>
              <a:rect l="l" t="t" r="r" b="b"/>
              <a:pathLst>
                <a:path w="19373" h="1941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2" name="CustomShape 192"/>
            <p:cNvSpPr/>
            <p:nvPr/>
          </p:nvSpPr>
          <p:spPr>
            <a:xfrm>
              <a:off x="4657320" y="3982680"/>
              <a:ext cx="198000" cy="198000"/>
            </a:xfrm>
            <a:custGeom>
              <a:avLst/>
              <a:gdLst/>
              <a:ahLst/>
              <a:rect l="l" t="t" r="r" b="b"/>
              <a:pathLst>
                <a:path w="10501" h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3" name="CustomShape 193"/>
            <p:cNvSpPr/>
            <p:nvPr/>
          </p:nvSpPr>
          <p:spPr>
            <a:xfrm>
              <a:off x="4651920" y="3976560"/>
              <a:ext cx="209160" cy="209880"/>
            </a:xfrm>
            <a:custGeom>
              <a:avLst/>
              <a:gdLst/>
              <a:ahLst/>
              <a:rect l="l" t="t" r="r" b="b"/>
              <a:pathLst>
                <a:path w="11092" h="1113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4" name="CustomShape 194"/>
            <p:cNvSpPr/>
            <p:nvPr/>
          </p:nvSpPr>
          <p:spPr>
            <a:xfrm>
              <a:off x="4328640" y="3977640"/>
              <a:ext cx="207000" cy="207000"/>
            </a:xfrm>
            <a:custGeom>
              <a:avLst/>
              <a:gdLst/>
              <a:ahLst/>
              <a:rect l="l" t="t" r="r" b="b"/>
              <a:pathLst>
                <a:path w="10981" h="10982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5" name="CustomShape 195"/>
            <p:cNvSpPr/>
            <p:nvPr/>
          </p:nvSpPr>
          <p:spPr>
            <a:xfrm>
              <a:off x="4322880" y="3972240"/>
              <a:ext cx="218880" cy="218160"/>
            </a:xfrm>
            <a:custGeom>
              <a:avLst/>
              <a:gdLst/>
              <a:ahLst/>
              <a:rect l="l" t="t" r="r" b="b"/>
              <a:pathLst>
                <a:path w="11610" h="11572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6" name="CustomShape 196"/>
            <p:cNvSpPr/>
            <p:nvPr/>
          </p:nvSpPr>
          <p:spPr>
            <a:xfrm>
              <a:off x="4374000" y="4023360"/>
              <a:ext cx="116280" cy="116280"/>
            </a:xfrm>
            <a:custGeom>
              <a:avLst/>
              <a:gdLst/>
              <a:ahLst/>
              <a:rect l="l" t="t" r="r" b="b"/>
              <a:pathLst>
                <a:path w="6175" h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7" name="CustomShape 197"/>
            <p:cNvSpPr/>
            <p:nvPr/>
          </p:nvSpPr>
          <p:spPr>
            <a:xfrm>
              <a:off x="4368240" y="4017600"/>
              <a:ext cx="127440" cy="127440"/>
            </a:xfrm>
            <a:custGeom>
              <a:avLst/>
              <a:gdLst/>
              <a:ahLst/>
              <a:rect l="l" t="t" r="r" b="b"/>
              <a:pathLst>
                <a:path w="6766" h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8" name="CustomShape 198"/>
            <p:cNvSpPr/>
            <p:nvPr/>
          </p:nvSpPr>
          <p:spPr>
            <a:xfrm>
              <a:off x="4212000" y="4082040"/>
              <a:ext cx="1124280" cy="360"/>
            </a:xfrm>
            <a:custGeom>
              <a:avLst/>
              <a:gdLst/>
              <a:ahLst/>
              <a:rect l="l" t="t" r="r" b="b"/>
              <a:pathLst>
                <a:path w="59524" h="1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9" name="CustomShape 199"/>
            <p:cNvSpPr/>
            <p:nvPr/>
          </p:nvSpPr>
          <p:spPr>
            <a:xfrm>
              <a:off x="4206240" y="4075560"/>
              <a:ext cx="1135440" cy="11520"/>
            </a:xfrm>
            <a:custGeom>
              <a:avLst/>
              <a:gdLst/>
              <a:ahLst/>
              <a:rect l="l" t="t" r="r" b="b"/>
              <a:pathLst>
                <a:path w="60116" h="63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0" name="CustomShape 200"/>
            <p:cNvSpPr/>
            <p:nvPr/>
          </p:nvSpPr>
          <p:spPr>
            <a:xfrm>
              <a:off x="5354640" y="1596960"/>
              <a:ext cx="712800" cy="558360"/>
            </a:xfrm>
            <a:custGeom>
              <a:avLst/>
              <a:gdLst/>
              <a:ahLst/>
              <a:rect l="l" t="t" r="r" b="b"/>
              <a:pathLst>
                <a:path w="37748" h="2957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1" name="CustomShape 201"/>
            <p:cNvSpPr/>
            <p:nvPr/>
          </p:nvSpPr>
          <p:spPr>
            <a:xfrm>
              <a:off x="5422320" y="2012760"/>
              <a:ext cx="645120" cy="142920"/>
            </a:xfrm>
            <a:custGeom>
              <a:avLst/>
              <a:gdLst/>
              <a:ahLst/>
              <a:rect l="l" t="t" r="r" b="b"/>
              <a:pathLst>
                <a:path w="34162" h="758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rgbClr val="f3fa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2" name="CustomShape 202"/>
            <p:cNvSpPr/>
            <p:nvPr/>
          </p:nvSpPr>
          <p:spPr>
            <a:xfrm>
              <a:off x="5354640" y="2167560"/>
              <a:ext cx="712800" cy="56160"/>
            </a:xfrm>
            <a:custGeom>
              <a:avLst/>
              <a:gdLst/>
              <a:ahLst/>
              <a:rect l="l" t="t" r="r" b="b"/>
              <a:pathLst>
                <a:path w="37748" h="2996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rgbClr val="d8ee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3" name="CustomShape 203"/>
            <p:cNvSpPr/>
            <p:nvPr/>
          </p:nvSpPr>
          <p:spPr>
            <a:xfrm>
              <a:off x="5354640" y="2155680"/>
              <a:ext cx="712800" cy="11520"/>
            </a:xfrm>
            <a:custGeom>
              <a:avLst/>
              <a:gdLst/>
              <a:ahLst/>
              <a:rect l="l" t="t" r="r" b="b"/>
              <a:pathLst>
                <a:path w="37748" h="629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4" name="CustomShape 204"/>
            <p:cNvSpPr/>
            <p:nvPr/>
          </p:nvSpPr>
          <p:spPr>
            <a:xfrm>
              <a:off x="5348880" y="1591560"/>
              <a:ext cx="724680" cy="637920"/>
            </a:xfrm>
            <a:custGeom>
              <a:avLst/>
              <a:gdLst/>
              <a:ahLst/>
              <a:rect l="l" t="t" r="r" b="b"/>
              <a:pathLst>
                <a:path w="38377" h="33792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5" name="CustomShape 205"/>
            <p:cNvSpPr/>
            <p:nvPr/>
          </p:nvSpPr>
          <p:spPr>
            <a:xfrm>
              <a:off x="5354640" y="1596960"/>
              <a:ext cx="712800" cy="106560"/>
            </a:xfrm>
            <a:custGeom>
              <a:avLst/>
              <a:gdLst/>
              <a:ahLst/>
              <a:rect l="l" t="t" r="r" b="b"/>
              <a:pathLst>
                <a:path w="37748" h="565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6" name="CustomShape 206"/>
            <p:cNvSpPr/>
            <p:nvPr/>
          </p:nvSpPr>
          <p:spPr>
            <a:xfrm>
              <a:off x="5348880" y="1591560"/>
              <a:ext cx="724680" cy="117720"/>
            </a:xfrm>
            <a:custGeom>
              <a:avLst/>
              <a:gdLst/>
              <a:ahLst/>
              <a:rect l="l" t="t" r="r" b="b"/>
              <a:pathLst>
                <a:path w="38377" h="6249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7" name="CustomShape 207"/>
            <p:cNvSpPr/>
            <p:nvPr/>
          </p:nvSpPr>
          <p:spPr>
            <a:xfrm>
              <a:off x="5566320" y="1787760"/>
              <a:ext cx="293760" cy="293760"/>
            </a:xfrm>
            <a:custGeom>
              <a:avLst/>
              <a:gdLst/>
              <a:ahLst/>
              <a:rect l="l" t="t" r="r" b="b"/>
              <a:pathLst>
                <a:path w="15566" h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8" name="CustomShape 208"/>
            <p:cNvSpPr/>
            <p:nvPr/>
          </p:nvSpPr>
          <p:spPr>
            <a:xfrm>
              <a:off x="5560560" y="1781280"/>
              <a:ext cx="305640" cy="305640"/>
            </a:xfrm>
            <a:custGeom>
              <a:avLst/>
              <a:gdLst/>
              <a:ahLst/>
              <a:rect l="l" t="t" r="r" b="b"/>
              <a:pathLst>
                <a:path w="16194" h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9" name="CustomShape 209"/>
            <p:cNvSpPr/>
            <p:nvPr/>
          </p:nvSpPr>
          <p:spPr>
            <a:xfrm>
              <a:off x="5644440" y="1837440"/>
              <a:ext cx="172080" cy="198720"/>
            </a:xfrm>
            <a:custGeom>
              <a:avLst/>
              <a:gdLst/>
              <a:ahLst/>
              <a:rect l="l" t="t" r="r" b="b"/>
              <a:pathLst>
                <a:path w="9133" h="10538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0" name="CustomShape 210"/>
            <p:cNvSpPr/>
            <p:nvPr/>
          </p:nvSpPr>
          <p:spPr>
            <a:xfrm>
              <a:off x="5638680" y="1832040"/>
              <a:ext cx="183240" cy="210240"/>
            </a:xfrm>
            <a:custGeom>
              <a:avLst/>
              <a:gdLst/>
              <a:ahLst/>
              <a:rect l="l" t="t" r="r" b="b"/>
              <a:pathLst>
                <a:path w="9724" h="11147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81" name="Group 211"/>
          <p:cNvGrpSpPr/>
          <p:nvPr/>
        </p:nvGrpSpPr>
        <p:grpSpPr>
          <a:xfrm>
            <a:off x="731520" y="573480"/>
            <a:ext cx="634680" cy="734400"/>
            <a:chOff x="731520" y="573480"/>
            <a:chExt cx="634680" cy="734400"/>
          </a:xfrm>
        </p:grpSpPr>
        <p:grpSp>
          <p:nvGrpSpPr>
            <p:cNvPr id="1582" name="Group 212"/>
            <p:cNvGrpSpPr/>
            <p:nvPr/>
          </p:nvGrpSpPr>
          <p:grpSpPr>
            <a:xfrm>
              <a:off x="731520" y="573480"/>
              <a:ext cx="634680" cy="634680"/>
              <a:chOff x="731520" y="573480"/>
              <a:chExt cx="634680" cy="634680"/>
            </a:xfrm>
          </p:grpSpPr>
          <p:sp>
            <p:nvSpPr>
              <p:cNvPr id="1583" name="CustomShape 213"/>
              <p:cNvSpPr/>
              <p:nvPr/>
            </p:nvSpPr>
            <p:spPr>
              <a:xfrm>
                <a:off x="731520" y="573480"/>
                <a:ext cx="634680" cy="63468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374957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4" name="CustomShape 214"/>
              <p:cNvSpPr/>
              <p:nvPr/>
            </p:nvSpPr>
            <p:spPr>
              <a:xfrm>
                <a:off x="816480" y="658440"/>
                <a:ext cx="465120" cy="465120"/>
              </a:xfrm>
              <a:prstGeom prst="ellipse">
                <a:avLst/>
              </a:prstGeom>
              <a:solidFill>
                <a:srgbClr val="77c6fc"/>
              </a:solidFill>
              <a:ln w="9360">
                <a:solidFill>
                  <a:srgbClr val="374957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85" name="Group 215"/>
            <p:cNvGrpSpPr/>
            <p:nvPr/>
          </p:nvGrpSpPr>
          <p:grpSpPr>
            <a:xfrm>
              <a:off x="961560" y="1281240"/>
              <a:ext cx="174600" cy="26640"/>
              <a:chOff x="961560" y="1281240"/>
              <a:chExt cx="174600" cy="26640"/>
            </a:xfrm>
          </p:grpSpPr>
          <p:sp>
            <p:nvSpPr>
              <p:cNvPr id="1586" name="CustomShape 216"/>
              <p:cNvSpPr/>
              <p:nvPr/>
            </p:nvSpPr>
            <p:spPr>
              <a:xfrm>
                <a:off x="961560" y="1281240"/>
                <a:ext cx="26640" cy="2664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7" name="CustomShape 217"/>
              <p:cNvSpPr/>
              <p:nvPr/>
            </p:nvSpPr>
            <p:spPr>
              <a:xfrm>
                <a:off x="1035720" y="1281240"/>
                <a:ext cx="26640" cy="2664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8" name="CustomShape 218"/>
              <p:cNvSpPr/>
              <p:nvPr/>
            </p:nvSpPr>
            <p:spPr>
              <a:xfrm>
                <a:off x="1109520" y="1281240"/>
                <a:ext cx="26640" cy="2664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589" name="Group 219"/>
          <p:cNvGrpSpPr/>
          <p:nvPr/>
        </p:nvGrpSpPr>
        <p:grpSpPr>
          <a:xfrm>
            <a:off x="731520" y="1650600"/>
            <a:ext cx="634680" cy="732960"/>
            <a:chOff x="731520" y="1650600"/>
            <a:chExt cx="634680" cy="732960"/>
          </a:xfrm>
        </p:grpSpPr>
        <p:grpSp>
          <p:nvGrpSpPr>
            <p:cNvPr id="1590" name="Group 220"/>
            <p:cNvGrpSpPr/>
            <p:nvPr/>
          </p:nvGrpSpPr>
          <p:grpSpPr>
            <a:xfrm>
              <a:off x="731520" y="1650600"/>
              <a:ext cx="634680" cy="634680"/>
              <a:chOff x="731520" y="1650600"/>
              <a:chExt cx="634680" cy="634680"/>
            </a:xfrm>
          </p:grpSpPr>
          <p:sp>
            <p:nvSpPr>
              <p:cNvPr id="1591" name="CustomShape 221"/>
              <p:cNvSpPr/>
              <p:nvPr/>
            </p:nvSpPr>
            <p:spPr>
              <a:xfrm>
                <a:off x="731520" y="1650600"/>
                <a:ext cx="634680" cy="63468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374957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2" name="CustomShape 222"/>
              <p:cNvSpPr/>
              <p:nvPr/>
            </p:nvSpPr>
            <p:spPr>
              <a:xfrm>
                <a:off x="816480" y="1735200"/>
                <a:ext cx="465120" cy="465120"/>
              </a:xfrm>
              <a:prstGeom prst="ellipse">
                <a:avLst/>
              </a:prstGeom>
              <a:solidFill>
                <a:srgbClr val="77c6fc"/>
              </a:solidFill>
              <a:ln w="9360">
                <a:solidFill>
                  <a:srgbClr val="374957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93" name="Group 223"/>
            <p:cNvGrpSpPr/>
            <p:nvPr/>
          </p:nvGrpSpPr>
          <p:grpSpPr>
            <a:xfrm>
              <a:off x="961560" y="2356920"/>
              <a:ext cx="174600" cy="26640"/>
              <a:chOff x="961560" y="2356920"/>
              <a:chExt cx="174600" cy="26640"/>
            </a:xfrm>
          </p:grpSpPr>
          <p:sp>
            <p:nvSpPr>
              <p:cNvPr id="1594" name="CustomShape 224"/>
              <p:cNvSpPr/>
              <p:nvPr/>
            </p:nvSpPr>
            <p:spPr>
              <a:xfrm>
                <a:off x="961560" y="2356920"/>
                <a:ext cx="26640" cy="2664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5" name="CustomShape 225"/>
              <p:cNvSpPr/>
              <p:nvPr/>
            </p:nvSpPr>
            <p:spPr>
              <a:xfrm>
                <a:off x="1035720" y="2356920"/>
                <a:ext cx="26640" cy="2664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6" name="CustomShape 226"/>
              <p:cNvSpPr/>
              <p:nvPr/>
            </p:nvSpPr>
            <p:spPr>
              <a:xfrm>
                <a:off x="1109520" y="2356920"/>
                <a:ext cx="26640" cy="2664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597" name="Group 227"/>
          <p:cNvGrpSpPr/>
          <p:nvPr/>
        </p:nvGrpSpPr>
        <p:grpSpPr>
          <a:xfrm>
            <a:off x="731520" y="2728440"/>
            <a:ext cx="634680" cy="734400"/>
            <a:chOff x="731520" y="2728440"/>
            <a:chExt cx="634680" cy="734400"/>
          </a:xfrm>
        </p:grpSpPr>
        <p:grpSp>
          <p:nvGrpSpPr>
            <p:cNvPr id="1598" name="Group 228"/>
            <p:cNvGrpSpPr/>
            <p:nvPr/>
          </p:nvGrpSpPr>
          <p:grpSpPr>
            <a:xfrm>
              <a:off x="731520" y="2728440"/>
              <a:ext cx="634680" cy="634680"/>
              <a:chOff x="731520" y="2728440"/>
              <a:chExt cx="634680" cy="634680"/>
            </a:xfrm>
          </p:grpSpPr>
          <p:sp>
            <p:nvSpPr>
              <p:cNvPr id="1599" name="CustomShape 229"/>
              <p:cNvSpPr/>
              <p:nvPr/>
            </p:nvSpPr>
            <p:spPr>
              <a:xfrm>
                <a:off x="731520" y="2728440"/>
                <a:ext cx="634680" cy="63468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374957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0" name="CustomShape 230"/>
              <p:cNvSpPr/>
              <p:nvPr/>
            </p:nvSpPr>
            <p:spPr>
              <a:xfrm>
                <a:off x="816480" y="2813040"/>
                <a:ext cx="465120" cy="465120"/>
              </a:xfrm>
              <a:prstGeom prst="ellipse">
                <a:avLst/>
              </a:prstGeom>
              <a:solidFill>
                <a:srgbClr val="77c6fc"/>
              </a:solidFill>
              <a:ln w="9360">
                <a:solidFill>
                  <a:srgbClr val="374957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01" name="Group 231"/>
            <p:cNvGrpSpPr/>
            <p:nvPr/>
          </p:nvGrpSpPr>
          <p:grpSpPr>
            <a:xfrm>
              <a:off x="961560" y="3436200"/>
              <a:ext cx="174600" cy="26640"/>
              <a:chOff x="961560" y="3436200"/>
              <a:chExt cx="174600" cy="26640"/>
            </a:xfrm>
          </p:grpSpPr>
          <p:sp>
            <p:nvSpPr>
              <p:cNvPr id="1602" name="CustomShape 232"/>
              <p:cNvSpPr/>
              <p:nvPr/>
            </p:nvSpPr>
            <p:spPr>
              <a:xfrm>
                <a:off x="961560" y="3436200"/>
                <a:ext cx="26640" cy="2664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3" name="CustomShape 233"/>
              <p:cNvSpPr/>
              <p:nvPr/>
            </p:nvSpPr>
            <p:spPr>
              <a:xfrm>
                <a:off x="1035720" y="3436200"/>
                <a:ext cx="26640" cy="2664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4" name="CustomShape 234"/>
              <p:cNvSpPr/>
              <p:nvPr/>
            </p:nvSpPr>
            <p:spPr>
              <a:xfrm>
                <a:off x="1109520" y="3436200"/>
                <a:ext cx="26640" cy="2664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605" name="TextShape 235"/>
          <p:cNvSpPr txBox="1"/>
          <p:nvPr/>
        </p:nvSpPr>
        <p:spPr>
          <a:xfrm>
            <a:off x="5906880" y="356040"/>
            <a:ext cx="261468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Table of Contents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6" name="TextShape 236"/>
          <p:cNvSpPr txBox="1"/>
          <p:nvPr/>
        </p:nvSpPr>
        <p:spPr>
          <a:xfrm>
            <a:off x="1664280" y="713160"/>
            <a:ext cx="261468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595959"/>
                </a:solidFill>
                <a:latin typeface="Barlow Semi Condensed"/>
                <a:ea typeface="Barlow Semi Condensed"/>
              </a:rPr>
              <a:t>An intro to the cyberworld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607" name="TextShape 237"/>
          <p:cNvSpPr txBox="1"/>
          <p:nvPr/>
        </p:nvSpPr>
        <p:spPr>
          <a:xfrm>
            <a:off x="1664280" y="429840"/>
            <a:ext cx="2614680" cy="38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What are CTFs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8" name="TextShape 238"/>
          <p:cNvSpPr txBox="1"/>
          <p:nvPr/>
        </p:nvSpPr>
        <p:spPr>
          <a:xfrm>
            <a:off x="1664280" y="1508760"/>
            <a:ext cx="2614680" cy="38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Codes and Ciphers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9" name="TextShape 239"/>
          <p:cNvSpPr txBox="1"/>
          <p:nvPr/>
        </p:nvSpPr>
        <p:spPr>
          <a:xfrm>
            <a:off x="1664280" y="1792080"/>
            <a:ext cx="261468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595959"/>
                </a:solidFill>
                <a:latin typeface="Barlow Semi Condensed"/>
                <a:ea typeface="Barlow Semi Condensed"/>
              </a:rPr>
              <a:t>Cryptography?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610" name="TextShape 240"/>
          <p:cNvSpPr txBox="1"/>
          <p:nvPr/>
        </p:nvSpPr>
        <p:spPr>
          <a:xfrm>
            <a:off x="1664280" y="2587680"/>
            <a:ext cx="2614680" cy="38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Tips and Tricks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1" name="TextShape 241"/>
          <p:cNvSpPr txBox="1"/>
          <p:nvPr/>
        </p:nvSpPr>
        <p:spPr>
          <a:xfrm>
            <a:off x="1664280" y="2871360"/>
            <a:ext cx="261468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595959"/>
                </a:solidFill>
                <a:latin typeface="Barlow Semi Condensed"/>
                <a:ea typeface="Barlow Semi Condensed"/>
              </a:rPr>
              <a:t>Some tips to get you started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612" name="TextShape 242"/>
          <p:cNvSpPr txBox="1"/>
          <p:nvPr/>
        </p:nvSpPr>
        <p:spPr>
          <a:xfrm>
            <a:off x="813960" y="722520"/>
            <a:ext cx="456840" cy="347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Fjalla One"/>
                <a:ea typeface="Fjalla One"/>
              </a:rPr>
              <a:t>01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3" name="TextShape 243"/>
          <p:cNvSpPr txBox="1"/>
          <p:nvPr/>
        </p:nvSpPr>
        <p:spPr>
          <a:xfrm>
            <a:off x="813960" y="1801440"/>
            <a:ext cx="456840" cy="347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Fjalla One"/>
                <a:ea typeface="Fjalla One"/>
              </a:rPr>
              <a:t>02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4" name="TextShape 244"/>
          <p:cNvSpPr txBox="1"/>
          <p:nvPr/>
        </p:nvSpPr>
        <p:spPr>
          <a:xfrm>
            <a:off x="813960" y="2880360"/>
            <a:ext cx="456840" cy="347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Fjalla One"/>
                <a:ea typeface="Fjalla One"/>
              </a:rPr>
              <a:t>03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5" name="TextShape 245"/>
          <p:cNvSpPr txBox="1"/>
          <p:nvPr/>
        </p:nvSpPr>
        <p:spPr>
          <a:xfrm>
            <a:off x="813960" y="3959280"/>
            <a:ext cx="456840" cy="347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Fjalla One"/>
                <a:ea typeface="Fjalla One"/>
              </a:rPr>
              <a:t>04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TextShape 1"/>
          <p:cNvSpPr txBox="1"/>
          <p:nvPr/>
        </p:nvSpPr>
        <p:spPr>
          <a:xfrm>
            <a:off x="3090600" y="338400"/>
            <a:ext cx="296244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Mastering the art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9" name="TextShape 2"/>
          <p:cNvSpPr txBox="1"/>
          <p:nvPr/>
        </p:nvSpPr>
        <p:spPr>
          <a:xfrm>
            <a:off x="1522440" y="1588320"/>
            <a:ext cx="176472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Python is your tool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740" name="TextShape 3"/>
          <p:cNvSpPr txBox="1"/>
          <p:nvPr/>
        </p:nvSpPr>
        <p:spPr>
          <a:xfrm>
            <a:off x="1522440" y="1928160"/>
            <a:ext cx="1764720" cy="61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595959"/>
                </a:solidFill>
                <a:latin typeface="Barlow Semi Condensed"/>
                <a:ea typeface="Barlow Semi Condensed"/>
              </a:rPr>
              <a:t>Knowing a programming language is a must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41" name="TextShape 4"/>
          <p:cNvSpPr txBox="1"/>
          <p:nvPr/>
        </p:nvSpPr>
        <p:spPr>
          <a:xfrm>
            <a:off x="3689640" y="1588320"/>
            <a:ext cx="176472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Google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742" name="TextShape 5"/>
          <p:cNvSpPr txBox="1"/>
          <p:nvPr/>
        </p:nvSpPr>
        <p:spPr>
          <a:xfrm>
            <a:off x="3689640" y="1928160"/>
            <a:ext cx="1764720" cy="61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595959"/>
                </a:solidFill>
                <a:latin typeface="Barlow Semi Condensed"/>
                <a:ea typeface="Barlow Semi Condensed"/>
              </a:rPr>
              <a:t>Improve your googling skills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43" name="TextShape 6"/>
          <p:cNvSpPr txBox="1"/>
          <p:nvPr/>
        </p:nvSpPr>
        <p:spPr>
          <a:xfrm>
            <a:off x="5856840" y="1588320"/>
            <a:ext cx="176472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Stuck? Ask!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744" name="TextShape 7"/>
          <p:cNvSpPr txBox="1"/>
          <p:nvPr/>
        </p:nvSpPr>
        <p:spPr>
          <a:xfrm>
            <a:off x="5856840" y="1928160"/>
            <a:ext cx="1764720" cy="61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595959"/>
                </a:solidFill>
                <a:latin typeface="Barlow Semi Condensed"/>
                <a:ea typeface="Barlow Semi Condensed"/>
              </a:rPr>
              <a:t>Nobody is born an expert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45" name="TextShape 8"/>
          <p:cNvSpPr txBox="1"/>
          <p:nvPr/>
        </p:nvSpPr>
        <p:spPr>
          <a:xfrm>
            <a:off x="1363680" y="3215880"/>
            <a:ext cx="192312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Document your work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746" name="TextShape 9"/>
          <p:cNvSpPr txBox="1"/>
          <p:nvPr/>
        </p:nvSpPr>
        <p:spPr>
          <a:xfrm>
            <a:off x="1522440" y="3556080"/>
            <a:ext cx="1764720" cy="610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595959"/>
                </a:solidFill>
                <a:latin typeface="Barlow Semi Condensed"/>
                <a:ea typeface="Barlow Semi Condensed"/>
              </a:rPr>
              <a:t>Github, blogs etc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47" name="TextShape 10"/>
          <p:cNvSpPr txBox="1"/>
          <p:nvPr/>
        </p:nvSpPr>
        <p:spPr>
          <a:xfrm>
            <a:off x="5856840" y="3215880"/>
            <a:ext cx="176472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Play more CTFs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748" name="TextShape 11"/>
          <p:cNvSpPr txBox="1"/>
          <p:nvPr/>
        </p:nvSpPr>
        <p:spPr>
          <a:xfrm>
            <a:off x="5856840" y="3556080"/>
            <a:ext cx="1764720" cy="610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595959"/>
                </a:solidFill>
                <a:latin typeface="Barlow Semi Condensed"/>
                <a:ea typeface="Barlow Semi Condensed"/>
              </a:rPr>
              <a:t>Practice makes one perfect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49" name="Google Shape;2125;p61" descr=""/>
          <p:cNvPicPr/>
          <p:nvPr/>
        </p:nvPicPr>
        <p:blipFill>
          <a:blip r:embed="rId1"/>
          <a:stretch/>
        </p:blipFill>
        <p:spPr>
          <a:xfrm>
            <a:off x="3592080" y="2719440"/>
            <a:ext cx="2264040" cy="168948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TextShape 1"/>
          <p:cNvSpPr txBox="1"/>
          <p:nvPr/>
        </p:nvSpPr>
        <p:spPr>
          <a:xfrm>
            <a:off x="1653120" y="338400"/>
            <a:ext cx="54964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Shakti CTF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1" name="TextShape 2"/>
          <p:cNvSpPr txBox="1"/>
          <p:nvPr/>
        </p:nvSpPr>
        <p:spPr>
          <a:xfrm>
            <a:off x="1122120" y="1947600"/>
            <a:ext cx="2788560" cy="1362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29760">
              <a:lnSpc>
                <a:spcPct val="100000"/>
              </a:lnSpc>
              <a:buClr>
                <a:srgbClr val="595959"/>
              </a:buClr>
              <a:buFont typeface="Barlow Semi Condensed"/>
              <a:buChar char="●"/>
            </a:pPr>
            <a:r>
              <a:rPr b="0" lang="en-IN" sz="1600" spc="-1" strike="noStrike">
                <a:solidFill>
                  <a:srgbClr val="595959"/>
                </a:solidFill>
                <a:latin typeface="Barlow Semi Condensed"/>
                <a:ea typeface="Barlow Semi Condensed"/>
              </a:rPr>
              <a:t>Opportunity for women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595959"/>
              </a:buClr>
              <a:buFont typeface="Barlow Semi Condensed"/>
              <a:buChar char="●"/>
            </a:pPr>
            <a:r>
              <a:rPr b="0" lang="en-IN" sz="1600" spc="-1" strike="noStrike">
                <a:solidFill>
                  <a:srgbClr val="595959"/>
                </a:solidFill>
                <a:latin typeface="Barlow Semi Condensed"/>
                <a:ea typeface="Barlow Semi Condensed"/>
              </a:rPr>
              <a:t>Individual Jeopardy CTF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595959"/>
              </a:buClr>
              <a:buFont typeface="Barlow Semi Condensed"/>
              <a:buChar char="●"/>
            </a:pPr>
            <a:r>
              <a:rPr b="0" lang="en-IN" sz="1600" spc="-1" strike="noStrike">
                <a:solidFill>
                  <a:srgbClr val="595959"/>
                </a:solidFill>
                <a:latin typeface="Barlow Semi Condensed"/>
                <a:ea typeface="Barlow Semi Condensed"/>
              </a:rPr>
              <a:t>an effort to promote women into cybersecurity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2" name="Google Shape;2132;p62" descr=""/>
          <p:cNvPicPr/>
          <p:nvPr/>
        </p:nvPicPr>
        <p:blipFill>
          <a:blip r:embed="rId1"/>
          <a:stretch/>
        </p:blipFill>
        <p:spPr>
          <a:xfrm>
            <a:off x="4596840" y="1838520"/>
            <a:ext cx="4103640" cy="1465920"/>
          </a:xfrm>
          <a:prstGeom prst="rect">
            <a:avLst/>
          </a:prstGeom>
          <a:ln>
            <a:noFill/>
          </a:ln>
        </p:spPr>
      </p:pic>
      <p:sp>
        <p:nvSpPr>
          <p:cNvPr id="1753" name="CustomShape 3"/>
          <p:cNvSpPr/>
          <p:nvPr/>
        </p:nvSpPr>
        <p:spPr>
          <a:xfrm>
            <a:off x="0" y="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￼</a:t>
            </a:r>
            <a:endParaRPr b="0" lang="en-IN" sz="1400" spc="-1" strike="noStrike"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TextShape 1"/>
          <p:cNvSpPr txBox="1"/>
          <p:nvPr/>
        </p:nvSpPr>
        <p:spPr>
          <a:xfrm>
            <a:off x="896040" y="1984320"/>
            <a:ext cx="3456720" cy="1362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595959"/>
                </a:solidFill>
                <a:latin typeface="Fjalla One"/>
                <a:ea typeface="Fjalla One"/>
              </a:rPr>
              <a:t>Thank you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TextShape 1"/>
          <p:cNvSpPr txBox="1"/>
          <p:nvPr/>
        </p:nvSpPr>
        <p:spPr>
          <a:xfrm>
            <a:off x="2971080" y="1037880"/>
            <a:ext cx="3200040" cy="125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4700" spc="-1" strike="noStrike">
                <a:solidFill>
                  <a:srgbClr val="595959"/>
                </a:solidFill>
                <a:latin typeface="Fjalla One"/>
                <a:ea typeface="Fjalla One"/>
              </a:rPr>
              <a:t>CTFs</a:t>
            </a:r>
            <a:endParaRPr b="0" lang="en-IN" sz="4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7" name="CustomShape 2"/>
          <p:cNvSpPr/>
          <p:nvPr/>
        </p:nvSpPr>
        <p:spPr>
          <a:xfrm>
            <a:off x="2579040" y="2246040"/>
            <a:ext cx="3831120" cy="8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The Codechef of CyberSecurity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CustomShape 1"/>
          <p:cNvSpPr/>
          <p:nvPr/>
        </p:nvSpPr>
        <p:spPr>
          <a:xfrm>
            <a:off x="2453040" y="1045440"/>
            <a:ext cx="4342680" cy="52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9" name="CustomShape 2"/>
          <p:cNvSpPr/>
          <p:nvPr/>
        </p:nvSpPr>
        <p:spPr>
          <a:xfrm>
            <a:off x="3803040" y="1052280"/>
            <a:ext cx="153792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0" name="Google Shape;1896;p36" descr=""/>
          <p:cNvPicPr/>
          <p:nvPr/>
        </p:nvPicPr>
        <p:blipFill>
          <a:blip r:embed="rId1"/>
          <a:stretch/>
        </p:blipFill>
        <p:spPr>
          <a:xfrm>
            <a:off x="7250400" y="3613320"/>
            <a:ext cx="1893240" cy="1530000"/>
          </a:xfrm>
          <a:prstGeom prst="rect">
            <a:avLst/>
          </a:prstGeom>
          <a:ln>
            <a:noFill/>
          </a:ln>
        </p:spPr>
      </p:pic>
      <p:sp>
        <p:nvSpPr>
          <p:cNvPr id="1621" name="CustomShape 3"/>
          <p:cNvSpPr/>
          <p:nvPr/>
        </p:nvSpPr>
        <p:spPr>
          <a:xfrm>
            <a:off x="1670040" y="2918520"/>
            <a:ext cx="825120" cy="649440"/>
          </a:xfrm>
          <a:prstGeom prst="bentConnector3">
            <a:avLst>
              <a:gd name="adj1" fmla="val 49994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2" name="CustomShape 4"/>
          <p:cNvSpPr/>
          <p:nvPr/>
        </p:nvSpPr>
        <p:spPr>
          <a:xfrm flipH="1" rot="10800000">
            <a:off x="2451960" y="2918520"/>
            <a:ext cx="782280" cy="1187640"/>
          </a:xfrm>
          <a:prstGeom prst="bentConnector3">
            <a:avLst>
              <a:gd name="adj1" fmla="val 50005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3" name="CustomShape 5"/>
          <p:cNvSpPr/>
          <p:nvPr/>
        </p:nvSpPr>
        <p:spPr>
          <a:xfrm rot="16200000">
            <a:off x="-332640" y="2536560"/>
            <a:ext cx="3240720" cy="764640"/>
          </a:xfrm>
          <a:prstGeom prst="roundRect">
            <a:avLst>
              <a:gd name="adj" fmla="val 16667"/>
            </a:avLst>
          </a:prstGeom>
          <a:solidFill>
            <a:srgbClr val="374957"/>
          </a:solidFill>
          <a:ln w="9360">
            <a:solidFill>
              <a:srgbClr val="840d3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Roboto"/>
                <a:ea typeface="Roboto"/>
              </a:rPr>
              <a:t>Types of CTFS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24" name="CustomShape 6"/>
          <p:cNvSpPr/>
          <p:nvPr/>
        </p:nvSpPr>
        <p:spPr>
          <a:xfrm>
            <a:off x="2453040" y="1468080"/>
            <a:ext cx="2020320" cy="524880"/>
          </a:xfrm>
          <a:prstGeom prst="roundRect">
            <a:avLst>
              <a:gd name="adj" fmla="val 16667"/>
            </a:avLst>
          </a:prstGeom>
          <a:solidFill>
            <a:srgbClr val="77c6fc"/>
          </a:solidFill>
          <a:ln w="9360">
            <a:solidFill>
              <a:srgbClr val="b6124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Roboto"/>
                <a:ea typeface="Roboto"/>
              </a:rPr>
              <a:t>Jeopardy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625" name="CustomShape 7"/>
          <p:cNvSpPr/>
          <p:nvPr/>
        </p:nvSpPr>
        <p:spPr>
          <a:xfrm>
            <a:off x="2495520" y="3305880"/>
            <a:ext cx="2020320" cy="524880"/>
          </a:xfrm>
          <a:prstGeom prst="roundRect">
            <a:avLst>
              <a:gd name="adj" fmla="val 16667"/>
            </a:avLst>
          </a:prstGeom>
          <a:solidFill>
            <a:srgbClr val="77c6fc"/>
          </a:solidFill>
          <a:ln w="9360">
            <a:solidFill>
              <a:srgbClr val="b6124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Roboto"/>
                <a:ea typeface="Roboto"/>
              </a:rPr>
              <a:t>Attack Defense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626" name="Google Shape;1902;p36" descr=""/>
          <p:cNvPicPr/>
          <p:nvPr/>
        </p:nvPicPr>
        <p:blipFill>
          <a:blip r:embed="rId2"/>
          <a:stretch/>
        </p:blipFill>
        <p:spPr>
          <a:xfrm>
            <a:off x="7250400" y="0"/>
            <a:ext cx="2020320" cy="1354680"/>
          </a:xfrm>
          <a:prstGeom prst="rect">
            <a:avLst/>
          </a:prstGeom>
          <a:ln>
            <a:noFill/>
          </a:ln>
        </p:spPr>
      </p:pic>
      <p:sp>
        <p:nvSpPr>
          <p:cNvPr id="1627" name="CustomShape 8"/>
          <p:cNvSpPr/>
          <p:nvPr/>
        </p:nvSpPr>
        <p:spPr>
          <a:xfrm>
            <a:off x="4227840" y="1078200"/>
            <a:ext cx="2398320" cy="13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>
              <a:lnSpc>
                <a:spcPct val="115000"/>
              </a:lnSpc>
              <a:spcAft>
                <a:spcPts val="1599"/>
              </a:spcAft>
            </a:pPr>
            <a:r>
              <a:rPr b="0" lang="en-IN" sz="1100" spc="-1" strike="noStrike">
                <a:solidFill>
                  <a:srgbClr val="000000"/>
                </a:solidFill>
                <a:latin typeface="Montserrat"/>
                <a:ea typeface="Montserrat"/>
              </a:rPr>
              <a:t>Teams attempt challenges in various categories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628" name="CustomShape 9"/>
          <p:cNvSpPr/>
          <p:nvPr/>
        </p:nvSpPr>
        <p:spPr>
          <a:xfrm>
            <a:off x="4140000" y="2753280"/>
            <a:ext cx="2573280" cy="170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>
              <a:lnSpc>
                <a:spcPct val="115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Montserrat"/>
                <a:ea typeface="Montserrat"/>
              </a:rPr>
              <a:t>All teams are connected to a server through a vm provided by the organiser which has services running and and flags planted in the VM’s. </a:t>
            </a:r>
            <a:endParaRPr b="0" lang="en-IN" sz="10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IN" sz="1000" spc="-1" strike="noStrike">
                <a:solidFill>
                  <a:srgbClr val="000000"/>
                </a:solidFill>
                <a:latin typeface="Montserrat"/>
                <a:ea typeface="Montserrat"/>
              </a:rPr>
              <a:t>Teams attack the other teams by finding vulnerabilities on their systems and patching their services to not lose their flags.</a:t>
            </a:r>
            <a:endParaRPr b="0" lang="en-IN" sz="1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TextShape 1"/>
          <p:cNvSpPr txBox="1"/>
          <p:nvPr/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What’s the point?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0" name="CustomShape 2"/>
          <p:cNvSpPr/>
          <p:nvPr/>
        </p:nvSpPr>
        <p:spPr>
          <a:xfrm>
            <a:off x="689400" y="1082520"/>
            <a:ext cx="7696080" cy="37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Arial"/>
              <a:buChar char="➔"/>
            </a:pPr>
            <a:r>
              <a:rPr b="0" lang="en-IN" sz="1800" spc="-1" strike="noStrike">
                <a:solidFill>
                  <a:srgbClr val="434343"/>
                </a:solidFill>
                <a:latin typeface="Arial"/>
                <a:ea typeface="Arial"/>
              </a:rPr>
              <a:t>Game Format</a:t>
            </a:r>
            <a:endParaRPr b="0" lang="en-IN" sz="1800" spc="-1" strike="noStrike"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Arial"/>
              <a:buChar char="◆"/>
            </a:pPr>
            <a:r>
              <a:rPr b="0" lang="en-IN" sz="1400" spc="-1" strike="noStrike">
                <a:solidFill>
                  <a:srgbClr val="434343"/>
                </a:solidFill>
                <a:latin typeface="Arial"/>
                <a:ea typeface="Arial"/>
              </a:rPr>
              <a:t>To attract kids as well as Adults</a:t>
            </a:r>
            <a:endParaRPr b="0" lang="en-IN" sz="1400" spc="-1" strike="noStrike"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Arial"/>
              <a:buChar char="◆"/>
            </a:pPr>
            <a:r>
              <a:rPr b="0" lang="en-IN" sz="1400" spc="-1" strike="noStrike">
                <a:solidFill>
                  <a:srgbClr val="434343"/>
                </a:solidFill>
                <a:latin typeface="Arial"/>
                <a:ea typeface="Arial"/>
              </a:rPr>
              <a:t>Each solve gives you points and who doesn't love their name on top of their scoreboard</a:t>
            </a:r>
            <a:endParaRPr b="0" lang="en-IN" sz="14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Arial"/>
              <a:buChar char="➔"/>
            </a:pPr>
            <a:r>
              <a:rPr b="0" lang="en-IN" sz="1800" spc="-1" strike="noStrike">
                <a:solidFill>
                  <a:srgbClr val="434343"/>
                </a:solidFill>
                <a:latin typeface="Arial"/>
                <a:ea typeface="Arial"/>
              </a:rPr>
              <a:t>Team </a:t>
            </a:r>
            <a:endParaRPr b="0" lang="en-IN" sz="1800" spc="-1" strike="noStrike"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Arial"/>
              <a:buChar char="◆"/>
            </a:pPr>
            <a:r>
              <a:rPr b="0" lang="en-IN" sz="1400" spc="-1" strike="noStrike">
                <a:solidFill>
                  <a:srgbClr val="434343"/>
                </a:solidFill>
                <a:latin typeface="Arial"/>
                <a:ea typeface="Arial"/>
              </a:rPr>
              <a:t>Team members motivate and collaborate to solve challenges</a:t>
            </a:r>
            <a:endParaRPr b="0" lang="en-IN" sz="1400" spc="-1" strike="noStrike"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Arial"/>
              <a:buChar char="◆"/>
            </a:pPr>
            <a:r>
              <a:rPr b="0" lang="en-IN" sz="1400" spc="-1" strike="noStrike">
                <a:solidFill>
                  <a:srgbClr val="434343"/>
                </a:solidFill>
                <a:latin typeface="Arial"/>
                <a:ea typeface="Arial"/>
              </a:rPr>
              <a:t>It's always more fun to share work.</a:t>
            </a:r>
            <a:endParaRPr b="0" lang="en-IN" sz="14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Arial"/>
              <a:buChar char="➔"/>
            </a:pPr>
            <a:r>
              <a:rPr b="0" lang="en-IN" sz="1800" spc="-1" strike="noStrike">
                <a:solidFill>
                  <a:srgbClr val="434343"/>
                </a:solidFill>
                <a:latin typeface="Arial"/>
                <a:ea typeface="Arial"/>
              </a:rPr>
              <a:t>Educate </a:t>
            </a:r>
            <a:endParaRPr b="0" lang="en-IN" sz="1800" spc="-1" strike="noStrike"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Arial"/>
              <a:buChar char="◆"/>
            </a:pPr>
            <a:r>
              <a:rPr b="0" lang="en-IN" sz="1400" spc="-1" strike="noStrike">
                <a:solidFill>
                  <a:srgbClr val="434343"/>
                </a:solidFill>
                <a:latin typeface="Arial"/>
                <a:ea typeface="Arial"/>
              </a:rPr>
              <a:t>Keeping track of latest developments and vulnerabilities - CVE, Exploits, etc</a:t>
            </a:r>
            <a:endParaRPr b="0" lang="en-IN" sz="14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Arial"/>
              <a:buChar char="➔"/>
            </a:pPr>
            <a:r>
              <a:rPr b="0" lang="en-IN" sz="1800" spc="-1" strike="noStrike">
                <a:solidFill>
                  <a:srgbClr val="434343"/>
                </a:solidFill>
                <a:latin typeface="Arial"/>
                <a:ea typeface="Arial"/>
              </a:rPr>
              <a:t>Building Community</a:t>
            </a:r>
            <a:endParaRPr b="0" lang="en-IN" sz="1800" spc="-1" strike="noStrike"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434343"/>
              </a:buClr>
              <a:buFont typeface="Arial"/>
              <a:buChar char="◆"/>
            </a:pPr>
            <a:r>
              <a:rPr b="0" lang="en-IN" sz="1400" spc="-1" strike="noStrike">
                <a:solidFill>
                  <a:srgbClr val="434343"/>
                </a:solidFill>
                <a:latin typeface="Arial"/>
                <a:ea typeface="Arial"/>
              </a:rPr>
              <a:t>Helps bring together the cyber security enthusiasts - just like this workshop right here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TextShape 1"/>
          <p:cNvSpPr txBox="1"/>
          <p:nvPr/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latin typeface="Fjalla One"/>
                <a:ea typeface="Fjalla One"/>
              </a:rPr>
              <a:t>Categories in a CTF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2" name="CustomShape 2"/>
          <p:cNvSpPr/>
          <p:nvPr/>
        </p:nvSpPr>
        <p:spPr>
          <a:xfrm>
            <a:off x="785520" y="1334520"/>
            <a:ext cx="3631320" cy="35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434343"/>
                </a:solidFill>
                <a:latin typeface="Montserrat"/>
                <a:ea typeface="Montserrat"/>
              </a:rPr>
              <a:t>The “Classic” ones</a:t>
            </a:r>
            <a:endParaRPr b="0" lang="en-IN" sz="16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IN" sz="1600" spc="-1" strike="noStrike">
                <a:solidFill>
                  <a:srgbClr val="434343"/>
                </a:solidFill>
                <a:latin typeface="Montserrat"/>
                <a:ea typeface="Montserrat"/>
              </a:rPr>
              <a:t>Web Exploitation</a:t>
            </a:r>
            <a:endParaRPr b="0" lang="en-IN" sz="16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IN" sz="1600" spc="-1" strike="noStrike">
                <a:solidFill>
                  <a:srgbClr val="434343"/>
                </a:solidFill>
                <a:latin typeface="Montserrat"/>
                <a:ea typeface="Montserrat"/>
              </a:rPr>
              <a:t>Reverse Engineering</a:t>
            </a:r>
            <a:endParaRPr b="0" lang="en-IN" sz="16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IN" sz="1600" spc="-1" strike="noStrike">
                <a:solidFill>
                  <a:srgbClr val="434343"/>
                </a:solidFill>
                <a:latin typeface="Montserrat"/>
                <a:ea typeface="Montserrat"/>
              </a:rPr>
              <a:t>Cryptography</a:t>
            </a:r>
            <a:endParaRPr b="0" lang="en-IN" sz="16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IN" sz="1600" spc="-1" strike="noStrike">
                <a:solidFill>
                  <a:srgbClr val="434343"/>
                </a:solidFill>
                <a:latin typeface="Montserrat"/>
                <a:ea typeface="Montserrat"/>
              </a:rPr>
              <a:t>Forensics</a:t>
            </a:r>
            <a:endParaRPr b="0" lang="en-IN" sz="16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IN" sz="1600" spc="-1" strike="noStrike">
                <a:solidFill>
                  <a:srgbClr val="434343"/>
                </a:solidFill>
                <a:latin typeface="Montserrat"/>
                <a:ea typeface="Montserrat"/>
              </a:rPr>
              <a:t>PWN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633" name="CustomShape 3"/>
          <p:cNvSpPr/>
          <p:nvPr/>
        </p:nvSpPr>
        <p:spPr>
          <a:xfrm>
            <a:off x="4935960" y="1171440"/>
            <a:ext cx="3179160" cy="30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700" spc="-1" strike="noStrike">
                <a:solidFill>
                  <a:srgbClr val="434343"/>
                </a:solidFill>
                <a:latin typeface="Montserrat"/>
                <a:ea typeface="Montserrat"/>
              </a:rPr>
              <a:t>Newer categories include</a:t>
            </a:r>
            <a:r>
              <a:rPr b="0" lang="en-IN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endParaRPr b="0" lang="en-IN" sz="28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IN" sz="1400" spc="-1" strike="noStrike">
                <a:solidFill>
                  <a:srgbClr val="434343"/>
                </a:solidFill>
                <a:latin typeface="Montserrat"/>
                <a:ea typeface="Montserrat"/>
              </a:rPr>
              <a:t>OSINT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IN" sz="1400" spc="-1" strike="noStrike">
                <a:solidFill>
                  <a:srgbClr val="434343"/>
                </a:solidFill>
                <a:latin typeface="Montserrat"/>
                <a:ea typeface="Montserrat"/>
              </a:rPr>
              <a:t>Hardware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IN" sz="1400" spc="-1" strike="noStrike">
                <a:solidFill>
                  <a:srgbClr val="434343"/>
                </a:solidFill>
                <a:latin typeface="Montserrat"/>
                <a:ea typeface="Montserrat"/>
              </a:rPr>
              <a:t>Pentest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IN" sz="1400" spc="-1" strike="noStrike">
                <a:solidFill>
                  <a:srgbClr val="434343"/>
                </a:solidFill>
                <a:latin typeface="Montserrat"/>
                <a:ea typeface="Montserrat"/>
              </a:rPr>
              <a:t>Even Satellite hacking!!</a:t>
            </a:r>
            <a:endParaRPr b="0" lang="en-IN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IN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Arial"/>
                <a:ea typeface="Arial"/>
              </a:rPr>
              <a:t> </a:t>
            </a:r>
            <a:r>
              <a:rPr b="0" lang="en-IN" sz="1400" spc="-1" strike="noStrike">
                <a:solidFill>
                  <a:srgbClr val="434343"/>
                </a:solidFill>
                <a:latin typeface="Arial"/>
                <a:ea typeface="Arial"/>
              </a:rPr>
              <a:t>Fun Stuff ?!!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TextShape 1"/>
          <p:cNvSpPr txBox="1"/>
          <p:nvPr/>
        </p:nvSpPr>
        <p:spPr>
          <a:xfrm>
            <a:off x="2971080" y="1554840"/>
            <a:ext cx="3200040" cy="1480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4700" spc="-1" strike="noStrike">
                <a:solidFill>
                  <a:srgbClr val="595959"/>
                </a:solidFill>
                <a:latin typeface="Fjalla One"/>
                <a:ea typeface="Fjalla One"/>
              </a:rPr>
              <a:t>Codes and Ciphers</a:t>
            </a:r>
            <a:endParaRPr b="0" lang="en-IN" sz="4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CustomShape 1"/>
          <p:cNvSpPr/>
          <p:nvPr/>
        </p:nvSpPr>
        <p:spPr>
          <a:xfrm>
            <a:off x="1658520" y="857880"/>
            <a:ext cx="6184800" cy="37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6" name="TextShape 2"/>
          <p:cNvSpPr txBox="1"/>
          <p:nvPr/>
        </p:nvSpPr>
        <p:spPr>
          <a:xfrm>
            <a:off x="804600" y="1984320"/>
            <a:ext cx="3291480" cy="137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95959"/>
                </a:solidFill>
                <a:latin typeface="Montserrat"/>
                <a:ea typeface="Montserrat"/>
              </a:rPr>
              <a:t>What is Cryptography?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37" name="CustomShape 3"/>
          <p:cNvSpPr/>
          <p:nvPr/>
        </p:nvSpPr>
        <p:spPr>
          <a:xfrm>
            <a:off x="4528440" y="2816280"/>
            <a:ext cx="4357440" cy="18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Montserrat"/>
                <a:ea typeface="Montserrat"/>
              </a:rPr>
              <a:t>Protecting data into a form unreadable by an eavesdropper.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Montserrat"/>
                <a:ea typeface="Montserrat"/>
              </a:rPr>
              <a:t>Only authorised parties shall be able to read it</a:t>
            </a:r>
            <a:endParaRPr b="0" lang="en-IN" sz="1500" spc="-1" strike="noStrike">
              <a:latin typeface="Arial"/>
            </a:endParaRPr>
          </a:p>
        </p:txBody>
      </p:sp>
      <p:pic>
        <p:nvPicPr>
          <p:cNvPr id="1638" name="Google Shape;1930;p40" descr=""/>
          <p:cNvPicPr/>
          <p:nvPr/>
        </p:nvPicPr>
        <p:blipFill>
          <a:blip r:embed="rId1"/>
          <a:stretch/>
        </p:blipFill>
        <p:spPr>
          <a:xfrm>
            <a:off x="4999680" y="29520"/>
            <a:ext cx="3350520" cy="30164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be3fe"/>
      </a:accent4>
      <a:accent5>
        <a:srgbClr val="595959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2020-10-09T13:03:40Z</dcterms:modified>
  <cp:revision>1</cp:revision>
  <dc:subject/>
  <dc:title/>
</cp:coreProperties>
</file>