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75" r:id="rId2"/>
    <p:sldId id="311" r:id="rId3"/>
    <p:sldId id="318" r:id="rId4"/>
    <p:sldId id="323" r:id="rId5"/>
    <p:sldId id="312" r:id="rId6"/>
    <p:sldId id="324" r:id="rId7"/>
    <p:sldId id="314" r:id="rId8"/>
    <p:sldId id="322" r:id="rId9"/>
    <p:sldId id="316" r:id="rId10"/>
    <p:sldId id="307" r:id="rId11"/>
    <p:sldId id="308"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C69AD-AD1F-47CA-829C-AB521B7B3B24}"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661DE-0D24-4D2A-9D28-39FD0F348A2B}" type="slidenum">
              <a:rPr lang="en-US" smtClean="0"/>
              <a:t>‹#›</a:t>
            </a:fld>
            <a:endParaRPr lang="en-US"/>
          </a:p>
        </p:txBody>
      </p:sp>
    </p:spTree>
    <p:extLst>
      <p:ext uri="{BB962C8B-B14F-4D97-AF65-F5344CB8AC3E}">
        <p14:creationId xmlns:p14="http://schemas.microsoft.com/office/powerpoint/2010/main" val="186539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6E10-F1C9-B90A-2315-610CE4C2B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3FFA7-A703-4148-7D83-6DADC8ECA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700630-8F09-2CBB-F494-EF8B5529EBA9}"/>
              </a:ext>
            </a:extLst>
          </p:cNvPr>
          <p:cNvSpPr>
            <a:spLocks noGrp="1"/>
          </p:cNvSpPr>
          <p:nvPr>
            <p:ph type="dt" sz="half" idx="10"/>
          </p:nvPr>
        </p:nvSpPr>
        <p:spPr/>
        <p:txBody>
          <a:bodyPr/>
          <a:lstStyle/>
          <a:p>
            <a:fld id="{0AA27351-0AAD-4611-99A0-DE4BACFCDD7D}" type="datetime1">
              <a:rPr lang="en-US" smtClean="0"/>
              <a:t>9/4/2023</a:t>
            </a:fld>
            <a:endParaRPr lang="en-US"/>
          </a:p>
        </p:txBody>
      </p:sp>
      <p:sp>
        <p:nvSpPr>
          <p:cNvPr id="5" name="Footer Placeholder 4">
            <a:extLst>
              <a:ext uri="{FF2B5EF4-FFF2-40B4-BE49-F238E27FC236}">
                <a16:creationId xmlns:a16="http://schemas.microsoft.com/office/drawing/2014/main" id="{19DE71A2-CDF5-1E56-82E9-CA9B68B6004B}"/>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3DE2DE5A-EFCB-F4D5-51EA-5F21242966F4}"/>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287724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1C08-CA61-B19F-BCF6-7650102B3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DDC59-3C7C-F886-2CE9-B254878EB1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0C5D4-CCFD-593B-BCA0-040961F82315}"/>
              </a:ext>
            </a:extLst>
          </p:cNvPr>
          <p:cNvSpPr>
            <a:spLocks noGrp="1"/>
          </p:cNvSpPr>
          <p:nvPr>
            <p:ph type="dt" sz="half" idx="10"/>
          </p:nvPr>
        </p:nvSpPr>
        <p:spPr/>
        <p:txBody>
          <a:bodyPr/>
          <a:lstStyle/>
          <a:p>
            <a:fld id="{7BB9AAFC-2831-4B94-86AD-69C1D3A42BA7}" type="datetime1">
              <a:rPr lang="en-US" smtClean="0"/>
              <a:t>9/4/2023</a:t>
            </a:fld>
            <a:endParaRPr lang="en-US"/>
          </a:p>
        </p:txBody>
      </p:sp>
      <p:sp>
        <p:nvSpPr>
          <p:cNvPr id="5" name="Footer Placeholder 4">
            <a:extLst>
              <a:ext uri="{FF2B5EF4-FFF2-40B4-BE49-F238E27FC236}">
                <a16:creationId xmlns:a16="http://schemas.microsoft.com/office/drawing/2014/main" id="{60773F6F-9CFF-F6F3-526C-4EA97DA01B32}"/>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3440246E-68E6-4B24-0F4E-1FB00DC91E6C}"/>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146951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37B54-8368-6A6E-2385-C7777B7584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363C7-35E6-EE57-B6BD-FD49DEBEC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A7E8A-CFFB-6BCE-0BD9-D8FD81FD1054}"/>
              </a:ext>
            </a:extLst>
          </p:cNvPr>
          <p:cNvSpPr>
            <a:spLocks noGrp="1"/>
          </p:cNvSpPr>
          <p:nvPr>
            <p:ph type="dt" sz="half" idx="10"/>
          </p:nvPr>
        </p:nvSpPr>
        <p:spPr/>
        <p:txBody>
          <a:bodyPr/>
          <a:lstStyle/>
          <a:p>
            <a:fld id="{7A4B15C1-16C4-4F16-A9ED-C9CC28BEC76D}" type="datetime1">
              <a:rPr lang="en-US" smtClean="0"/>
              <a:t>9/4/2023</a:t>
            </a:fld>
            <a:endParaRPr lang="en-US"/>
          </a:p>
        </p:txBody>
      </p:sp>
      <p:sp>
        <p:nvSpPr>
          <p:cNvPr id="5" name="Footer Placeholder 4">
            <a:extLst>
              <a:ext uri="{FF2B5EF4-FFF2-40B4-BE49-F238E27FC236}">
                <a16:creationId xmlns:a16="http://schemas.microsoft.com/office/drawing/2014/main" id="{501CE9C5-D242-3812-CA70-D5EC4811B0ED}"/>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C6EEA875-AE62-D967-1971-3AB8ED740783}"/>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379868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4DD4-263E-FE77-1EB4-095F78FF4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DAAB2E-03A7-B35E-6593-21243F527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1D588-32FF-9918-4180-3900595B507F}"/>
              </a:ext>
            </a:extLst>
          </p:cNvPr>
          <p:cNvSpPr>
            <a:spLocks noGrp="1"/>
          </p:cNvSpPr>
          <p:nvPr>
            <p:ph type="dt" sz="half" idx="10"/>
          </p:nvPr>
        </p:nvSpPr>
        <p:spPr/>
        <p:txBody>
          <a:bodyPr/>
          <a:lstStyle/>
          <a:p>
            <a:fld id="{67627D5C-6A82-4747-AFD8-9C21B00CEBB5}" type="datetime1">
              <a:rPr lang="en-US" smtClean="0"/>
              <a:t>9/4/2023</a:t>
            </a:fld>
            <a:endParaRPr lang="en-US"/>
          </a:p>
        </p:txBody>
      </p:sp>
      <p:sp>
        <p:nvSpPr>
          <p:cNvPr id="5" name="Footer Placeholder 4">
            <a:extLst>
              <a:ext uri="{FF2B5EF4-FFF2-40B4-BE49-F238E27FC236}">
                <a16:creationId xmlns:a16="http://schemas.microsoft.com/office/drawing/2014/main" id="{85940CF4-9BF8-0FA2-C94D-DBBA573E4868}"/>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9594A5F0-94EC-D43C-C8FD-C9FF22BB0A81}"/>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143667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7649-FC45-18A9-304C-24CC33EFA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2CE86-2FBA-D017-946E-A9FA1FC98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C87B6-904F-D014-6ACE-BC051F924B85}"/>
              </a:ext>
            </a:extLst>
          </p:cNvPr>
          <p:cNvSpPr>
            <a:spLocks noGrp="1"/>
          </p:cNvSpPr>
          <p:nvPr>
            <p:ph type="dt" sz="half" idx="10"/>
          </p:nvPr>
        </p:nvSpPr>
        <p:spPr/>
        <p:txBody>
          <a:bodyPr/>
          <a:lstStyle/>
          <a:p>
            <a:fld id="{B786A16D-66DD-4103-81B5-A989DAE07879}" type="datetime1">
              <a:rPr lang="en-US" smtClean="0"/>
              <a:t>9/4/2023</a:t>
            </a:fld>
            <a:endParaRPr lang="en-US"/>
          </a:p>
        </p:txBody>
      </p:sp>
      <p:sp>
        <p:nvSpPr>
          <p:cNvPr id="5" name="Footer Placeholder 4">
            <a:extLst>
              <a:ext uri="{FF2B5EF4-FFF2-40B4-BE49-F238E27FC236}">
                <a16:creationId xmlns:a16="http://schemas.microsoft.com/office/drawing/2014/main" id="{D1AA13DB-C99F-4F5C-9154-74FF33A8814A}"/>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DC006A90-BE17-CFF2-6509-62835417F4B7}"/>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43134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C0C4-111F-D58F-3EBF-482833BC83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A6B9A-36BC-3BE8-2490-BB3937CF8F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DF705A-A604-2386-931A-1F1D5FBE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498208-FBA9-A0EC-ECDC-B0CC9B00D5D5}"/>
              </a:ext>
            </a:extLst>
          </p:cNvPr>
          <p:cNvSpPr>
            <a:spLocks noGrp="1"/>
          </p:cNvSpPr>
          <p:nvPr>
            <p:ph type="dt" sz="half" idx="10"/>
          </p:nvPr>
        </p:nvSpPr>
        <p:spPr/>
        <p:txBody>
          <a:bodyPr/>
          <a:lstStyle/>
          <a:p>
            <a:fld id="{435F2C89-512E-4476-A5E7-8DE85FEB6624}" type="datetime1">
              <a:rPr lang="en-US" smtClean="0"/>
              <a:t>9/4/2023</a:t>
            </a:fld>
            <a:endParaRPr lang="en-US"/>
          </a:p>
        </p:txBody>
      </p:sp>
      <p:sp>
        <p:nvSpPr>
          <p:cNvPr id="6" name="Footer Placeholder 5">
            <a:extLst>
              <a:ext uri="{FF2B5EF4-FFF2-40B4-BE49-F238E27FC236}">
                <a16:creationId xmlns:a16="http://schemas.microsoft.com/office/drawing/2014/main" id="{5D8EF785-E233-1517-B61B-97F408DE9758}"/>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9BAD2193-8616-57B1-AF9C-30CEC8C33FD3}"/>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236492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60C1-49DF-BD5D-6E8E-B7ABC4B38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DA13BC-8559-A844-F496-90B96B211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79B7DF-AB35-0037-E9EA-CBE5B95B5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5322D0-EDB1-309B-A2F7-DB68F86BF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E7617-125F-1522-33A1-531C72C9A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39B18A-94BC-15B5-C6C8-ECE9F2FB498C}"/>
              </a:ext>
            </a:extLst>
          </p:cNvPr>
          <p:cNvSpPr>
            <a:spLocks noGrp="1"/>
          </p:cNvSpPr>
          <p:nvPr>
            <p:ph type="dt" sz="half" idx="10"/>
          </p:nvPr>
        </p:nvSpPr>
        <p:spPr/>
        <p:txBody>
          <a:bodyPr/>
          <a:lstStyle/>
          <a:p>
            <a:fld id="{85422600-4CEC-45F2-8249-261B465C75A7}" type="datetime1">
              <a:rPr lang="en-US" smtClean="0"/>
              <a:t>9/4/2023</a:t>
            </a:fld>
            <a:endParaRPr lang="en-US"/>
          </a:p>
        </p:txBody>
      </p:sp>
      <p:sp>
        <p:nvSpPr>
          <p:cNvPr id="8" name="Footer Placeholder 7">
            <a:extLst>
              <a:ext uri="{FF2B5EF4-FFF2-40B4-BE49-F238E27FC236}">
                <a16:creationId xmlns:a16="http://schemas.microsoft.com/office/drawing/2014/main" id="{71A45EF5-39F0-96C2-A67C-F647B3E2F430}"/>
              </a:ext>
            </a:extLst>
          </p:cNvPr>
          <p:cNvSpPr>
            <a:spLocks noGrp="1"/>
          </p:cNvSpPr>
          <p:nvPr>
            <p:ph type="ftr" sz="quarter" idx="11"/>
          </p:nvPr>
        </p:nvSpPr>
        <p:spPr/>
        <p:txBody>
          <a:bodyPr/>
          <a:lstStyle/>
          <a:p>
            <a:r>
              <a:rPr lang="en-US"/>
              <a:t>M. Meenakshi Sundaram, S. Ganesh</a:t>
            </a:r>
          </a:p>
        </p:txBody>
      </p:sp>
      <p:sp>
        <p:nvSpPr>
          <p:cNvPr id="9" name="Slide Number Placeholder 8">
            <a:extLst>
              <a:ext uri="{FF2B5EF4-FFF2-40B4-BE49-F238E27FC236}">
                <a16:creationId xmlns:a16="http://schemas.microsoft.com/office/drawing/2014/main" id="{9FC947F7-6622-8DEF-F8FC-4324186EE53D}"/>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163242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8A7A-0E4F-9901-642F-A97ED17E5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93AF7-9B1F-17DA-1608-B24ABD73BCAA}"/>
              </a:ext>
            </a:extLst>
          </p:cNvPr>
          <p:cNvSpPr>
            <a:spLocks noGrp="1"/>
          </p:cNvSpPr>
          <p:nvPr>
            <p:ph type="dt" sz="half" idx="10"/>
          </p:nvPr>
        </p:nvSpPr>
        <p:spPr/>
        <p:txBody>
          <a:bodyPr/>
          <a:lstStyle/>
          <a:p>
            <a:fld id="{5D64D8E8-F6F3-4B9D-93A4-270317DD21B9}" type="datetime1">
              <a:rPr lang="en-US" smtClean="0"/>
              <a:t>9/4/2023</a:t>
            </a:fld>
            <a:endParaRPr lang="en-US"/>
          </a:p>
        </p:txBody>
      </p:sp>
      <p:sp>
        <p:nvSpPr>
          <p:cNvPr id="4" name="Footer Placeholder 3">
            <a:extLst>
              <a:ext uri="{FF2B5EF4-FFF2-40B4-BE49-F238E27FC236}">
                <a16:creationId xmlns:a16="http://schemas.microsoft.com/office/drawing/2014/main" id="{7EF8D7D2-65B4-62E6-BBEA-B06D61EC6F48}"/>
              </a:ext>
            </a:extLst>
          </p:cNvPr>
          <p:cNvSpPr>
            <a:spLocks noGrp="1"/>
          </p:cNvSpPr>
          <p:nvPr>
            <p:ph type="ftr" sz="quarter" idx="11"/>
          </p:nvPr>
        </p:nvSpPr>
        <p:spPr/>
        <p:txBody>
          <a:bodyPr/>
          <a:lstStyle/>
          <a:p>
            <a:r>
              <a:rPr lang="en-US"/>
              <a:t>M. Meenakshi Sundaram, S. Ganesh</a:t>
            </a:r>
          </a:p>
        </p:txBody>
      </p:sp>
      <p:sp>
        <p:nvSpPr>
          <p:cNvPr id="5" name="Slide Number Placeholder 4">
            <a:extLst>
              <a:ext uri="{FF2B5EF4-FFF2-40B4-BE49-F238E27FC236}">
                <a16:creationId xmlns:a16="http://schemas.microsoft.com/office/drawing/2014/main" id="{6DFFE376-FD52-87DB-CCD8-B6D958B35AC9}"/>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302808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B1329-AD1A-7A0F-A730-8547A56008DD}"/>
              </a:ext>
            </a:extLst>
          </p:cNvPr>
          <p:cNvSpPr>
            <a:spLocks noGrp="1"/>
          </p:cNvSpPr>
          <p:nvPr>
            <p:ph type="dt" sz="half" idx="10"/>
          </p:nvPr>
        </p:nvSpPr>
        <p:spPr/>
        <p:txBody>
          <a:bodyPr/>
          <a:lstStyle/>
          <a:p>
            <a:fld id="{28CBBF87-1D62-449F-9C1F-DB3FC5843FCE}" type="datetime1">
              <a:rPr lang="en-US" smtClean="0"/>
              <a:t>9/4/2023</a:t>
            </a:fld>
            <a:endParaRPr lang="en-US"/>
          </a:p>
        </p:txBody>
      </p:sp>
      <p:sp>
        <p:nvSpPr>
          <p:cNvPr id="3" name="Footer Placeholder 2">
            <a:extLst>
              <a:ext uri="{FF2B5EF4-FFF2-40B4-BE49-F238E27FC236}">
                <a16:creationId xmlns:a16="http://schemas.microsoft.com/office/drawing/2014/main" id="{DC0E3C1F-060B-C233-4664-A7FACF699266}"/>
              </a:ext>
            </a:extLst>
          </p:cNvPr>
          <p:cNvSpPr>
            <a:spLocks noGrp="1"/>
          </p:cNvSpPr>
          <p:nvPr>
            <p:ph type="ftr" sz="quarter" idx="11"/>
          </p:nvPr>
        </p:nvSpPr>
        <p:spPr/>
        <p:txBody>
          <a:bodyPr/>
          <a:lstStyle/>
          <a:p>
            <a:r>
              <a:rPr lang="en-US"/>
              <a:t>M. Meenakshi Sundaram, S. Ganesh</a:t>
            </a:r>
          </a:p>
        </p:txBody>
      </p:sp>
      <p:sp>
        <p:nvSpPr>
          <p:cNvPr id="4" name="Slide Number Placeholder 3">
            <a:extLst>
              <a:ext uri="{FF2B5EF4-FFF2-40B4-BE49-F238E27FC236}">
                <a16:creationId xmlns:a16="http://schemas.microsoft.com/office/drawing/2014/main" id="{15444C6C-805C-9BE7-1C8A-1C3AE8D80D43}"/>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427044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1051-DE62-E08E-5E53-C35FD8881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492EB7-6364-939A-6D1E-70F7891A3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3BA2A-BEDF-CC35-FD7D-6E40A7743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48926-29B4-AE06-E27C-7011B9E1D565}"/>
              </a:ext>
            </a:extLst>
          </p:cNvPr>
          <p:cNvSpPr>
            <a:spLocks noGrp="1"/>
          </p:cNvSpPr>
          <p:nvPr>
            <p:ph type="dt" sz="half" idx="10"/>
          </p:nvPr>
        </p:nvSpPr>
        <p:spPr/>
        <p:txBody>
          <a:bodyPr/>
          <a:lstStyle/>
          <a:p>
            <a:fld id="{407E306D-C01B-4D77-93DE-C98A2B6B1460}" type="datetime1">
              <a:rPr lang="en-US" smtClean="0"/>
              <a:t>9/4/2023</a:t>
            </a:fld>
            <a:endParaRPr lang="en-US"/>
          </a:p>
        </p:txBody>
      </p:sp>
      <p:sp>
        <p:nvSpPr>
          <p:cNvPr id="6" name="Footer Placeholder 5">
            <a:extLst>
              <a:ext uri="{FF2B5EF4-FFF2-40B4-BE49-F238E27FC236}">
                <a16:creationId xmlns:a16="http://schemas.microsoft.com/office/drawing/2014/main" id="{2E77A893-8CD7-F232-36F6-7B0E5DF7EC3B}"/>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4E58E2FA-1B78-C2B2-7ABC-2CD0A9159761}"/>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52889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7561-9DB0-72F8-CFD3-23E8466EC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01AD43-FB80-863A-F866-8F39B4462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2935A-B09F-9D34-3AA8-CE64B0D90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9461A-056B-5C1C-6A89-8CA25EE59AB9}"/>
              </a:ext>
            </a:extLst>
          </p:cNvPr>
          <p:cNvSpPr>
            <a:spLocks noGrp="1"/>
          </p:cNvSpPr>
          <p:nvPr>
            <p:ph type="dt" sz="half" idx="10"/>
          </p:nvPr>
        </p:nvSpPr>
        <p:spPr/>
        <p:txBody>
          <a:bodyPr/>
          <a:lstStyle/>
          <a:p>
            <a:fld id="{41AEEE05-6C7B-47C5-B40A-5C8D11E0739A}" type="datetime1">
              <a:rPr lang="en-US" smtClean="0"/>
              <a:t>9/4/2023</a:t>
            </a:fld>
            <a:endParaRPr lang="en-US"/>
          </a:p>
        </p:txBody>
      </p:sp>
      <p:sp>
        <p:nvSpPr>
          <p:cNvPr id="6" name="Footer Placeholder 5">
            <a:extLst>
              <a:ext uri="{FF2B5EF4-FFF2-40B4-BE49-F238E27FC236}">
                <a16:creationId xmlns:a16="http://schemas.microsoft.com/office/drawing/2014/main" id="{DDF922F6-98D2-7534-2D98-9AFAAF16B95F}"/>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DB3F1A91-605B-FB73-9FCA-A605CDAB2EDB}"/>
              </a:ext>
            </a:extLst>
          </p:cNvPr>
          <p:cNvSpPr>
            <a:spLocks noGrp="1"/>
          </p:cNvSpPr>
          <p:nvPr>
            <p:ph type="sldNum" sz="quarter" idx="12"/>
          </p:nvPr>
        </p:nvSpPr>
        <p:spPr/>
        <p:txBody>
          <a:bodyPr/>
          <a:lstStyle/>
          <a:p>
            <a:fld id="{5DD827C6-757A-491F-BC8B-3738CF50249E}" type="slidenum">
              <a:rPr lang="en-US" smtClean="0"/>
              <a:t>‹#›</a:t>
            </a:fld>
            <a:endParaRPr lang="en-US"/>
          </a:p>
        </p:txBody>
      </p:sp>
    </p:spTree>
    <p:extLst>
      <p:ext uri="{BB962C8B-B14F-4D97-AF65-F5344CB8AC3E}">
        <p14:creationId xmlns:p14="http://schemas.microsoft.com/office/powerpoint/2010/main" val="250551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5C6B2-2271-509F-F476-18A58E7E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26429-F76B-E155-93C4-60156E935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4526-10A8-65EC-B7B5-CA0FD1F27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22CE5-32C5-4B76-A077-A59C27BFF129}" type="datetime1">
              <a:rPr lang="en-US" smtClean="0"/>
              <a:t>9/4/2023</a:t>
            </a:fld>
            <a:endParaRPr lang="en-US"/>
          </a:p>
        </p:txBody>
      </p:sp>
      <p:sp>
        <p:nvSpPr>
          <p:cNvPr id="5" name="Footer Placeholder 4">
            <a:extLst>
              <a:ext uri="{FF2B5EF4-FFF2-40B4-BE49-F238E27FC236}">
                <a16:creationId xmlns:a16="http://schemas.microsoft.com/office/drawing/2014/main" id="{29B04281-092E-B3BF-C715-1B3FC38EC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 Meenakshi Sundaram, S. Ganesh</a:t>
            </a:r>
          </a:p>
        </p:txBody>
      </p:sp>
      <p:sp>
        <p:nvSpPr>
          <p:cNvPr id="6" name="Slide Number Placeholder 5">
            <a:extLst>
              <a:ext uri="{FF2B5EF4-FFF2-40B4-BE49-F238E27FC236}">
                <a16:creationId xmlns:a16="http://schemas.microsoft.com/office/drawing/2014/main" id="{B166299E-6DC9-A0B7-6E57-06C483BB4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827C6-757A-491F-BC8B-3738CF50249E}" type="slidenum">
              <a:rPr lang="en-US" smtClean="0"/>
              <a:t>‹#›</a:t>
            </a:fld>
            <a:endParaRPr lang="en-US"/>
          </a:p>
        </p:txBody>
      </p:sp>
    </p:spTree>
    <p:extLst>
      <p:ext uri="{BB962C8B-B14F-4D97-AF65-F5344CB8AC3E}">
        <p14:creationId xmlns:p14="http://schemas.microsoft.com/office/powerpoint/2010/main" val="48432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ctr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subTitle" idx="1"/>
          </p:nvPr>
        </p:nvSpPr>
        <p:spPr>
          <a:xfrm>
            <a:off x="1524000" y="3602037"/>
            <a:ext cx="9144000" cy="1959863"/>
          </a:xfrm>
        </p:spPr>
        <p:txBody>
          <a:bodyPr>
            <a:normAutofit/>
          </a:bodyPr>
          <a:lstStyle/>
          <a:p>
            <a:r>
              <a:rPr lang="en-AU" dirty="0"/>
              <a:t>Characterization of the machine learning model’s error for given data</a:t>
            </a:r>
          </a:p>
          <a:p>
            <a:endParaRPr lang="en-AU" dirty="0"/>
          </a:p>
          <a:p>
            <a:r>
              <a:rPr lang="en-AU" dirty="0"/>
              <a:t>By</a:t>
            </a:r>
          </a:p>
          <a:p>
            <a:r>
              <a:rPr lang="en-US" dirty="0"/>
              <a:t>M. Meenakshi Sundaram, S. Ganesh</a:t>
            </a:r>
          </a:p>
        </p:txBody>
      </p:sp>
    </p:spTree>
    <p:extLst>
      <p:ext uri="{BB962C8B-B14F-4D97-AF65-F5344CB8AC3E}">
        <p14:creationId xmlns:p14="http://schemas.microsoft.com/office/powerpoint/2010/main" val="77379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id="{60979901-009C-F713-7C09-0BDFF62594F9}"/>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77020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
        <p:nvSpPr>
          <p:cNvPr id="2" name="Footer Placeholder 1">
            <a:extLst>
              <a:ext uri="{FF2B5EF4-FFF2-40B4-BE49-F238E27FC236}">
                <a16:creationId xmlns:a16="http://schemas.microsoft.com/office/drawing/2014/main" id="{39C093CC-FCD5-3F16-A54D-A99B2B3A5F3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50674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
        <p:nvSpPr>
          <p:cNvPr id="2" name="Footer Placeholder 1">
            <a:extLst>
              <a:ext uri="{FF2B5EF4-FFF2-40B4-BE49-F238E27FC236}">
                <a16:creationId xmlns:a16="http://schemas.microsoft.com/office/drawing/2014/main" id="{84687A66-F5BD-3206-2BE1-FCA554D8E165}"/>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70908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73BB04CD-5848-81CE-757D-C8182D39AF3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0797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8AD5D75F-A2FB-4242-EDA2-23C69C2A887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52173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678E5722-E020-BE69-152B-8453373867D5}"/>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5758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
        <p:nvSpPr>
          <p:cNvPr id="3" name="Footer Placeholder 2">
            <a:extLst>
              <a:ext uri="{FF2B5EF4-FFF2-40B4-BE49-F238E27FC236}">
                <a16:creationId xmlns:a16="http://schemas.microsoft.com/office/drawing/2014/main" id="{71AF7572-2162-F09A-C30C-EF1B68FCB38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8110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
        <p:nvSpPr>
          <p:cNvPr id="4" name="Footer Placeholder 3">
            <a:extLst>
              <a:ext uri="{FF2B5EF4-FFF2-40B4-BE49-F238E27FC236}">
                <a16:creationId xmlns:a16="http://schemas.microsoft.com/office/drawing/2014/main" id="{5C1C2311-4562-106B-83EC-D36C0A144B7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58479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BBC82F02-DD45-1BE7-B085-FE52371EC4B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84057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DB13E12-76AF-B2BB-DBA1-D5F8F91B563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92891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F26D2F9-FE57-FC59-BD68-8932FAECCC01}"/>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03039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1061</Words>
  <Application>Microsoft Office PowerPoint</Application>
  <PresentationFormat>Widescreen</PresentationFormat>
  <Paragraphs>80</Paragraphs>
  <Slides>12</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Bias-Variance Trade-off</dc:title>
  <dc:creator>Meenakshi Sundaram Manivannan</dc:creator>
  <cp:lastModifiedBy>Meenakshi Sundaram Manivannan</cp:lastModifiedBy>
  <cp:revision>6</cp:revision>
  <dcterms:created xsi:type="dcterms:W3CDTF">2023-09-05T06:32:51Z</dcterms:created>
  <dcterms:modified xsi:type="dcterms:W3CDTF">2023-09-05T06:55:28Z</dcterms:modified>
</cp:coreProperties>
</file>