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0" r:id="rId5"/>
    <p:sldId id="281" r:id="rId6"/>
    <p:sldId id="282" r:id="rId7"/>
    <p:sldId id="273" r:id="rId8"/>
    <p:sldId id="257" r:id="rId9"/>
    <p:sldId id="275" r:id="rId10"/>
    <p:sldId id="270" r:id="rId11"/>
    <p:sldId id="259" r:id="rId12"/>
    <p:sldId id="266" r:id="rId13"/>
    <p:sldId id="263" r:id="rId14"/>
    <p:sldId id="267" r:id="rId15"/>
    <p:sldId id="265" r:id="rId16"/>
    <p:sldId id="271" r:id="rId17"/>
    <p:sldId id="264" r:id="rId18"/>
    <p:sldId id="272" r:id="rId19"/>
    <p:sldId id="274" r:id="rId20"/>
    <p:sldId id="258" r:id="rId21"/>
    <p:sldId id="260" r:id="rId22"/>
    <p:sldId id="261" r:id="rId23"/>
    <p:sldId id="262"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dgm:spPr/>
      <dgm:t>
        <a:bodyPr/>
        <a:lstStyle/>
        <a:p>
          <a:r>
            <a:rPr lang="en-AU" dirty="0"/>
            <a:t>Machine Learning</a:t>
          </a:r>
        </a:p>
      </dgm:t>
    </dgm:pt>
    <dgm:pt modelId="{6C5B42CF-05BB-49FF-824A-3A756B86A6FB}" type="parTrans" cxnId="{1D86BF3B-0902-4A50-AD8C-C97F143E7BBD}">
      <dgm:prSet/>
      <dgm:spPr/>
      <dgm:t>
        <a:bodyPr/>
        <a:lstStyle/>
        <a:p>
          <a:endParaRPr lang="en-AU"/>
        </a:p>
      </dgm:t>
    </dgm:pt>
    <dgm:pt modelId="{5C578BE7-3C56-4B86-8F04-F27A9CAC6D7D}" type="sibTrans" cxnId="{1D86BF3B-0902-4A50-AD8C-C97F143E7BBD}">
      <dgm:prSet/>
      <dgm:spPr/>
      <dgm:t>
        <a:bodyPr/>
        <a:lstStyle/>
        <a:p>
          <a:endParaRPr lang="en-AU"/>
        </a:p>
      </dgm:t>
    </dgm:pt>
    <dgm:pt modelId="{D91A506C-0D74-422D-9C72-3A408974BC63}">
      <dgm:prSet phldrT="[Text]"/>
      <dgm:spPr/>
      <dgm:t>
        <a:bodyPr/>
        <a:lstStyle/>
        <a:p>
          <a:r>
            <a:rPr lang="en-AU" dirty="0"/>
            <a:t>Supervised Learning</a:t>
          </a:r>
        </a:p>
      </dgm:t>
    </dgm:pt>
    <dgm:pt modelId="{92D96538-1F7D-446D-8776-6CA8D4CD8032}" type="parTrans" cxnId="{EFA38EA9-E4B9-480B-A8E1-642250E6E367}">
      <dgm:prSet/>
      <dgm:spPr/>
      <dgm:t>
        <a:bodyPr/>
        <a:lstStyle/>
        <a:p>
          <a:endParaRPr lang="en-AU"/>
        </a:p>
      </dgm:t>
    </dgm:pt>
    <dgm:pt modelId="{53AAC91E-4D92-486E-A2F1-B51D96891609}" type="sibTrans" cxnId="{EFA38EA9-E4B9-480B-A8E1-642250E6E367}">
      <dgm:prSet/>
      <dgm:spPr/>
      <dgm:t>
        <a:bodyPr/>
        <a:lstStyle/>
        <a:p>
          <a:endParaRPr lang="en-AU"/>
        </a:p>
      </dgm:t>
    </dgm:pt>
    <dgm:pt modelId="{5B62232E-D73F-457B-99BE-718E55D8FE2F}">
      <dgm:prSet phldrT="[Text]"/>
      <dgm:spPr/>
      <dgm:t>
        <a:bodyPr/>
        <a:lstStyle/>
        <a:p>
          <a:r>
            <a:rPr lang="en-AU" dirty="0"/>
            <a:t>Unsupervised Learning</a:t>
          </a:r>
        </a:p>
      </dgm:t>
    </dgm:pt>
    <dgm:pt modelId="{9C8C4A70-8264-4B04-8CEC-F5E6A35FA358}" type="parTrans" cxnId="{DA76A0D3-D770-423B-A762-DDEBB2DC14E1}">
      <dgm:prSet/>
      <dgm:spPr/>
      <dgm:t>
        <a:bodyPr/>
        <a:lstStyle/>
        <a:p>
          <a:endParaRPr lang="en-AU"/>
        </a:p>
      </dgm:t>
    </dgm:pt>
    <dgm:pt modelId="{8888518F-5BD3-4379-90B8-CB8476FA5774}" type="sibTrans" cxnId="{DA76A0D3-D770-423B-A762-DDEBB2DC14E1}">
      <dgm:prSet/>
      <dgm:spPr/>
      <dgm:t>
        <a:bodyPr/>
        <a:lstStyle/>
        <a:p>
          <a:endParaRPr lang="en-AU"/>
        </a:p>
      </dgm:t>
    </dgm:pt>
    <dgm:pt modelId="{69533F02-E40F-4F6C-8794-F27EF4A1E01A}">
      <dgm:prSet phldrT="[Text]"/>
      <dgm:spPr/>
      <dgm:t>
        <a:bodyPr/>
        <a:lstStyle/>
        <a:p>
          <a:r>
            <a:rPr lang="en-AU" dirty="0"/>
            <a:t>Reinforcement Learning</a:t>
          </a:r>
        </a:p>
      </dgm:t>
    </dgm:pt>
    <dgm:pt modelId="{DD62D2AC-260F-4743-BAB4-8376B09654FD}" type="parTrans" cxnId="{99697E33-07B8-48FD-9991-FB9A781F4CDB}">
      <dgm:prSet/>
      <dgm:spPr/>
      <dgm:t>
        <a:bodyPr/>
        <a:lstStyle/>
        <a:p>
          <a:endParaRPr lang="en-AU"/>
        </a:p>
      </dgm:t>
    </dgm:pt>
    <dgm:pt modelId="{FAB34884-B3C9-4C59-BCF1-F9AC7DAEB07A}" type="sibTrans" cxnId="{99697E33-07B8-48FD-9991-FB9A781F4CDB}">
      <dgm:prSet/>
      <dgm:spPr/>
      <dgm:t>
        <a:bodyPr/>
        <a:lstStyle/>
        <a:p>
          <a:endParaRPr lang="en-AU"/>
        </a:p>
      </dgm:t>
    </dgm:pt>
    <dgm:pt modelId="{06EB88E0-2086-4D2C-9A88-794FA7BA0C33}" type="pres">
      <dgm:prSet presAssocID="{05ECE2E8-C662-4C02-811F-1419773231D2}" presName="Name0" presStyleCnt="0">
        <dgm:presLayoutVars>
          <dgm:chPref val="1"/>
          <dgm:dir/>
          <dgm:animOne val="branch"/>
          <dgm:animLvl val="lvl"/>
          <dgm:resizeHandles val="exact"/>
        </dgm:presLayoutVars>
      </dgm:prSet>
      <dgm:spPr/>
    </dgm:pt>
    <dgm:pt modelId="{A42A26BE-67A3-4BA9-9D89-DEB0D7065667}" type="pres">
      <dgm:prSet presAssocID="{0DD3B60F-7283-4FB1-8A89-0580BFF5059D}" presName="root1" presStyleCnt="0"/>
      <dgm:spPr/>
    </dgm:pt>
    <dgm:pt modelId="{ECFD5BFD-69AA-4871-A5CA-D0795830B097}" type="pres">
      <dgm:prSet presAssocID="{0DD3B60F-7283-4FB1-8A89-0580BFF5059D}" presName="LevelOneTextNode" presStyleLbl="node0" presStyleIdx="0" presStyleCnt="1" custAng="5400000" custLinFactX="-100000" custLinFactNeighborX="-124871" custLinFactNeighborY="241">
        <dgm:presLayoutVars>
          <dgm:chPref val="3"/>
        </dgm:presLayoutVars>
      </dgm:prSet>
      <dgm:spPr/>
    </dgm:pt>
    <dgm:pt modelId="{57BB67D4-F4BA-4EB4-8C4F-5DAF0E740463}" type="pres">
      <dgm:prSet presAssocID="{0DD3B60F-7283-4FB1-8A89-0580BFF5059D}" presName="level2hierChild" presStyleCnt="0"/>
      <dgm:spPr/>
    </dgm:pt>
    <dgm:pt modelId="{70FC2EB2-ED6A-4EDC-9F04-E6793AE73C94}" type="pres">
      <dgm:prSet presAssocID="{92D96538-1F7D-446D-8776-6CA8D4CD8032}" presName="conn2-1" presStyleLbl="parChTrans1D2" presStyleIdx="0" presStyleCnt="3"/>
      <dgm:spPr/>
    </dgm:pt>
    <dgm:pt modelId="{A30B5542-9D47-4C93-8AAE-2262123AF64B}" type="pres">
      <dgm:prSet presAssocID="{92D96538-1F7D-446D-8776-6CA8D4CD8032}" presName="connTx" presStyleLbl="parChTrans1D2" presStyleIdx="0" presStyleCnt="3"/>
      <dgm:spPr/>
    </dgm:pt>
    <dgm:pt modelId="{D26630F2-0CE6-4F74-9E65-45DE37232B54}" type="pres">
      <dgm:prSet presAssocID="{D91A506C-0D74-422D-9C72-3A408974BC63}" presName="root2" presStyleCnt="0"/>
      <dgm:spPr/>
    </dgm:pt>
    <dgm:pt modelId="{7586306C-AF20-4FE3-AD30-6DA47DA352CA}" type="pres">
      <dgm:prSet presAssocID="{D91A506C-0D74-422D-9C72-3A408974BC63}" presName="LevelTwoTextNode" presStyleLbl="node2" presStyleIdx="0" presStyleCnt="3">
        <dgm:presLayoutVars>
          <dgm:chPref val="3"/>
        </dgm:presLayoutVars>
      </dgm:prSet>
      <dgm:spPr/>
    </dgm:pt>
    <dgm:pt modelId="{27FC7C3F-1956-4B93-A491-5A3C40814EFF}" type="pres">
      <dgm:prSet presAssocID="{D91A506C-0D74-422D-9C72-3A408974BC63}" presName="level3hierChild" presStyleCnt="0"/>
      <dgm:spPr/>
    </dgm:pt>
    <dgm:pt modelId="{1F85019B-02C4-433C-934A-1CDB006EDD9A}" type="pres">
      <dgm:prSet presAssocID="{9C8C4A70-8264-4B04-8CEC-F5E6A35FA358}" presName="conn2-1" presStyleLbl="parChTrans1D2" presStyleIdx="1" presStyleCnt="3"/>
      <dgm:spPr/>
    </dgm:pt>
    <dgm:pt modelId="{BEC46C62-8933-43F7-97FB-DEF357F0758F}" type="pres">
      <dgm:prSet presAssocID="{9C8C4A70-8264-4B04-8CEC-F5E6A35FA358}" presName="connTx" presStyleLbl="parChTrans1D2" presStyleIdx="1" presStyleCnt="3"/>
      <dgm:spPr/>
    </dgm:pt>
    <dgm:pt modelId="{31FC9390-E243-4D70-BC80-6FDF1C991C18}" type="pres">
      <dgm:prSet presAssocID="{5B62232E-D73F-457B-99BE-718E55D8FE2F}" presName="root2" presStyleCnt="0"/>
      <dgm:spPr/>
    </dgm:pt>
    <dgm:pt modelId="{3777A9DA-78CA-4F64-8A8B-CB7837171927}" type="pres">
      <dgm:prSet presAssocID="{5B62232E-D73F-457B-99BE-718E55D8FE2F}" presName="LevelTwoTextNode" presStyleLbl="node2" presStyleIdx="1" presStyleCnt="3">
        <dgm:presLayoutVars>
          <dgm:chPref val="3"/>
        </dgm:presLayoutVars>
      </dgm:prSet>
      <dgm:spPr/>
    </dgm:pt>
    <dgm:pt modelId="{721EAEAB-DB11-41AE-94F0-E45962880323}" type="pres">
      <dgm:prSet presAssocID="{5B62232E-D73F-457B-99BE-718E55D8FE2F}" presName="level3hierChild" presStyleCnt="0"/>
      <dgm:spPr/>
    </dgm:pt>
    <dgm:pt modelId="{6010F15C-5CDE-4D42-B4BF-834951AAF3FA}" type="pres">
      <dgm:prSet presAssocID="{DD62D2AC-260F-4743-BAB4-8376B09654FD}" presName="conn2-1" presStyleLbl="parChTrans1D2" presStyleIdx="2" presStyleCnt="3"/>
      <dgm:spPr/>
    </dgm:pt>
    <dgm:pt modelId="{B3833D8D-B13D-47FA-8AD9-52DEC5B2EBF0}" type="pres">
      <dgm:prSet presAssocID="{DD62D2AC-260F-4743-BAB4-8376B09654FD}" presName="connTx" presStyleLbl="parChTrans1D2" presStyleIdx="2" presStyleCnt="3"/>
      <dgm:spPr/>
    </dgm:pt>
    <dgm:pt modelId="{0244A796-5244-40B5-8309-D74427A901DD}" type="pres">
      <dgm:prSet presAssocID="{69533F02-E40F-4F6C-8794-F27EF4A1E01A}" presName="root2" presStyleCnt="0"/>
      <dgm:spPr/>
    </dgm:pt>
    <dgm:pt modelId="{B873E2A0-A0BE-41B2-9D58-F669996EBEF7}" type="pres">
      <dgm:prSet presAssocID="{69533F02-E40F-4F6C-8794-F27EF4A1E01A}" presName="LevelTwoTextNode" presStyleLbl="node2" presStyleIdx="2" presStyleCnt="3">
        <dgm:presLayoutVars>
          <dgm:chPref val="3"/>
        </dgm:presLayoutVars>
      </dgm:prSet>
      <dgm:spPr/>
    </dgm:pt>
    <dgm:pt modelId="{018074B4-E777-4064-BD0B-E3FF8652FD01}" type="pres">
      <dgm:prSet presAssocID="{69533F02-E40F-4F6C-8794-F27EF4A1E01A}" presName="level3hierChild" presStyleCnt="0"/>
      <dgm:spPr/>
    </dgm:pt>
  </dgm:ptLst>
  <dgm:cxnLst>
    <dgm:cxn modelId="{99697E33-07B8-48FD-9991-FB9A781F4CDB}" srcId="{0DD3B60F-7283-4FB1-8A89-0580BFF5059D}" destId="{69533F02-E40F-4F6C-8794-F27EF4A1E01A}" srcOrd="2" destOrd="0" parTransId="{DD62D2AC-260F-4743-BAB4-8376B09654FD}" sibTransId="{FAB34884-B3C9-4C59-BCF1-F9AC7DAEB07A}"/>
    <dgm:cxn modelId="{92348B36-D080-4F86-9FF9-2465652C82AF}" type="presOf" srcId="{69533F02-E40F-4F6C-8794-F27EF4A1E01A}" destId="{B873E2A0-A0BE-41B2-9D58-F669996EBEF7}" srcOrd="0" destOrd="0" presId="urn:microsoft.com/office/officeart/2008/layout/HorizontalMultiLevelHierarchy"/>
    <dgm:cxn modelId="{1D86BF3B-0902-4A50-AD8C-C97F143E7BBD}" srcId="{05ECE2E8-C662-4C02-811F-1419773231D2}" destId="{0DD3B60F-7283-4FB1-8A89-0580BFF5059D}" srcOrd="0" destOrd="0" parTransId="{6C5B42CF-05BB-49FF-824A-3A756B86A6FB}" sibTransId="{5C578BE7-3C56-4B86-8F04-F27A9CAC6D7D}"/>
    <dgm:cxn modelId="{6CDD0E64-8D22-4BE9-B6FA-362BDEF07F80}" type="presOf" srcId="{9C8C4A70-8264-4B04-8CEC-F5E6A35FA358}" destId="{BEC46C62-8933-43F7-97FB-DEF357F0758F}" srcOrd="1" destOrd="0" presId="urn:microsoft.com/office/officeart/2008/layout/HorizontalMultiLevelHierarchy"/>
    <dgm:cxn modelId="{35251C74-3794-485F-8019-60F15D81A1F8}" type="presOf" srcId="{92D96538-1F7D-446D-8776-6CA8D4CD8032}" destId="{70FC2EB2-ED6A-4EDC-9F04-E6793AE73C94}" srcOrd="0" destOrd="0" presId="urn:microsoft.com/office/officeart/2008/layout/HorizontalMultiLevelHierarchy"/>
    <dgm:cxn modelId="{74492354-26BD-4234-8D98-270FE1EE7C91}" type="presOf" srcId="{DD62D2AC-260F-4743-BAB4-8376B09654FD}" destId="{6010F15C-5CDE-4D42-B4BF-834951AAF3FA}" srcOrd="0" destOrd="0" presId="urn:microsoft.com/office/officeart/2008/layout/HorizontalMultiLevelHierarchy"/>
    <dgm:cxn modelId="{E4A71998-F996-4932-A7EF-353C30D3EC4C}" type="presOf" srcId="{0DD3B60F-7283-4FB1-8A89-0580BFF5059D}" destId="{ECFD5BFD-69AA-4871-A5CA-D0795830B097}" srcOrd="0" destOrd="0" presId="urn:microsoft.com/office/officeart/2008/layout/HorizontalMultiLevelHierarchy"/>
    <dgm:cxn modelId="{1863AAA6-8F30-42B5-A9F5-21FB32326B27}" type="presOf" srcId="{92D96538-1F7D-446D-8776-6CA8D4CD8032}" destId="{A30B5542-9D47-4C93-8AAE-2262123AF64B}" srcOrd="1" destOrd="0" presId="urn:microsoft.com/office/officeart/2008/layout/HorizontalMultiLevelHierarchy"/>
    <dgm:cxn modelId="{EFA38EA9-E4B9-480B-A8E1-642250E6E367}" srcId="{0DD3B60F-7283-4FB1-8A89-0580BFF5059D}" destId="{D91A506C-0D74-422D-9C72-3A408974BC63}" srcOrd="0" destOrd="0" parTransId="{92D96538-1F7D-446D-8776-6CA8D4CD8032}" sibTransId="{53AAC91E-4D92-486E-A2F1-B51D96891609}"/>
    <dgm:cxn modelId="{612EF0AC-0AEE-4208-83D2-38A6C1B0DFC2}" type="presOf" srcId="{DD62D2AC-260F-4743-BAB4-8376B09654FD}" destId="{B3833D8D-B13D-47FA-8AD9-52DEC5B2EBF0}" srcOrd="1" destOrd="0" presId="urn:microsoft.com/office/officeart/2008/layout/HorizontalMultiLevelHierarchy"/>
    <dgm:cxn modelId="{2B22AFC2-C92C-4494-94C7-B713DCDFCB29}" type="presOf" srcId="{5B62232E-D73F-457B-99BE-718E55D8FE2F}" destId="{3777A9DA-78CA-4F64-8A8B-CB7837171927}" srcOrd="0" destOrd="0" presId="urn:microsoft.com/office/officeart/2008/layout/HorizontalMultiLevelHierarchy"/>
    <dgm:cxn modelId="{795578C7-AEA7-4E60-A5A5-F63BD70D5C3B}" type="presOf" srcId="{05ECE2E8-C662-4C02-811F-1419773231D2}" destId="{06EB88E0-2086-4D2C-9A88-794FA7BA0C33}" srcOrd="0" destOrd="0" presId="urn:microsoft.com/office/officeart/2008/layout/HorizontalMultiLevelHierarchy"/>
    <dgm:cxn modelId="{13760DC8-8C57-4620-99BE-4100F1A58B10}" type="presOf" srcId="{D91A506C-0D74-422D-9C72-3A408974BC63}" destId="{7586306C-AF20-4FE3-AD30-6DA47DA352CA}" srcOrd="0" destOrd="0" presId="urn:microsoft.com/office/officeart/2008/layout/HorizontalMultiLevelHierarchy"/>
    <dgm:cxn modelId="{DA76A0D3-D770-423B-A762-DDEBB2DC14E1}" srcId="{0DD3B60F-7283-4FB1-8A89-0580BFF5059D}" destId="{5B62232E-D73F-457B-99BE-718E55D8FE2F}" srcOrd="1" destOrd="0" parTransId="{9C8C4A70-8264-4B04-8CEC-F5E6A35FA358}" sibTransId="{8888518F-5BD3-4379-90B8-CB8476FA5774}"/>
    <dgm:cxn modelId="{EF93B3F7-B4B2-4EA6-9024-824D33D88028}" type="presOf" srcId="{9C8C4A70-8264-4B04-8CEC-F5E6A35FA358}" destId="{1F85019B-02C4-433C-934A-1CDB006EDD9A}" srcOrd="0" destOrd="0" presId="urn:microsoft.com/office/officeart/2008/layout/HorizontalMultiLevelHierarchy"/>
    <dgm:cxn modelId="{05B007C0-61FD-46C6-8363-B7C9FB1493C9}" type="presParOf" srcId="{06EB88E0-2086-4D2C-9A88-794FA7BA0C33}" destId="{A42A26BE-67A3-4BA9-9D89-DEB0D7065667}" srcOrd="0" destOrd="0" presId="urn:microsoft.com/office/officeart/2008/layout/HorizontalMultiLevelHierarchy"/>
    <dgm:cxn modelId="{88E9E8B9-7B1E-4DAD-9BD3-350726285D94}" type="presParOf" srcId="{A42A26BE-67A3-4BA9-9D89-DEB0D7065667}" destId="{ECFD5BFD-69AA-4871-A5CA-D0795830B097}" srcOrd="0" destOrd="0" presId="urn:microsoft.com/office/officeart/2008/layout/HorizontalMultiLevelHierarchy"/>
    <dgm:cxn modelId="{8F758BE4-7A32-46D8-92C2-07B6CEB8EAA9}" type="presParOf" srcId="{A42A26BE-67A3-4BA9-9D89-DEB0D7065667}" destId="{57BB67D4-F4BA-4EB4-8C4F-5DAF0E740463}" srcOrd="1" destOrd="0" presId="urn:microsoft.com/office/officeart/2008/layout/HorizontalMultiLevelHierarchy"/>
    <dgm:cxn modelId="{706C6B91-EFF5-46FF-9183-6E4BA400388F}" type="presParOf" srcId="{57BB67D4-F4BA-4EB4-8C4F-5DAF0E740463}" destId="{70FC2EB2-ED6A-4EDC-9F04-E6793AE73C94}" srcOrd="0" destOrd="0" presId="urn:microsoft.com/office/officeart/2008/layout/HorizontalMultiLevelHierarchy"/>
    <dgm:cxn modelId="{82C1DEB4-D4B0-4B34-B0E8-E10C4B82CEBF}" type="presParOf" srcId="{70FC2EB2-ED6A-4EDC-9F04-E6793AE73C94}" destId="{A30B5542-9D47-4C93-8AAE-2262123AF64B}" srcOrd="0" destOrd="0" presId="urn:microsoft.com/office/officeart/2008/layout/HorizontalMultiLevelHierarchy"/>
    <dgm:cxn modelId="{E685EA19-4AA0-4B5B-8499-C447CC8CCCF9}" type="presParOf" srcId="{57BB67D4-F4BA-4EB4-8C4F-5DAF0E740463}" destId="{D26630F2-0CE6-4F74-9E65-45DE37232B54}" srcOrd="1" destOrd="0" presId="urn:microsoft.com/office/officeart/2008/layout/HorizontalMultiLevelHierarchy"/>
    <dgm:cxn modelId="{32BF65D0-4E1D-4810-9345-D43223B305EB}" type="presParOf" srcId="{D26630F2-0CE6-4F74-9E65-45DE37232B54}" destId="{7586306C-AF20-4FE3-AD30-6DA47DA352CA}" srcOrd="0" destOrd="0" presId="urn:microsoft.com/office/officeart/2008/layout/HorizontalMultiLevelHierarchy"/>
    <dgm:cxn modelId="{4C130D6F-B4A1-4CAA-8E36-4441BC29D5A5}" type="presParOf" srcId="{D26630F2-0CE6-4F74-9E65-45DE37232B54}" destId="{27FC7C3F-1956-4B93-A491-5A3C40814EFF}" srcOrd="1" destOrd="0" presId="urn:microsoft.com/office/officeart/2008/layout/HorizontalMultiLevelHierarchy"/>
    <dgm:cxn modelId="{7AC0B2CE-2500-47D7-A8C3-4E05F0C2A767}" type="presParOf" srcId="{57BB67D4-F4BA-4EB4-8C4F-5DAF0E740463}" destId="{1F85019B-02C4-433C-934A-1CDB006EDD9A}" srcOrd="2" destOrd="0" presId="urn:microsoft.com/office/officeart/2008/layout/HorizontalMultiLevelHierarchy"/>
    <dgm:cxn modelId="{BBB2C5C3-13A4-4962-8CB2-3BE312859FC4}" type="presParOf" srcId="{1F85019B-02C4-433C-934A-1CDB006EDD9A}" destId="{BEC46C62-8933-43F7-97FB-DEF357F0758F}" srcOrd="0" destOrd="0" presId="urn:microsoft.com/office/officeart/2008/layout/HorizontalMultiLevelHierarchy"/>
    <dgm:cxn modelId="{3F032F78-CBA4-4AB2-B240-5285B0E37296}" type="presParOf" srcId="{57BB67D4-F4BA-4EB4-8C4F-5DAF0E740463}" destId="{31FC9390-E243-4D70-BC80-6FDF1C991C18}" srcOrd="3" destOrd="0" presId="urn:microsoft.com/office/officeart/2008/layout/HorizontalMultiLevelHierarchy"/>
    <dgm:cxn modelId="{83F0E9A6-4672-4382-9AF4-F149C1FBE3C8}" type="presParOf" srcId="{31FC9390-E243-4D70-BC80-6FDF1C991C18}" destId="{3777A9DA-78CA-4F64-8A8B-CB7837171927}" srcOrd="0" destOrd="0" presId="urn:microsoft.com/office/officeart/2008/layout/HorizontalMultiLevelHierarchy"/>
    <dgm:cxn modelId="{5AE019F7-D9D2-43AF-B0D0-EE815576C991}" type="presParOf" srcId="{31FC9390-E243-4D70-BC80-6FDF1C991C18}" destId="{721EAEAB-DB11-41AE-94F0-E45962880323}" srcOrd="1" destOrd="0" presId="urn:microsoft.com/office/officeart/2008/layout/HorizontalMultiLevelHierarchy"/>
    <dgm:cxn modelId="{20A1F7DB-6B46-447C-8302-CDAB87FF1E9F}" type="presParOf" srcId="{57BB67D4-F4BA-4EB4-8C4F-5DAF0E740463}" destId="{6010F15C-5CDE-4D42-B4BF-834951AAF3FA}" srcOrd="4" destOrd="0" presId="urn:microsoft.com/office/officeart/2008/layout/HorizontalMultiLevelHierarchy"/>
    <dgm:cxn modelId="{9AD6548C-DF04-4D2C-9AE9-49BDAA5F78B4}" type="presParOf" srcId="{6010F15C-5CDE-4D42-B4BF-834951AAF3FA}" destId="{B3833D8D-B13D-47FA-8AD9-52DEC5B2EBF0}" srcOrd="0" destOrd="0" presId="urn:microsoft.com/office/officeart/2008/layout/HorizontalMultiLevelHierarchy"/>
    <dgm:cxn modelId="{74801F41-888C-40E3-AE81-ECB29335CB16}" type="presParOf" srcId="{57BB67D4-F4BA-4EB4-8C4F-5DAF0E740463}" destId="{0244A796-5244-40B5-8309-D74427A901DD}" srcOrd="5" destOrd="0" presId="urn:microsoft.com/office/officeart/2008/layout/HorizontalMultiLevelHierarchy"/>
    <dgm:cxn modelId="{FC8401F0-7EF5-4521-83C6-49BA3FEC9156}" type="presParOf" srcId="{0244A796-5244-40B5-8309-D74427A901DD}" destId="{B873E2A0-A0BE-41B2-9D58-F669996EBEF7}" srcOrd="0" destOrd="0" presId="urn:microsoft.com/office/officeart/2008/layout/HorizontalMultiLevelHierarchy"/>
    <dgm:cxn modelId="{BB4349B2-3E98-4134-BF29-478B407BE3D8}" type="presParOf" srcId="{0244A796-5244-40B5-8309-D74427A901DD}" destId="{018074B4-E777-4064-BD0B-E3FF8652FD0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0F15C-5CDE-4D42-B4BF-834951AAF3FA}">
      <dsp:nvSpPr>
        <dsp:cNvPr id="0" name=""/>
        <dsp:cNvSpPr/>
      </dsp:nvSpPr>
      <dsp:spPr>
        <a:xfrm>
          <a:off x="2797619" y="2288016"/>
          <a:ext cx="2513374" cy="1070619"/>
        </a:xfrm>
        <a:custGeom>
          <a:avLst/>
          <a:gdLst/>
          <a:ahLst/>
          <a:cxnLst/>
          <a:rect l="0" t="0" r="0" b="0"/>
          <a:pathLst>
            <a:path>
              <a:moveTo>
                <a:pt x="0" y="0"/>
              </a:moveTo>
              <a:lnTo>
                <a:pt x="1256687" y="0"/>
              </a:lnTo>
              <a:lnTo>
                <a:pt x="1256687" y="1070619"/>
              </a:lnTo>
              <a:lnTo>
                <a:pt x="2513374" y="10706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AU" sz="900" kern="1200"/>
        </a:p>
      </dsp:txBody>
      <dsp:txXfrm>
        <a:off x="3986008" y="2755028"/>
        <a:ext cx="136594" cy="136594"/>
      </dsp:txXfrm>
    </dsp:sp>
    <dsp:sp modelId="{1F85019B-02C4-433C-934A-1CDB006EDD9A}">
      <dsp:nvSpPr>
        <dsp:cNvPr id="0" name=""/>
        <dsp:cNvSpPr/>
      </dsp:nvSpPr>
      <dsp:spPr>
        <a:xfrm>
          <a:off x="2797619" y="2231321"/>
          <a:ext cx="2513374" cy="91440"/>
        </a:xfrm>
        <a:custGeom>
          <a:avLst/>
          <a:gdLst/>
          <a:ahLst/>
          <a:cxnLst/>
          <a:rect l="0" t="0" r="0" b="0"/>
          <a:pathLst>
            <a:path>
              <a:moveTo>
                <a:pt x="0" y="56695"/>
              </a:moveTo>
              <a:lnTo>
                <a:pt x="1256687" y="56695"/>
              </a:lnTo>
              <a:lnTo>
                <a:pt x="1256687" y="45720"/>
              </a:lnTo>
              <a:lnTo>
                <a:pt x="2513374"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AU" sz="900" kern="1200"/>
        </a:p>
      </dsp:txBody>
      <dsp:txXfrm>
        <a:off x="3991471" y="2214206"/>
        <a:ext cx="125669" cy="125669"/>
      </dsp:txXfrm>
    </dsp:sp>
    <dsp:sp modelId="{70FC2EB2-ED6A-4EDC-9F04-E6793AE73C94}">
      <dsp:nvSpPr>
        <dsp:cNvPr id="0" name=""/>
        <dsp:cNvSpPr/>
      </dsp:nvSpPr>
      <dsp:spPr>
        <a:xfrm>
          <a:off x="2797619" y="1195446"/>
          <a:ext cx="2513374" cy="1092569"/>
        </a:xfrm>
        <a:custGeom>
          <a:avLst/>
          <a:gdLst/>
          <a:ahLst/>
          <a:cxnLst/>
          <a:rect l="0" t="0" r="0" b="0"/>
          <a:pathLst>
            <a:path>
              <a:moveTo>
                <a:pt x="0" y="1092569"/>
              </a:moveTo>
              <a:lnTo>
                <a:pt x="1256687" y="1092569"/>
              </a:lnTo>
              <a:lnTo>
                <a:pt x="1256687" y="0"/>
              </a:lnTo>
              <a:lnTo>
                <a:pt x="251337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AU" sz="900" kern="1200"/>
        </a:p>
      </dsp:txBody>
      <dsp:txXfrm>
        <a:off x="3985791" y="1673217"/>
        <a:ext cx="137028" cy="137028"/>
      </dsp:txXfrm>
    </dsp:sp>
    <dsp:sp modelId="{ECFD5BFD-69AA-4871-A5CA-D0795830B097}">
      <dsp:nvSpPr>
        <dsp:cNvPr id="0" name=""/>
        <dsp:cNvSpPr/>
      </dsp:nvSpPr>
      <dsp:spPr>
        <a:xfrm>
          <a:off x="87940" y="1855378"/>
          <a:ext cx="4554082" cy="865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AU" sz="4800" kern="1200" dirty="0"/>
            <a:t>Machine Learning</a:t>
          </a:r>
        </a:p>
      </dsp:txBody>
      <dsp:txXfrm>
        <a:off x="87940" y="1855378"/>
        <a:ext cx="4554082" cy="865275"/>
      </dsp:txXfrm>
    </dsp:sp>
    <dsp:sp modelId="{7586306C-AF20-4FE3-AD30-6DA47DA352CA}">
      <dsp:nvSpPr>
        <dsp:cNvPr id="0" name=""/>
        <dsp:cNvSpPr/>
      </dsp:nvSpPr>
      <dsp:spPr>
        <a:xfrm>
          <a:off x="5310993" y="762808"/>
          <a:ext cx="2838103" cy="865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AU" sz="2900" kern="1200" dirty="0"/>
            <a:t>Supervised Learning</a:t>
          </a:r>
        </a:p>
      </dsp:txBody>
      <dsp:txXfrm>
        <a:off x="5310993" y="762808"/>
        <a:ext cx="2838103" cy="865275"/>
      </dsp:txXfrm>
    </dsp:sp>
    <dsp:sp modelId="{3777A9DA-78CA-4F64-8A8B-CB7837171927}">
      <dsp:nvSpPr>
        <dsp:cNvPr id="0" name=""/>
        <dsp:cNvSpPr/>
      </dsp:nvSpPr>
      <dsp:spPr>
        <a:xfrm>
          <a:off x="5310993" y="1844403"/>
          <a:ext cx="2838103" cy="865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AU" sz="2900" kern="1200" dirty="0"/>
            <a:t>Unsupervised Learning</a:t>
          </a:r>
        </a:p>
      </dsp:txBody>
      <dsp:txXfrm>
        <a:off x="5310993" y="1844403"/>
        <a:ext cx="2838103" cy="865275"/>
      </dsp:txXfrm>
    </dsp:sp>
    <dsp:sp modelId="{B873E2A0-A0BE-41B2-9D58-F669996EBEF7}">
      <dsp:nvSpPr>
        <dsp:cNvPr id="0" name=""/>
        <dsp:cNvSpPr/>
      </dsp:nvSpPr>
      <dsp:spPr>
        <a:xfrm>
          <a:off x="5310993" y="2925997"/>
          <a:ext cx="2838103" cy="865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AU" sz="2900" kern="1200" dirty="0"/>
            <a:t>Reinforcement Learning</a:t>
          </a:r>
        </a:p>
      </dsp:txBody>
      <dsp:txXfrm>
        <a:off x="5310993" y="2925997"/>
        <a:ext cx="2838103" cy="86527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It is a process by which machines automatically learn from experience or data to improve their performance on a specific task.</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Construction algorithm:</a:t>
            </a:r>
          </a:p>
          <a:p>
            <a:pPr lvl="1"/>
            <a:r>
              <a:rPr lang="en-AU" sz="2000" dirty="0"/>
              <a:t>Explicit evaluation of every training data point, for an attribute to find a threshold minimizing  a metric of loss of class “purity”.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74289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Misclassification Loss</a:t>
            </a:r>
          </a:p>
        </p:txBody>
      </p:sp>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038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Entropy Loss</a:t>
            </a:r>
          </a:p>
        </p:txBody>
      </p:sp>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6644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47009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9D7147-A2F9-75A5-C345-9D7254ADD41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96459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871727155"/>
              </p:ext>
            </p:extLst>
          </p:nvPr>
        </p:nvGraphicFramePr>
        <p:xfrm>
          <a:off x="1646273" y="1690688"/>
          <a:ext cx="12027195" cy="4554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3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A717-DA4A-B6AD-CACA-8BFF190AB2F2}"/>
              </a:ext>
            </a:extLst>
          </p:cNvPr>
          <p:cNvSpPr>
            <a:spLocks noGrp="1"/>
          </p:cNvSpPr>
          <p:nvPr>
            <p:ph type="title"/>
          </p:nvPr>
        </p:nvSpPr>
        <p:spPr/>
        <p:txBody>
          <a:bodyPr/>
          <a:lstStyle/>
          <a:p>
            <a:r>
              <a:rPr lang="en-AU" dirty="0"/>
              <a:t>Supervised Learning</a:t>
            </a:r>
          </a:p>
        </p:txBody>
      </p:sp>
      <p:sp>
        <p:nvSpPr>
          <p:cNvPr id="3" name="Content Placeholder 2">
            <a:extLst>
              <a:ext uri="{FF2B5EF4-FFF2-40B4-BE49-F238E27FC236}">
                <a16:creationId xmlns:a16="http://schemas.microsoft.com/office/drawing/2014/main" id="{3A311E2B-BC5B-6674-6D68-8A45F57C784F}"/>
              </a:ext>
            </a:extLst>
          </p:cNvPr>
          <p:cNvSpPr>
            <a:spLocks noGrp="1"/>
          </p:cNvSpPr>
          <p:nvPr>
            <p:ph idx="1"/>
          </p:nvPr>
        </p:nvSpPr>
        <p:spPr/>
        <p:txBody>
          <a:bodyPr>
            <a:normAutofit lnSpcReduction="10000"/>
          </a:bodyPr>
          <a:lstStyle/>
          <a:p>
            <a:r>
              <a:rPr lang="en-AU" dirty="0"/>
              <a:t>The algorithm learns from a </a:t>
            </a:r>
            <a:r>
              <a:rPr lang="en-AU" dirty="0" err="1"/>
              <a:t>labeled</a:t>
            </a:r>
            <a:r>
              <a:rPr lang="en-AU" dirty="0"/>
              <a:t> dataset where the input data is paired with the corresponding output labels.</a:t>
            </a:r>
          </a:p>
          <a:p>
            <a:r>
              <a:rPr lang="en-AU" dirty="0"/>
              <a:t>Supervised learning algorithms are trained using input-output pairs and learn to generalize from the provided examples.</a:t>
            </a:r>
          </a:p>
          <a:p>
            <a:r>
              <a:rPr lang="en-AU" dirty="0"/>
              <a:t>Example:</a:t>
            </a:r>
          </a:p>
          <a:p>
            <a:pPr lvl="1"/>
            <a:r>
              <a:rPr lang="en-AU" dirty="0"/>
              <a:t>Dataset: House prices</a:t>
            </a:r>
          </a:p>
          <a:p>
            <a:pPr lvl="1"/>
            <a:r>
              <a:rPr lang="en-AU" dirty="0"/>
              <a:t>Features:</a:t>
            </a:r>
          </a:p>
          <a:p>
            <a:pPr lvl="2"/>
            <a:r>
              <a:rPr lang="en-AU" dirty="0"/>
              <a:t>Size</a:t>
            </a:r>
          </a:p>
          <a:p>
            <a:pPr lvl="2"/>
            <a:r>
              <a:rPr lang="en-AU" dirty="0"/>
              <a:t>Location</a:t>
            </a:r>
          </a:p>
          <a:p>
            <a:pPr lvl="2"/>
            <a:r>
              <a:rPr lang="en-AU" dirty="0"/>
              <a:t>Number of bedrooms</a:t>
            </a:r>
          </a:p>
          <a:p>
            <a:pPr lvl="1"/>
            <a:r>
              <a:rPr lang="en-AU" dirty="0"/>
              <a:t>Prediction: The price of a new house based on its features</a:t>
            </a:r>
          </a:p>
        </p:txBody>
      </p:sp>
    </p:spTree>
    <p:extLst>
      <p:ext uri="{BB962C8B-B14F-4D97-AF65-F5344CB8AC3E}">
        <p14:creationId xmlns:p14="http://schemas.microsoft.com/office/powerpoint/2010/main" val="145791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EC2C-F9E3-437B-3167-15AFEB4141AC}"/>
              </a:ext>
            </a:extLst>
          </p:cNvPr>
          <p:cNvSpPr>
            <a:spLocks noGrp="1"/>
          </p:cNvSpPr>
          <p:nvPr>
            <p:ph type="title"/>
          </p:nvPr>
        </p:nvSpPr>
        <p:spPr/>
        <p:txBody>
          <a:bodyPr/>
          <a:lstStyle/>
          <a:p>
            <a:r>
              <a:rPr lang="en-AU" dirty="0"/>
              <a:t>Unsupervised Learning</a:t>
            </a:r>
          </a:p>
        </p:txBody>
      </p:sp>
      <p:sp>
        <p:nvSpPr>
          <p:cNvPr id="3" name="Content Placeholder 2">
            <a:extLst>
              <a:ext uri="{FF2B5EF4-FFF2-40B4-BE49-F238E27FC236}">
                <a16:creationId xmlns:a16="http://schemas.microsoft.com/office/drawing/2014/main" id="{B7D9B755-F192-68AF-16EF-F0BAE94D8E68}"/>
              </a:ext>
            </a:extLst>
          </p:cNvPr>
          <p:cNvSpPr>
            <a:spLocks noGrp="1"/>
          </p:cNvSpPr>
          <p:nvPr>
            <p:ph idx="1"/>
          </p:nvPr>
        </p:nvSpPr>
        <p:spPr/>
        <p:txBody>
          <a:bodyPr>
            <a:normAutofit/>
          </a:bodyPr>
          <a:lstStyle/>
          <a:p>
            <a:r>
              <a:rPr lang="en-AU" dirty="0"/>
              <a:t>Finding patterns, structures, and relationships in </a:t>
            </a:r>
            <a:r>
              <a:rPr lang="en-AU" dirty="0" err="1"/>
              <a:t>unlabeled</a:t>
            </a:r>
            <a:r>
              <a:rPr lang="en-AU" dirty="0"/>
              <a:t> data.</a:t>
            </a:r>
          </a:p>
          <a:p>
            <a:r>
              <a:rPr lang="en-AU" dirty="0"/>
              <a:t>Unlike supervised learning, there are no predefined output labels or correct answers provided.</a:t>
            </a:r>
          </a:p>
          <a:p>
            <a:r>
              <a:rPr lang="en-AU" dirty="0"/>
              <a:t>The algorithm learns to identify inherent patterns or groupings within the data.</a:t>
            </a:r>
          </a:p>
          <a:p>
            <a:r>
              <a:rPr lang="en-AU" dirty="0"/>
              <a:t>Example:</a:t>
            </a:r>
          </a:p>
          <a:p>
            <a:pPr lvl="1"/>
            <a:r>
              <a:rPr lang="en-AU" dirty="0"/>
              <a:t>Dataset: Customer purchase	</a:t>
            </a:r>
          </a:p>
          <a:p>
            <a:pPr lvl="1"/>
            <a:r>
              <a:rPr lang="en-AU" dirty="0"/>
              <a:t>Without prior knowledge of customer categories</a:t>
            </a:r>
          </a:p>
          <a:p>
            <a:pPr lvl="1"/>
            <a:r>
              <a:rPr lang="en-AU" dirty="0"/>
              <a:t>Discover groups of similar purchasing patterns/segments</a:t>
            </a:r>
          </a:p>
        </p:txBody>
      </p:sp>
    </p:spTree>
    <p:extLst>
      <p:ext uri="{BB962C8B-B14F-4D97-AF65-F5344CB8AC3E}">
        <p14:creationId xmlns:p14="http://schemas.microsoft.com/office/powerpoint/2010/main" val="93445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2933-943F-5303-FBA8-7F70BB73913F}"/>
              </a:ext>
            </a:extLst>
          </p:cNvPr>
          <p:cNvSpPr>
            <a:spLocks noGrp="1"/>
          </p:cNvSpPr>
          <p:nvPr>
            <p:ph type="title"/>
          </p:nvPr>
        </p:nvSpPr>
        <p:spPr/>
        <p:txBody>
          <a:bodyPr/>
          <a:lstStyle/>
          <a:p>
            <a:r>
              <a:rPr lang="en-AU" dirty="0"/>
              <a:t>Reinforcement Learning</a:t>
            </a:r>
          </a:p>
        </p:txBody>
      </p:sp>
      <p:sp>
        <p:nvSpPr>
          <p:cNvPr id="3" name="Content Placeholder 2">
            <a:extLst>
              <a:ext uri="{FF2B5EF4-FFF2-40B4-BE49-F238E27FC236}">
                <a16:creationId xmlns:a16="http://schemas.microsoft.com/office/drawing/2014/main" id="{C377AF9E-93EC-7502-EF9D-63B1C577AA64}"/>
              </a:ext>
            </a:extLst>
          </p:cNvPr>
          <p:cNvSpPr>
            <a:spLocks noGrp="1"/>
          </p:cNvSpPr>
          <p:nvPr>
            <p:ph idx="1"/>
          </p:nvPr>
        </p:nvSpPr>
        <p:spPr/>
        <p:txBody>
          <a:bodyPr/>
          <a:lstStyle/>
          <a:p>
            <a:r>
              <a:rPr lang="en-AU" dirty="0"/>
              <a:t>Training an agent to interact with an environment and learn from the consequences of its actions.</a:t>
            </a:r>
          </a:p>
          <a:p>
            <a:r>
              <a:rPr lang="en-AU" dirty="0"/>
              <a:t>The agent receives feedback in the form of rewards or penalties based on its actions, allowing it to learn optimal strategies that maximize cumulative rewards over time.</a:t>
            </a:r>
          </a:p>
          <a:p>
            <a:r>
              <a:rPr lang="en-AU" dirty="0"/>
              <a:t>Example: </a:t>
            </a:r>
          </a:p>
          <a:p>
            <a:pPr lvl="1"/>
            <a:r>
              <a:rPr lang="en-AU" dirty="0"/>
              <a:t>Training an autonomous driving agent to learn how to navigate through traffic by receiving rewards for following traffic rules and penalties for collisions or traffic violations.</a:t>
            </a:r>
          </a:p>
        </p:txBody>
      </p:sp>
    </p:spTree>
    <p:extLst>
      <p:ext uri="{BB962C8B-B14F-4D97-AF65-F5344CB8AC3E}">
        <p14:creationId xmlns:p14="http://schemas.microsoft.com/office/powerpoint/2010/main" val="348364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200" y="1825625"/>
                <a:ext cx="5257800"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𝑐</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𝑐</m:t>
                        </m:r>
                      </m:e>
                      <m:sub>
                        <m:r>
                          <a:rPr lang="en-US" b="0" i="1" dirty="0" smtClean="0">
                            <a:latin typeface="Cambria Math" panose="02040503050406030204" pitchFamily="18" charset="0"/>
                            <a:ea typeface="Cambria Math" panose="02040503050406030204" pitchFamily="18" charset="0"/>
                          </a:rPr>
                          <m:t>𝑖</m:t>
                        </m:r>
                      </m:sub>
                    </m:sSub>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n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200" y="1825625"/>
                <a:ext cx="5257800" cy="4835234"/>
              </a:xfrm>
              <a:blipFill>
                <a:blip r:embed="rId2"/>
                <a:stretch>
                  <a:fillRect l="-1856" t="-2519" r="-696"/>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1313</Words>
  <Application>Microsoft Office PowerPoint</Application>
  <PresentationFormat>Widescreen</PresentationFormat>
  <Paragraphs>250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Decision Trees</vt:lpstr>
      <vt:lpstr>Machine Learning</vt:lpstr>
      <vt:lpstr>Types of Machine Learning</vt:lpstr>
      <vt:lpstr>Supervised Learning</vt:lpstr>
      <vt:lpstr>Unsupervised Learning</vt:lpstr>
      <vt:lpstr>Reinforcement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Misclassification Loss</vt:lpstr>
      <vt:lpstr>Entropy Loss</vt:lpstr>
      <vt:lpstr>Gini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HP</cp:lastModifiedBy>
  <cp:revision>22</cp:revision>
  <dcterms:created xsi:type="dcterms:W3CDTF">2023-07-02T05:28:43Z</dcterms:created>
  <dcterms:modified xsi:type="dcterms:W3CDTF">2023-07-06T06:11:26Z</dcterms:modified>
</cp:coreProperties>
</file>