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75" r:id="rId5"/>
    <p:sldId id="270" r:id="rId6"/>
    <p:sldId id="259" r:id="rId7"/>
    <p:sldId id="266" r:id="rId8"/>
    <p:sldId id="263" r:id="rId9"/>
    <p:sldId id="267" r:id="rId10"/>
    <p:sldId id="265" r:id="rId11"/>
    <p:sldId id="271" r:id="rId12"/>
    <p:sldId id="264" r:id="rId13"/>
    <p:sldId id="272" r:id="rId14"/>
    <p:sldId id="274" r:id="rId15"/>
    <p:sldId id="258" r:id="rId16"/>
    <p:sldId id="260" r:id="rId17"/>
    <p:sldId id="26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7/5/2023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7/5/2023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m:t>
                      </m:r>
                      <m:r>
                        <a:rPr lang="en-US" i="1">
                          <a:latin typeface="Cambria Math" panose="02040503050406030204" pitchFamily="18" charset="0"/>
                        </a:rPr>
                        <m:t>15</m:t>
                      </m:r>
                      <m:r>
                        <a:rPr lang="en-US" i="1">
                          <a:latin typeface="Cambria Math" panose="02040503050406030204" pitchFamily="18" charset="0"/>
                        </a:rPr>
                        <m:t>.</m:t>
                      </m:r>
                      <m:r>
                        <a:rPr lang="en-US" i="1">
                          <a:latin typeface="Cambria Math" panose="02040503050406030204" pitchFamily="18" charset="0"/>
                        </a:rPr>
                        <m:t>13</m:t>
                      </m:r>
                      <m:r>
                        <a:rPr lang="en-US" i="1">
                          <a:latin typeface="Cambria Math" panose="02040503050406030204" pitchFamily="18" charset="0"/>
                        </a:rPr>
                        <m:t>%</m:t>
                      </m:r>
                    </m:oMath>
                  </m:oMathPara>
                </a14:m>
                <a:endParaRPr lang="en-US" dirty="0"/>
              </a:p>
            </p:txBody>
          </p:sp>
        </mc:Choice>
        <mc:Fallback>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p:txBody>
          <a:bodyPr/>
          <a:lstStyle/>
          <a:p>
            <a:r>
              <a:rPr lang="en-AU" dirty="0"/>
              <a:t>What is Decision Tree:</a:t>
            </a:r>
          </a:p>
          <a:p>
            <a:pPr lvl="1"/>
            <a:r>
              <a:rPr lang="en-AU" dirty="0"/>
              <a:t>Supervised ML algorithm</a:t>
            </a:r>
          </a:p>
          <a:p>
            <a:pPr lvl="1"/>
            <a:r>
              <a:rPr lang="en-AU" dirty="0"/>
              <a:t>Tree structure</a:t>
            </a:r>
          </a:p>
          <a:p>
            <a:pPr lvl="1"/>
            <a:r>
              <a:rPr lang="en-AU" dirty="0"/>
              <a:t> It have root, internal and terminal nodes</a:t>
            </a:r>
          </a:p>
          <a:p>
            <a:pPr lvl="1"/>
            <a:r>
              <a:rPr lang="en-AU" dirty="0"/>
              <a:t>Construction:</a:t>
            </a:r>
          </a:p>
          <a:p>
            <a:pPr lvl="2"/>
            <a:r>
              <a:rPr lang="en-AU" dirty="0"/>
              <a:t>Recursively splitting train data set into subsets</a:t>
            </a:r>
          </a:p>
          <a:p>
            <a:pPr marL="914400" lvl="2" indent="0">
              <a:buNone/>
            </a:pPr>
            <a:r>
              <a:rPr lang="en-AU" dirty="0"/>
              <a:t>     based on the values of the attributes until</a:t>
            </a:r>
          </a:p>
          <a:p>
            <a:pPr marL="914400" lvl="2" indent="0">
              <a:buNone/>
            </a:pPr>
            <a:r>
              <a:rPr lang="en-AU" dirty="0"/>
              <a:t>     a stopping criterion is met</a:t>
            </a:r>
          </a:p>
          <a:p>
            <a:pPr lvl="2"/>
            <a:r>
              <a:rPr lang="en-AU" dirty="0"/>
              <a:t>Stopping criterion:</a:t>
            </a:r>
          </a:p>
          <a:p>
            <a:pPr lvl="3"/>
            <a:r>
              <a:rPr lang="en-AU" dirty="0"/>
              <a:t>Maximum depth of the tree</a:t>
            </a:r>
          </a:p>
          <a:p>
            <a:pPr lvl="3"/>
            <a:r>
              <a:rPr lang="en-AU" dirty="0"/>
              <a:t>Minimum number of samples required to split a node</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a:t>Misclassification Metric</a:t>
            </a:r>
            <a:endParaRPr lang="en-US" dirty="0"/>
          </a:p>
        </p:txBody>
      </p:sp>
      <p:sp>
        <p:nvSpPr>
          <p:cNvPr id="3" name="Content Placeholder 2">
            <a:extLst>
              <a:ext uri="{FF2B5EF4-FFF2-40B4-BE49-F238E27FC236}">
                <a16:creationId xmlns:a16="http://schemas.microsoft.com/office/drawing/2014/main" id="{D240EB75-D57C-BDBA-67D8-83BC08B6FD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428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Entropy Metric</a:t>
            </a:r>
          </a:p>
        </p:txBody>
      </p:sp>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038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Gini Metric</a:t>
            </a:r>
          </a:p>
        </p:txBody>
      </p:sp>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664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200" y="1825625"/>
                <a:ext cx="5257800"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𝑐</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𝑐</m:t>
                        </m:r>
                      </m:e>
                      <m:sub>
                        <m:r>
                          <a:rPr lang="en-US" b="0" i="1" dirty="0" smtClean="0">
                            <a:latin typeface="Cambria Math" panose="02040503050406030204" pitchFamily="18" charset="0"/>
                            <a:ea typeface="Cambria Math" panose="02040503050406030204" pitchFamily="18" charset="0"/>
                          </a:rPr>
                          <m:t>𝑖</m:t>
                        </m:r>
                      </m:sub>
                    </m:sSub>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n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200" y="1825625"/>
                <a:ext cx="5257800" cy="4835234"/>
              </a:xfrm>
              <a:blipFill>
                <a:blip r:embed="rId2"/>
                <a:stretch>
                  <a:fillRect l="-1856" t="-2519" r="-696"/>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1044</Words>
  <Application>Microsoft Office PowerPoint</Application>
  <PresentationFormat>Widescreen</PresentationFormat>
  <Paragraphs>224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Decision Trees</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Misclassification Metric</vt:lpstr>
      <vt:lpstr>Entropy Metric</vt:lpstr>
      <vt:lpstr>Gini Metric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Meenakshi Sundaram Manivannan</cp:lastModifiedBy>
  <cp:revision>19</cp:revision>
  <dcterms:created xsi:type="dcterms:W3CDTF">2023-07-02T05:28:43Z</dcterms:created>
  <dcterms:modified xsi:type="dcterms:W3CDTF">2023-07-05T15:46:15Z</dcterms:modified>
</cp:coreProperties>
</file>