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5" r:id="rId2"/>
    <p:sldId id="311" r:id="rId3"/>
    <p:sldId id="318" r:id="rId4"/>
    <p:sldId id="323" r:id="rId5"/>
    <p:sldId id="312" r:id="rId6"/>
    <p:sldId id="324" r:id="rId7"/>
    <p:sldId id="314" r:id="rId8"/>
    <p:sldId id="322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317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437751162304081"/>
                  <c:y val="0.1411690845385338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FF0000"/>
                        </a:solidFill>
                      </a:rPr>
                      <a:t>y = 14.497x - 53.286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22225" cap="rnd">
                <a:solidFill>
                  <a:srgbClr val="00B050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0.11795724156538463"/>
                  <c:y val="0.572735999982923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y = 0.9928x</a:t>
                    </a:r>
                    <a:r>
                      <a:rPr lang="en-US" sz="1800" baseline="30000" dirty="0">
                        <a:solidFill>
                          <a:srgbClr val="00B050"/>
                        </a:solidFill>
                      </a:rPr>
                      <a:t>2</a:t>
                    </a:r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 - 3.8695x + 3.6519</a:t>
                    </a:r>
                    <a:endParaRPr lang="en-US" sz="1800" dirty="0">
                      <a:solidFill>
                        <a:srgbClr val="00B05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Sheet1!$A$3:$A$186</c:f>
              <c:numCache>
                <c:formatCode>General</c:formatCode>
                <c:ptCount val="184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1.0999999999999999</c:v>
                </c:pt>
                <c:pt idx="11">
                  <c:v>1.2</c:v>
                </c:pt>
                <c:pt idx="12">
                  <c:v>1.3</c:v>
                </c:pt>
                <c:pt idx="13">
                  <c:v>1.4000000000000001</c:v>
                </c:pt>
                <c:pt idx="14">
                  <c:v>1.5000000000000002</c:v>
                </c:pt>
                <c:pt idx="15">
                  <c:v>1.6000000000000003</c:v>
                </c:pt>
                <c:pt idx="16">
                  <c:v>1.7000000000000004</c:v>
                </c:pt>
                <c:pt idx="17">
                  <c:v>1.8000000000000005</c:v>
                </c:pt>
                <c:pt idx="18">
                  <c:v>1.9000000000000006</c:v>
                </c:pt>
                <c:pt idx="19">
                  <c:v>2.0000000000000004</c:v>
                </c:pt>
                <c:pt idx="20">
                  <c:v>2.1000000000000005</c:v>
                </c:pt>
                <c:pt idx="21">
                  <c:v>2.2000000000000006</c:v>
                </c:pt>
                <c:pt idx="22">
                  <c:v>2.3000000000000007</c:v>
                </c:pt>
                <c:pt idx="23">
                  <c:v>2.4000000000000008</c:v>
                </c:pt>
                <c:pt idx="24">
                  <c:v>2.5000000000000009</c:v>
                </c:pt>
                <c:pt idx="25">
                  <c:v>2.600000000000001</c:v>
                </c:pt>
                <c:pt idx="26">
                  <c:v>2.7000000000000011</c:v>
                </c:pt>
                <c:pt idx="27">
                  <c:v>2.8000000000000012</c:v>
                </c:pt>
                <c:pt idx="28">
                  <c:v>2.9000000000000012</c:v>
                </c:pt>
                <c:pt idx="29">
                  <c:v>3.0000000000000013</c:v>
                </c:pt>
                <c:pt idx="30">
                  <c:v>3.1000000000000014</c:v>
                </c:pt>
                <c:pt idx="31">
                  <c:v>3.2000000000000015</c:v>
                </c:pt>
                <c:pt idx="32">
                  <c:v>3.3000000000000016</c:v>
                </c:pt>
                <c:pt idx="33">
                  <c:v>3.4000000000000017</c:v>
                </c:pt>
                <c:pt idx="34">
                  <c:v>3.5000000000000018</c:v>
                </c:pt>
                <c:pt idx="35">
                  <c:v>3.6000000000000019</c:v>
                </c:pt>
                <c:pt idx="36">
                  <c:v>3.700000000000002</c:v>
                </c:pt>
                <c:pt idx="37">
                  <c:v>3.800000000000002</c:v>
                </c:pt>
                <c:pt idx="38">
                  <c:v>3.9000000000000021</c:v>
                </c:pt>
                <c:pt idx="39">
                  <c:v>4.0000000000000018</c:v>
                </c:pt>
                <c:pt idx="40">
                  <c:v>4.1000000000000014</c:v>
                </c:pt>
                <c:pt idx="41">
                  <c:v>4.2000000000000011</c:v>
                </c:pt>
                <c:pt idx="42">
                  <c:v>4.3000000000000007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4.6999999999999993</c:v>
                </c:pt>
                <c:pt idx="47">
                  <c:v>4.7999999999999989</c:v>
                </c:pt>
                <c:pt idx="48">
                  <c:v>4.8999999999999986</c:v>
                </c:pt>
                <c:pt idx="49">
                  <c:v>4.9999999999999982</c:v>
                </c:pt>
                <c:pt idx="50">
                  <c:v>5.0999999999999979</c:v>
                </c:pt>
                <c:pt idx="51">
                  <c:v>5.1999999999999975</c:v>
                </c:pt>
                <c:pt idx="52">
                  <c:v>5.2999999999999972</c:v>
                </c:pt>
                <c:pt idx="53">
                  <c:v>5.3999999999999968</c:v>
                </c:pt>
                <c:pt idx="54">
                  <c:v>5.4999999999999964</c:v>
                </c:pt>
                <c:pt idx="55">
                  <c:v>5.5999999999999961</c:v>
                </c:pt>
                <c:pt idx="56">
                  <c:v>5.6999999999999957</c:v>
                </c:pt>
                <c:pt idx="57">
                  <c:v>5.7999999999999954</c:v>
                </c:pt>
                <c:pt idx="58">
                  <c:v>5.899999999999995</c:v>
                </c:pt>
                <c:pt idx="59">
                  <c:v>5.9999999999999947</c:v>
                </c:pt>
                <c:pt idx="60">
                  <c:v>6.0999999999999943</c:v>
                </c:pt>
                <c:pt idx="61">
                  <c:v>6.199999999999994</c:v>
                </c:pt>
                <c:pt idx="62">
                  <c:v>6.2999999999999936</c:v>
                </c:pt>
                <c:pt idx="63">
                  <c:v>6.3999999999999932</c:v>
                </c:pt>
                <c:pt idx="64">
                  <c:v>6.4999999999999929</c:v>
                </c:pt>
                <c:pt idx="65">
                  <c:v>6.5999999999999925</c:v>
                </c:pt>
                <c:pt idx="66">
                  <c:v>6.6999999999999922</c:v>
                </c:pt>
                <c:pt idx="67">
                  <c:v>6.7999999999999918</c:v>
                </c:pt>
                <c:pt idx="68">
                  <c:v>6.8999999999999915</c:v>
                </c:pt>
                <c:pt idx="69">
                  <c:v>6.9999999999999911</c:v>
                </c:pt>
                <c:pt idx="70">
                  <c:v>7.0999999999999908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7.4999999999999893</c:v>
                </c:pt>
                <c:pt idx="75">
                  <c:v>7.599999999999989</c:v>
                </c:pt>
                <c:pt idx="76">
                  <c:v>7.6999999999999886</c:v>
                </c:pt>
                <c:pt idx="77">
                  <c:v>7.7999999999999883</c:v>
                </c:pt>
                <c:pt idx="78">
                  <c:v>7.8999999999999879</c:v>
                </c:pt>
                <c:pt idx="79">
                  <c:v>7.9999999999999876</c:v>
                </c:pt>
                <c:pt idx="80">
                  <c:v>8.0999999999999872</c:v>
                </c:pt>
                <c:pt idx="81">
                  <c:v>8.1999999999999869</c:v>
                </c:pt>
                <c:pt idx="82">
                  <c:v>8.2999999999999865</c:v>
                </c:pt>
                <c:pt idx="83">
                  <c:v>8.3999999999999861</c:v>
                </c:pt>
                <c:pt idx="84">
                  <c:v>8.4999999999999858</c:v>
                </c:pt>
                <c:pt idx="85">
                  <c:v>8.5999999999999854</c:v>
                </c:pt>
                <c:pt idx="86">
                  <c:v>8.6999999999999851</c:v>
                </c:pt>
                <c:pt idx="87">
                  <c:v>8.7999999999999847</c:v>
                </c:pt>
                <c:pt idx="88">
                  <c:v>8.8999999999999844</c:v>
                </c:pt>
                <c:pt idx="89">
                  <c:v>8.999999999999984</c:v>
                </c:pt>
                <c:pt idx="90">
                  <c:v>9.0999999999999837</c:v>
                </c:pt>
                <c:pt idx="91">
                  <c:v>9.1999999999999833</c:v>
                </c:pt>
                <c:pt idx="92">
                  <c:v>9.2999999999999829</c:v>
                </c:pt>
                <c:pt idx="93">
                  <c:v>9.3999999999999826</c:v>
                </c:pt>
                <c:pt idx="94">
                  <c:v>9.4999999999999822</c:v>
                </c:pt>
                <c:pt idx="95">
                  <c:v>9.5999999999999819</c:v>
                </c:pt>
                <c:pt idx="96">
                  <c:v>9.6999999999999815</c:v>
                </c:pt>
                <c:pt idx="97">
                  <c:v>9.7999999999999812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10.09999999999998</c:v>
                </c:pt>
                <c:pt idx="101">
                  <c:v>10.19999999999998</c:v>
                </c:pt>
                <c:pt idx="102">
                  <c:v>10.299999999999979</c:v>
                </c:pt>
                <c:pt idx="103">
                  <c:v>10.399999999999979</c:v>
                </c:pt>
                <c:pt idx="104">
                  <c:v>10.499999999999979</c:v>
                </c:pt>
                <c:pt idx="105">
                  <c:v>10.599999999999978</c:v>
                </c:pt>
                <c:pt idx="106">
                  <c:v>10.699999999999978</c:v>
                </c:pt>
                <c:pt idx="107">
                  <c:v>10.799999999999978</c:v>
                </c:pt>
                <c:pt idx="108">
                  <c:v>10.899999999999977</c:v>
                </c:pt>
                <c:pt idx="109">
                  <c:v>10.999999999999977</c:v>
                </c:pt>
                <c:pt idx="110">
                  <c:v>11.099999999999977</c:v>
                </c:pt>
                <c:pt idx="111">
                  <c:v>11.199999999999976</c:v>
                </c:pt>
                <c:pt idx="112">
                  <c:v>11.299999999999976</c:v>
                </c:pt>
                <c:pt idx="113">
                  <c:v>11.399999999999975</c:v>
                </c:pt>
                <c:pt idx="114">
                  <c:v>11.499999999999975</c:v>
                </c:pt>
                <c:pt idx="115">
                  <c:v>11.599999999999975</c:v>
                </c:pt>
                <c:pt idx="116">
                  <c:v>11.699999999999974</c:v>
                </c:pt>
                <c:pt idx="117">
                  <c:v>11.799999999999974</c:v>
                </c:pt>
                <c:pt idx="118">
                  <c:v>11.899999999999974</c:v>
                </c:pt>
                <c:pt idx="119">
                  <c:v>11.999999999999973</c:v>
                </c:pt>
                <c:pt idx="120">
                  <c:v>12.099999999999973</c:v>
                </c:pt>
                <c:pt idx="121">
                  <c:v>12.199999999999973</c:v>
                </c:pt>
                <c:pt idx="122">
                  <c:v>12.299999999999972</c:v>
                </c:pt>
                <c:pt idx="123">
                  <c:v>12.399999999999972</c:v>
                </c:pt>
                <c:pt idx="124">
                  <c:v>12.499999999999972</c:v>
                </c:pt>
                <c:pt idx="125">
                  <c:v>12.599999999999971</c:v>
                </c:pt>
                <c:pt idx="126">
                  <c:v>12.699999999999971</c:v>
                </c:pt>
                <c:pt idx="127">
                  <c:v>12.799999999999971</c:v>
                </c:pt>
                <c:pt idx="128">
                  <c:v>12.89999999999997</c:v>
                </c:pt>
                <c:pt idx="129">
                  <c:v>12.99999999999997</c:v>
                </c:pt>
                <c:pt idx="130">
                  <c:v>13.099999999999969</c:v>
                </c:pt>
                <c:pt idx="131">
                  <c:v>13.199999999999969</c:v>
                </c:pt>
                <c:pt idx="132">
                  <c:v>13.299999999999969</c:v>
                </c:pt>
                <c:pt idx="133">
                  <c:v>13.399999999999968</c:v>
                </c:pt>
                <c:pt idx="134">
                  <c:v>13.499999999999968</c:v>
                </c:pt>
                <c:pt idx="135">
                  <c:v>13.599999999999968</c:v>
                </c:pt>
                <c:pt idx="136">
                  <c:v>13.699999999999967</c:v>
                </c:pt>
                <c:pt idx="137">
                  <c:v>13.799999999999967</c:v>
                </c:pt>
                <c:pt idx="138">
                  <c:v>13.899999999999967</c:v>
                </c:pt>
                <c:pt idx="139">
                  <c:v>13.999999999999966</c:v>
                </c:pt>
                <c:pt idx="140">
                  <c:v>14.099999999999966</c:v>
                </c:pt>
                <c:pt idx="141">
                  <c:v>14.199999999999966</c:v>
                </c:pt>
                <c:pt idx="142">
                  <c:v>14.299999999999965</c:v>
                </c:pt>
                <c:pt idx="143">
                  <c:v>14.399999999999965</c:v>
                </c:pt>
                <c:pt idx="144">
                  <c:v>14.499999999999964</c:v>
                </c:pt>
                <c:pt idx="145">
                  <c:v>14.599999999999964</c:v>
                </c:pt>
                <c:pt idx="146">
                  <c:v>14.699999999999964</c:v>
                </c:pt>
                <c:pt idx="147">
                  <c:v>14.799999999999963</c:v>
                </c:pt>
                <c:pt idx="148">
                  <c:v>14.899999999999963</c:v>
                </c:pt>
                <c:pt idx="149">
                  <c:v>14.999999999999963</c:v>
                </c:pt>
                <c:pt idx="150">
                  <c:v>15.099999999999962</c:v>
                </c:pt>
                <c:pt idx="151">
                  <c:v>15.199999999999962</c:v>
                </c:pt>
                <c:pt idx="152">
                  <c:v>15.299999999999962</c:v>
                </c:pt>
                <c:pt idx="153">
                  <c:v>15.399999999999961</c:v>
                </c:pt>
                <c:pt idx="154">
                  <c:v>15.499999999999961</c:v>
                </c:pt>
                <c:pt idx="155">
                  <c:v>15.599999999999961</c:v>
                </c:pt>
                <c:pt idx="156">
                  <c:v>15.69999999999996</c:v>
                </c:pt>
                <c:pt idx="157">
                  <c:v>15.79999999999996</c:v>
                </c:pt>
                <c:pt idx="158">
                  <c:v>15.899999999999959</c:v>
                </c:pt>
                <c:pt idx="159">
                  <c:v>15.999999999999959</c:v>
                </c:pt>
                <c:pt idx="160">
                  <c:v>16.099999999999959</c:v>
                </c:pt>
                <c:pt idx="161">
                  <c:v>16.19999999999996</c:v>
                </c:pt>
                <c:pt idx="162">
                  <c:v>16.299999999999962</c:v>
                </c:pt>
                <c:pt idx="163">
                  <c:v>16.399999999999963</c:v>
                </c:pt>
                <c:pt idx="164">
                  <c:v>16.499999999999964</c:v>
                </c:pt>
                <c:pt idx="165">
                  <c:v>16.599999999999966</c:v>
                </c:pt>
                <c:pt idx="166">
                  <c:v>16.699999999999967</c:v>
                </c:pt>
                <c:pt idx="167">
                  <c:v>16.799999999999969</c:v>
                </c:pt>
                <c:pt idx="168">
                  <c:v>16.89999999999997</c:v>
                </c:pt>
                <c:pt idx="169">
                  <c:v>16.999999999999972</c:v>
                </c:pt>
                <c:pt idx="170">
                  <c:v>17.099999999999973</c:v>
                </c:pt>
                <c:pt idx="171">
                  <c:v>17.199999999999974</c:v>
                </c:pt>
                <c:pt idx="172">
                  <c:v>17.299999999999976</c:v>
                </c:pt>
                <c:pt idx="173">
                  <c:v>17.399999999999977</c:v>
                </c:pt>
                <c:pt idx="174">
                  <c:v>17.499999999999979</c:v>
                </c:pt>
                <c:pt idx="175">
                  <c:v>17.59999999999998</c:v>
                </c:pt>
                <c:pt idx="176">
                  <c:v>17.699999999999982</c:v>
                </c:pt>
                <c:pt idx="177">
                  <c:v>17.799999999999983</c:v>
                </c:pt>
                <c:pt idx="178">
                  <c:v>17.899999999999984</c:v>
                </c:pt>
                <c:pt idx="179">
                  <c:v>17.999999999999986</c:v>
                </c:pt>
                <c:pt idx="180">
                  <c:v>18.099999999999987</c:v>
                </c:pt>
                <c:pt idx="181">
                  <c:v>18.199999999999989</c:v>
                </c:pt>
                <c:pt idx="182">
                  <c:v>18.29999999999999</c:v>
                </c:pt>
                <c:pt idx="183">
                  <c:v>18.399999999999991</c:v>
                </c:pt>
              </c:numCache>
            </c:numRef>
          </c:xVal>
          <c:yVal>
            <c:numRef>
              <c:f>Sheet1!$D$3:$D$186</c:f>
              <c:numCache>
                <c:formatCode>General</c:formatCode>
                <c:ptCount val="184"/>
                <c:pt idx="0">
                  <c:v>5.9529595640640274</c:v>
                </c:pt>
                <c:pt idx="1">
                  <c:v>1.3969355360669058</c:v>
                </c:pt>
                <c:pt idx="2">
                  <c:v>1.4073069610277094</c:v>
                </c:pt>
                <c:pt idx="3">
                  <c:v>1.0786914563450078</c:v>
                </c:pt>
                <c:pt idx="4">
                  <c:v>4.7120316744631667</c:v>
                </c:pt>
                <c:pt idx="5">
                  <c:v>4.6349479477022548</c:v>
                </c:pt>
                <c:pt idx="6">
                  <c:v>0.10445139889852029</c:v>
                </c:pt>
                <c:pt idx="7">
                  <c:v>1.1217841408260822</c:v>
                </c:pt>
                <c:pt idx="8">
                  <c:v>0.53789616132900375</c:v>
                </c:pt>
                <c:pt idx="9">
                  <c:v>-1.4036728691040974</c:v>
                </c:pt>
                <c:pt idx="10">
                  <c:v>-2.3314487711327674</c:v>
                </c:pt>
                <c:pt idx="11">
                  <c:v>2.5769810215327742</c:v>
                </c:pt>
                <c:pt idx="12">
                  <c:v>3.4391745390025723</c:v>
                </c:pt>
                <c:pt idx="13">
                  <c:v>-0.38862922344351825</c:v>
                </c:pt>
                <c:pt idx="14">
                  <c:v>1.6925153253028367</c:v>
                </c:pt>
                <c:pt idx="15">
                  <c:v>-1.4995713342166002</c:v>
                </c:pt>
                <c:pt idx="16">
                  <c:v>1.6379062242711755</c:v>
                </c:pt>
                <c:pt idx="17">
                  <c:v>2.7527443370280045</c:v>
                </c:pt>
                <c:pt idx="18">
                  <c:v>-1.6963610594735279</c:v>
                </c:pt>
                <c:pt idx="19">
                  <c:v>-1.8128707280086402</c:v>
                </c:pt>
                <c:pt idx="20">
                  <c:v>2.7716863180017097</c:v>
                </c:pt>
                <c:pt idx="21">
                  <c:v>-0.10591356648174086</c:v>
                </c:pt>
                <c:pt idx="22">
                  <c:v>1.3770234224383067</c:v>
                </c:pt>
                <c:pt idx="23">
                  <c:v>-3.2291216334554784E-2</c:v>
                </c:pt>
                <c:pt idx="24">
                  <c:v>2.2712807424666703</c:v>
                </c:pt>
                <c:pt idx="25">
                  <c:v>2.6544138502023169</c:v>
                </c:pt>
                <c:pt idx="26">
                  <c:v>2.2422525674352691</c:v>
                </c:pt>
                <c:pt idx="27">
                  <c:v>0.71036598845409504</c:v>
                </c:pt>
                <c:pt idx="28">
                  <c:v>-3.0147003791761273E-2</c:v>
                </c:pt>
                <c:pt idx="29">
                  <c:v>-4.205095498204658</c:v>
                </c:pt>
                <c:pt idx="30">
                  <c:v>-0.29928970125997445</c:v>
                </c:pt>
                <c:pt idx="31">
                  <c:v>3.8509322163624038</c:v>
                </c:pt>
                <c:pt idx="32">
                  <c:v>0.97284534858911942</c:v>
                </c:pt>
                <c:pt idx="33">
                  <c:v>0.14598164634915478</c:v>
                </c:pt>
                <c:pt idx="34">
                  <c:v>3.4661540524559342</c:v>
                </c:pt>
                <c:pt idx="35">
                  <c:v>3.2790514063147738</c:v>
                </c:pt>
                <c:pt idx="36">
                  <c:v>1.3303127821990435</c:v>
                </c:pt>
                <c:pt idx="37">
                  <c:v>9.613275289621555</c:v>
                </c:pt>
                <c:pt idx="38">
                  <c:v>2.755974699074355</c:v>
                </c:pt>
                <c:pt idx="39">
                  <c:v>5.6666079797238735</c:v>
                </c:pt>
                <c:pt idx="40">
                  <c:v>4.8597190548890756</c:v>
                </c:pt>
                <c:pt idx="41">
                  <c:v>5.334059089887905</c:v>
                </c:pt>
                <c:pt idx="42">
                  <c:v>3.6934209352666132</c:v>
                </c:pt>
                <c:pt idx="43">
                  <c:v>6.0952943674120297</c:v>
                </c:pt>
                <c:pt idx="44">
                  <c:v>8.333653529693013</c:v>
                </c:pt>
                <c:pt idx="45">
                  <c:v>11.179285129962885</c:v>
                </c:pt>
                <c:pt idx="46">
                  <c:v>8.9280507869280576</c:v>
                </c:pt>
                <c:pt idx="47">
                  <c:v>8.9561190230173668</c:v>
                </c:pt>
                <c:pt idx="48">
                  <c:v>7.7962195907484046</c:v>
                </c:pt>
                <c:pt idx="49">
                  <c:v>10.77197222552936</c:v>
                </c:pt>
                <c:pt idx="50">
                  <c:v>12.593860272657476</c:v>
                </c:pt>
                <c:pt idx="51">
                  <c:v>9.7955806975755664</c:v>
                </c:pt>
                <c:pt idx="52">
                  <c:v>10.839348437663372</c:v>
                </c:pt>
                <c:pt idx="53">
                  <c:v>12.149134944353984</c:v>
                </c:pt>
                <c:pt idx="54">
                  <c:v>10.561672330351591</c:v>
                </c:pt>
                <c:pt idx="55">
                  <c:v>12.859293968758083</c:v>
                </c:pt>
                <c:pt idx="56">
                  <c:v>13.367674373136584</c:v>
                </c:pt>
                <c:pt idx="57">
                  <c:v>14.50100536484738</c:v>
                </c:pt>
                <c:pt idx="58">
                  <c:v>16.954643887806064</c:v>
                </c:pt>
                <c:pt idx="59">
                  <c:v>13.846938515731576</c:v>
                </c:pt>
                <c:pt idx="60">
                  <c:v>19.635127101662185</c:v>
                </c:pt>
                <c:pt idx="61">
                  <c:v>18.792541376712069</c:v>
                </c:pt>
                <c:pt idx="62">
                  <c:v>18.300891767727546</c:v>
                </c:pt>
                <c:pt idx="63">
                  <c:v>20.059110788225361</c:v>
                </c:pt>
                <c:pt idx="64">
                  <c:v>22.773084847523357</c:v>
                </c:pt>
                <c:pt idx="65">
                  <c:v>20.679161936974452</c:v>
                </c:pt>
                <c:pt idx="66">
                  <c:v>23.827669232566301</c:v>
                </c:pt>
                <c:pt idx="67">
                  <c:v>22.712331360132612</c:v>
                </c:pt>
                <c:pt idx="68">
                  <c:v>21.962422532301396</c:v>
                </c:pt>
                <c:pt idx="69">
                  <c:v>25.536326346259777</c:v>
                </c:pt>
                <c:pt idx="70">
                  <c:v>25.424548690175836</c:v>
                </c:pt>
                <c:pt idx="71">
                  <c:v>25.156434934750919</c:v>
                </c:pt>
                <c:pt idx="72">
                  <c:v>32.846304782322228</c:v>
                </c:pt>
                <c:pt idx="73">
                  <c:v>28.744504703468198</c:v>
                </c:pt>
                <c:pt idx="74">
                  <c:v>30.040435439653034</c:v>
                </c:pt>
                <c:pt idx="75">
                  <c:v>32.211952147198005</c:v>
                </c:pt>
                <c:pt idx="76">
                  <c:v>33.184011015140292</c:v>
                </c:pt>
                <c:pt idx="77">
                  <c:v>35.235215595636362</c:v>
                </c:pt>
                <c:pt idx="78">
                  <c:v>32.699024478570571</c:v>
                </c:pt>
                <c:pt idx="79">
                  <c:v>32.79608297613855</c:v>
                </c:pt>
                <c:pt idx="80">
                  <c:v>39.35776125039289</c:v>
                </c:pt>
                <c:pt idx="81">
                  <c:v>38.966212599459688</c:v>
                </c:pt>
                <c:pt idx="82">
                  <c:v>40.34748673181408</c:v>
                </c:pt>
                <c:pt idx="83">
                  <c:v>39.578935255331153</c:v>
                </c:pt>
                <c:pt idx="84">
                  <c:v>44.619981486201944</c:v>
                </c:pt>
                <c:pt idx="85">
                  <c:v>44.260820013762846</c:v>
                </c:pt>
                <c:pt idx="86">
                  <c:v>46.031610058479629</c:v>
                </c:pt>
                <c:pt idx="87">
                  <c:v>45.883761833247164</c:v>
                </c:pt>
                <c:pt idx="88">
                  <c:v>47.841454113147527</c:v>
                </c:pt>
                <c:pt idx="89">
                  <c:v>48.303579805357813</c:v>
                </c:pt>
                <c:pt idx="90">
                  <c:v>51.22364581514951</c:v>
                </c:pt>
                <c:pt idx="91">
                  <c:v>52.825074892186677</c:v>
                </c:pt>
                <c:pt idx="92">
                  <c:v>54.642761304679979</c:v>
                </c:pt>
                <c:pt idx="93">
                  <c:v>55.681539358771111</c:v>
                </c:pt>
                <c:pt idx="94">
                  <c:v>58.60605173755043</c:v>
                </c:pt>
                <c:pt idx="95">
                  <c:v>57.188045344908915</c:v>
                </c:pt>
                <c:pt idx="96">
                  <c:v>59.602146086014969</c:v>
                </c:pt>
                <c:pt idx="97">
                  <c:v>60.827561521954024</c:v>
                </c:pt>
                <c:pt idx="98">
                  <c:v>66.159905956796706</c:v>
                </c:pt>
                <c:pt idx="99">
                  <c:v>65.024479365595298</c:v>
                </c:pt>
                <c:pt idx="100">
                  <c:v>64.515835575900383</c:v>
                </c:pt>
                <c:pt idx="101">
                  <c:v>65.533255933819362</c:v>
                </c:pt>
                <c:pt idx="102">
                  <c:v>69.563939802543089</c:v>
                </c:pt>
                <c:pt idx="103">
                  <c:v>67.173624784584121</c:v>
                </c:pt>
                <c:pt idx="104">
                  <c:v>71.796150746376114</c:v>
                </c:pt>
                <c:pt idx="105">
                  <c:v>75.629891926421749</c:v>
                </c:pt>
                <c:pt idx="106">
                  <c:v>78.852824052484067</c:v>
                </c:pt>
                <c:pt idx="107">
                  <c:v>79.228151886468254</c:v>
                </c:pt>
                <c:pt idx="108">
                  <c:v>75.420759210270859</c:v>
                </c:pt>
                <c:pt idx="109">
                  <c:v>77.262114619616668</c:v>
                </c:pt>
                <c:pt idx="110">
                  <c:v>83.822206249064834</c:v>
                </c:pt>
                <c:pt idx="111">
                  <c:v>85.313368478005074</c:v>
                </c:pt>
                <c:pt idx="112">
                  <c:v>88.574261257809383</c:v>
                </c:pt>
                <c:pt idx="113">
                  <c:v>89.826194757452456</c:v>
                </c:pt>
                <c:pt idx="114">
                  <c:v>88.844556629691581</c:v>
                </c:pt>
                <c:pt idx="115">
                  <c:v>93.5963452412756</c:v>
                </c:pt>
                <c:pt idx="116">
                  <c:v>93.409464265501015</c:v>
                </c:pt>
                <c:pt idx="117">
                  <c:v>94.912652561301826</c:v>
                </c:pt>
                <c:pt idx="118">
                  <c:v>96.148909194289985</c:v>
                </c:pt>
                <c:pt idx="119">
                  <c:v>98.706349418777037</c:v>
                </c:pt>
                <c:pt idx="120">
                  <c:v>99.010197855173445</c:v>
                </c:pt>
                <c:pt idx="121">
                  <c:v>100.40658082864438</c:v>
                </c:pt>
                <c:pt idx="122">
                  <c:v>106.13108565117651</c:v>
                </c:pt>
                <c:pt idx="123">
                  <c:v>110.87021709948669</c:v>
                </c:pt>
                <c:pt idx="124">
                  <c:v>111.32239835371814</c:v>
                </c:pt>
                <c:pt idx="125">
                  <c:v>110.63845775855202</c:v>
                </c:pt>
                <c:pt idx="126">
                  <c:v>115.24132967961937</c:v>
                </c:pt>
                <c:pt idx="127">
                  <c:v>117.20903699578011</c:v>
                </c:pt>
                <c:pt idx="128">
                  <c:v>120.98611593684245</c:v>
                </c:pt>
                <c:pt idx="129">
                  <c:v>118.28794452129412</c:v>
                </c:pt>
                <c:pt idx="130">
                  <c:v>124.58245854203774</c:v>
                </c:pt>
                <c:pt idx="131">
                  <c:v>126.79922471900387</c:v>
                </c:pt>
                <c:pt idx="132">
                  <c:v>125.15753398281224</c:v>
                </c:pt>
                <c:pt idx="133">
                  <c:v>129.66765016921983</c:v>
                </c:pt>
                <c:pt idx="134">
                  <c:v>130.86748394230281</c:v>
                </c:pt>
                <c:pt idx="135">
                  <c:v>131.96310316747207</c:v>
                </c:pt>
                <c:pt idx="136">
                  <c:v>135.53255928103016</c:v>
                </c:pt>
                <c:pt idx="137">
                  <c:v>137.82753763373952</c:v>
                </c:pt>
                <c:pt idx="138">
                  <c:v>143.60972758493821</c:v>
                </c:pt>
                <c:pt idx="139">
                  <c:v>148.15317983944132</c:v>
                </c:pt>
                <c:pt idx="140">
                  <c:v>148.96338147495197</c:v>
                </c:pt>
                <c:pt idx="141">
                  <c:v>147.03907842045456</c:v>
                </c:pt>
                <c:pt idx="142">
                  <c:v>151.16466472933215</c:v>
                </c:pt>
                <c:pt idx="143">
                  <c:v>151.84006854457056</c:v>
                </c:pt>
                <c:pt idx="144">
                  <c:v>153.63535726003443</c:v>
                </c:pt>
                <c:pt idx="145">
                  <c:v>158.45821301316647</c:v>
                </c:pt>
                <c:pt idx="146">
                  <c:v>160.78775291665133</c:v>
                </c:pt>
                <c:pt idx="147">
                  <c:v>163.20431075978166</c:v>
                </c:pt>
                <c:pt idx="148">
                  <c:v>165.55955210844945</c:v>
                </c:pt>
                <c:pt idx="149">
                  <c:v>168.52381983144372</c:v>
                </c:pt>
                <c:pt idx="150">
                  <c:v>170.56137649689401</c:v>
                </c:pt>
                <c:pt idx="151">
                  <c:v>178.54363714253321</c:v>
                </c:pt>
                <c:pt idx="152">
                  <c:v>177.00625190915844</c:v>
                </c:pt>
                <c:pt idx="153">
                  <c:v>177.85437842990785</c:v>
                </c:pt>
                <c:pt idx="154">
                  <c:v>181.22390522197063</c:v>
                </c:pt>
                <c:pt idx="155">
                  <c:v>186.2662976937842</c:v>
                </c:pt>
                <c:pt idx="156">
                  <c:v>186.56278378870581</c:v>
                </c:pt>
                <c:pt idx="157">
                  <c:v>186.50764484881645</c:v>
                </c:pt>
                <c:pt idx="158">
                  <c:v>192.93377920852586</c:v>
                </c:pt>
                <c:pt idx="159">
                  <c:v>192.85099370037909</c:v>
                </c:pt>
                <c:pt idx="160">
                  <c:v>198.4507739478872</c:v>
                </c:pt>
                <c:pt idx="161">
                  <c:v>200.16232598422087</c:v>
                </c:pt>
                <c:pt idx="162">
                  <c:v>206.49255072037988</c:v>
                </c:pt>
                <c:pt idx="163">
                  <c:v>207.1486185256926</c:v>
                </c:pt>
                <c:pt idx="164">
                  <c:v>208.78143164359761</c:v>
                </c:pt>
                <c:pt idx="165">
                  <c:v>212.45610213086636</c:v>
                </c:pt>
                <c:pt idx="166">
                  <c:v>215.01930703896176</c:v>
                </c:pt>
                <c:pt idx="167">
                  <c:v>221.27354158698029</c:v>
                </c:pt>
                <c:pt idx="168">
                  <c:v>222.00656408432059</c:v>
                </c:pt>
                <c:pt idx="169">
                  <c:v>224.2871065295318</c:v>
                </c:pt>
                <c:pt idx="170">
                  <c:v>227.42059826965695</c:v>
                </c:pt>
                <c:pt idx="171">
                  <c:v>228.05126749936906</c:v>
                </c:pt>
                <c:pt idx="172">
                  <c:v>228.11741016679611</c:v>
                </c:pt>
                <c:pt idx="173">
                  <c:v>236.30719563954474</c:v>
                </c:pt>
                <c:pt idx="174">
                  <c:v>239.87831129391091</c:v>
                </c:pt>
                <c:pt idx="175">
                  <c:v>245.67032590863741</c:v>
                </c:pt>
                <c:pt idx="176">
                  <c:v>247.34286495197554</c:v>
                </c:pt>
                <c:pt idx="177">
                  <c:v>248.28003406349646</c:v>
                </c:pt>
                <c:pt idx="178">
                  <c:v>255.50774526928168</c:v>
                </c:pt>
                <c:pt idx="179">
                  <c:v>257.93815433396549</c:v>
                </c:pt>
                <c:pt idx="180">
                  <c:v>259.77350096311545</c:v>
                </c:pt>
                <c:pt idx="181">
                  <c:v>263.23426709517736</c:v>
                </c:pt>
                <c:pt idx="182">
                  <c:v>267.46331098442215</c:v>
                </c:pt>
                <c:pt idx="183">
                  <c:v>271.47271236791289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C4-4781-9645-09A10A557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484512"/>
        <c:axId val="344350880"/>
      </c:scatterChart>
      <c:valAx>
        <c:axId val="175448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50880"/>
        <c:crosses val="autoZero"/>
        <c:crossBetween val="midCat"/>
      </c:valAx>
      <c:valAx>
        <c:axId val="3443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8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69AD-AD1F-47CA-829C-AB521B7B3B2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61DE-0D24-4D2A-9D28-39FD0F348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6E10-F1C9-B90A-2315-610CE4C2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FFA7-A703-4148-7D83-6DADC8EC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0630-8F09-2CBB-F494-EF8B5529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7351-0AAD-4611-99A0-DE4BACFCDD7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71A2-CDF5-1E56-82E9-CA9B68B6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DE5A-EFCB-F4D5-51EA-5F212429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C08-CA61-B19F-BCF6-7650102B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DC59-3C7C-F886-2CE9-B254878EB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C5D4-CCFD-593B-BCA0-040961F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AAFC-2831-4B94-86AD-69C1D3A42BA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3F6F-9CFF-F6F3-526C-4EA97DA0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246E-68E6-4B24-0F4E-1FB00DC9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7B54-8368-6A6E-2385-C7777B75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63C7-35E6-EE57-B6BD-FD49DEBE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7E8A-CFFB-6BCE-0BD9-D8FD81F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15C1-16C4-4F16-A9ED-C9CC28BEC76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E9C5-D242-3812-CA70-D5EC4811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A875-AE62-D967-1971-3AB8ED74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4DD4-263E-FE77-1EB4-095F78FF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AB2E-03A7-B35E-6593-21243F52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588-32FF-9918-4180-3900595B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D5C-6A82-4747-AFD8-9C21B00CEBB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0CF4-9BF8-0FA2-C94D-DBBA573E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A5F0-94EC-D43C-C8FD-C9FF22B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7649-FC45-18A9-304C-24CC33EF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2CE86-2FBA-D017-946E-A9FA1FC9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87B6-904F-D014-6ACE-BC051F92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16D-66DD-4103-81B5-A989DAE0787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13DB-C99F-4F5C-9154-74FF33A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6A90-BE17-CFF2-6509-62835417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C0C4-111F-D58F-3EBF-482833BC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6B9A-36BC-3BE8-2490-BB3937CF8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F705A-A604-2386-931A-1F1D5FBE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8208-FBA9-A0EC-ECDC-B0CC9B00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C89-512E-4476-A5E7-8DE85FEB662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F785-E233-1517-B61B-97F408D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D2193-8616-57B1-AF9C-30CEC8C3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60C1-49DF-BD5D-6E8E-B7ABC4B3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13BC-8559-A844-F496-90B96B21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B7DF-AB35-0037-E9EA-CBE5B95B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322D0-EDB1-309B-A2F7-DB68F86B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E7617-125F-1522-33A1-531C72C9A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B18A-94BC-15B5-C6C8-ECE9F2FB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2600-4CEC-45F2-8249-261B465C75A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45EF5-39F0-96C2-A67C-F647B3E2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947F7-6622-8DEF-F8FC-4324186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8A7A-0E4F-9901-642F-A97ED1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93AF7-9B1F-17DA-1608-B24ABD73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D8E8-F6F3-4B9D-93A4-270317DD21B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8D7D2-65B4-62E6-BBEA-B06D61E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FE376-FD52-87DB-CCD8-B6D958B3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B1329-AD1A-7A0F-A730-8547A560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BF87-1D62-449F-9C1F-DB3FC5843FCE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E3C1F-060B-C233-4664-A7FACF69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44C6C-805C-9BE7-1C8A-1C3AE8D8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1051-DE62-E08E-5E53-C35FD888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2EB7-6364-939A-6D1E-70F7891A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BA2A-BEDF-CC35-FD7D-6E40A7743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8926-29B4-AE06-E27C-7011B9E1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06D-C01B-4D77-93DE-C98A2B6B146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7A893-8CD7-F232-36F6-7B0E5DF7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E2FA-1B78-C2B2-7ABC-2CD0A915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7561-9DB0-72F8-CFD3-23E8466E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AD43-FB80-863A-F866-8F39B4462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935A-B09F-9D34-3AA8-CE64B0D9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9461A-056B-5C1C-6A89-8CA25EE5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EE05-6C7B-47C5-B40A-5C8D11E0739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22F6-98D2-7534-2D98-9AFAAF1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1A91-605B-FB73-9FCA-A605CDAB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5C6B2-2271-509F-F476-18A58E7E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6429-F76B-E155-93C4-60156E93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4526-10A8-65EC-B7B5-CA0FD1F2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2CE5-32C5-4B76-A077-A59C27BFF12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4281-092E-B3BF-C715-1B3FC38EC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299E-6DC9-A0B7-6E57-06C483BB4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27C6-757A-491F-BC8B-3738CF50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5D938-55E7-DDA8-2952-B65BAFA61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7FDE4-596C-943E-53E6-7B969C8F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59863"/>
          </a:xfrm>
        </p:spPr>
        <p:txBody>
          <a:bodyPr>
            <a:normAutofit/>
          </a:bodyPr>
          <a:lstStyle/>
          <a:p>
            <a:r>
              <a:rPr lang="en-AU" dirty="0"/>
              <a:t>Characterization of the machine learning model’s error for given data</a:t>
            </a:r>
          </a:p>
          <a:p>
            <a:endParaRPr lang="en-AU" dirty="0"/>
          </a:p>
          <a:p>
            <a:r>
              <a:rPr lang="en-AU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7737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C6D3-612F-B425-73ED-1491D53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Bias</a:t>
            </a:r>
            <a:br>
              <a:rPr lang="en-AU" dirty="0"/>
            </a:br>
            <a:r>
              <a:rPr lang="en-AU" sz="2800" dirty="0"/>
              <a:t>How does the average ML model differ from the true value?</a:t>
            </a:r>
            <a:endParaRPr lang="en-AU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E593-D7A5-ED30-B992-8C7493E67F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Inability of an ML model to capture the relationship between the features of the data and the predicted outcome owing to the assumptions made.</a:t>
            </a:r>
          </a:p>
          <a:p>
            <a:r>
              <a:rPr lang="en-AU" sz="2000" dirty="0"/>
              <a:t>High Bias indicates unsuitable assumptions – ex: Take the red line in the plot shown, it fits a linear function with two parameters.</a:t>
            </a:r>
          </a:p>
          <a:p>
            <a:r>
              <a:rPr lang="en-AU" sz="2000" dirty="0"/>
              <a:t>Low Bias indicates suitable assumptions – ex: Take the green line in the plot shown, it fits a quadratic function with three parameters.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695E59-7037-46FB-82A6-10CD7F0E360B}"/>
              </a:ext>
            </a:extLst>
          </p:cNvPr>
          <p:cNvGraphicFramePr>
            <a:graphicFrameLocks/>
          </p:cNvGraphicFramePr>
          <p:nvPr/>
        </p:nvGraphicFramePr>
        <p:xfrm>
          <a:off x="6017039" y="1825625"/>
          <a:ext cx="6241482" cy="374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04CD-5848-81CE-757D-C8182D39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0797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C6D3-612F-B425-73ED-1491D53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Bias – Regression Loss Metric</a:t>
            </a:r>
            <a:endParaRPr lang="en-A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FF2D3-1BBB-02BC-93A2-6B2327095F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Regression Type ML Models - Squared Loss:</a:t>
                </a:r>
              </a:p>
              <a:p>
                <a:pPr marL="457200" lvl="1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𝐵𝑖𝑎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 is the true value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AU" dirty="0"/>
                  <a:t> is the predicted value from one model trained on a training data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expectation (average) over values predicted by all models trained on different training data drawn from the training data population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expectation of the square of the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AU" dirty="0"/>
                  <a:t>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the square of Bias in regression.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FF2D3-1BBB-02BC-93A2-6B2327095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5D75F-A2FB-4242-EDA2-23C69C2A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52173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C6D3-612F-B425-73ED-1491D53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Bias – Classification </a:t>
            </a:r>
            <a:r>
              <a:rPr lang="en-AU" sz="4400" dirty="0"/>
              <a:t>Loss metric</a:t>
            </a:r>
            <a:endParaRPr lang="en-A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FF2D3-1BBB-02BC-93A2-6B2327095F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Classification Type ML Models –&gt; 0 – 1 Loss:</a:t>
                </a:r>
              </a:p>
              <a:p>
                <a:pPr marL="457200" lvl="1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𝐵𝑖𝑎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 is the true classification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AU" dirty="0"/>
                  <a:t> is the predicted class from one model trained on a training data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mode over classes predicted by all models trained on different training data drawn from the training data population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AU" dirty="0"/>
                  <a:t> is the 0 – 1 loss, 1 if the classes are non-identical and 0 if identical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 the expectation (average) of the 0 – 1 loss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the square of Bias in classification.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FF2D3-1BBB-02BC-93A2-6B2327095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722-E020-BE69-152B-84533738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575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FA51-6FD4-BFAB-4F6B-C0E5F0C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Bias Vs Low Bias 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0D93BC0-F26B-01FB-4123-398095F35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Low Bias – Implies the model is likely to fit even the noise. It results in the overfit situation.</a:t>
            </a:r>
          </a:p>
          <a:p>
            <a:r>
              <a:rPr lang="en-US" dirty="0"/>
              <a:t>High Bias – Implies the model is unlikely to capture the real data’s nitty gritty. </a:t>
            </a:r>
          </a:p>
          <a:p>
            <a:r>
              <a:rPr lang="en-US" dirty="0"/>
              <a:t>Ex: In the figure the red linear models are unable to capture the curvature in the data while the green non-linear models capture the twists and turns of the data. </a:t>
            </a:r>
          </a:p>
        </p:txBody>
      </p:sp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49AE5371-8FFB-C0DA-7733-BC7D70352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863" y="1825625"/>
            <a:ext cx="4404273" cy="435133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223C9BC-CC60-E93B-4D46-27D733C6D236}"/>
              </a:ext>
            </a:extLst>
          </p:cNvPr>
          <p:cNvSpPr txBox="1"/>
          <p:nvPr/>
        </p:nvSpPr>
        <p:spPr>
          <a:xfrm>
            <a:off x="8870309" y="33001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E3E"/>
                </a:solidFill>
              </a:rPr>
              <a:t>High Bias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5EF3F4-D8DB-1EA8-64C6-CE55119F648E}"/>
              </a:ext>
            </a:extLst>
          </p:cNvPr>
          <p:cNvSpPr txBox="1"/>
          <p:nvPr/>
        </p:nvSpPr>
        <p:spPr>
          <a:xfrm>
            <a:off x="7063734" y="3328769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700"/>
                </a:solidFill>
              </a:rPr>
              <a:t>Low Bias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F7572-2162-F09A-C30C-EF1B68FC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8110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C6D3-612F-B425-73ED-1491D53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Variance</a:t>
            </a:r>
            <a:br>
              <a:rPr lang="en-AU" dirty="0"/>
            </a:br>
            <a:r>
              <a:rPr lang="en-AU" sz="2800" dirty="0"/>
              <a:t>How much do the predictions of the ML models trained on different subsets of the data differ from the each other?</a:t>
            </a:r>
            <a:endParaRPr lang="en-AU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E593-D7A5-ED30-B992-8C7493E67F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High Variance indicates that the features in the dataset coupled with the ML model may not have a robust  prediction capability</a:t>
            </a:r>
          </a:p>
          <a:p>
            <a:pPr lvl="1"/>
            <a:r>
              <a:rPr lang="en-AU" sz="2000" dirty="0"/>
              <a:t>Ex: The dataset on the right has quite a bit of noise and the two types of ML models have different degrees of variability. </a:t>
            </a:r>
          </a:p>
          <a:p>
            <a:pPr lvl="1"/>
            <a:r>
              <a:rPr lang="en-AU" sz="2000" dirty="0"/>
              <a:t>The green overfit models demonstrate high variance and have quite a bit of undulations with varying training data. </a:t>
            </a:r>
          </a:p>
          <a:p>
            <a:pPr lvl="1"/>
            <a:r>
              <a:rPr lang="en-AU" sz="2000" dirty="0"/>
              <a:t>The red underfit model has lower undulations and lower variance in comparison to the green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998C2-82F2-F054-5616-1133163C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1828800"/>
            <a:ext cx="4405495" cy="43525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C2311-4562-106B-83EC-D36C0A1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5847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8849F5-7AD6-450C-A849-012503AA007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Variance – Regression Loss Metric</a:t>
            </a:r>
            <a:endParaRPr lang="en-A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689AAB4-0884-D201-DCE3-40FADC18C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dirty="0"/>
                  <a:t>Regression Type ML Models - Squared Loss: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A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AU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AU" dirty="0"/>
                  <a:t> is the predicted value from one model trained on a training data for a given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expectation (average) over values predicted by all models trained on different training data drawn from the training data population for a given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expectation (average) of the square of the difference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 over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the variance in regression.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689AAB4-0884-D201-DCE3-40FADC18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C82F02-DD45-1BE7-B085-FE52371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05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BF9A-02F0-F667-8C72-EB99BE807E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Variance – Classification Loss Metric </a:t>
            </a:r>
            <a:endParaRPr lang="en-A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7FED5340-5EE7-4C38-B0CE-F310469BB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dirty="0"/>
                  <a:t>Classification Type ML Models –&gt; 0 – 1 Loss: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A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AU" dirty="0"/>
                  <a:t> is the predicted class from one model trained on a training data for a given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mode over classes predicted by all models trained on different training data drawn from the training data population for a given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AU" dirty="0"/>
                  <a:t> is the 0 – 1 loss, 1 if the classes are non-identical and 0 if identical for a given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the expectation (average) of the 0 – 1 loss over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the variance in classification.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7FED5340-5EE7-4C38-B0CE-F310469B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13E12-76AF-B2BB-DBA1-D5F8F91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891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DFAB-8D98-611B-FBAD-6776048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Bias Variance - Bull’s Eye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B889ED-8BCE-0DDB-3AA4-A39FC248C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83" y="1690688"/>
            <a:ext cx="5151034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6D2F9-FE57-FC59-BD68-8932FAE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03039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Bias-Variance Trade-off</vt:lpstr>
      <vt:lpstr>Bias How does the average ML model differ from the true value?</vt:lpstr>
      <vt:lpstr>Bias – Regression Loss Metric</vt:lpstr>
      <vt:lpstr>Bias – Classification Loss metric</vt:lpstr>
      <vt:lpstr>High Bias Vs Low Bias </vt:lpstr>
      <vt:lpstr>Variance How much do the predictions of the ML models trained on different subsets of the data differ from the each other?</vt:lpstr>
      <vt:lpstr>PowerPoint Presentation</vt:lpstr>
      <vt:lpstr>PowerPoint Presentation</vt:lpstr>
      <vt:lpstr>Bias Variance - Bull’s 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Bias-Variance Trade-off</dc:title>
  <dc:creator>Meenakshi Sundaram Manivannan</dc:creator>
  <cp:lastModifiedBy>Meenakshi Sundaram Manivannan</cp:lastModifiedBy>
  <cp:revision>5</cp:revision>
  <dcterms:created xsi:type="dcterms:W3CDTF">2023-09-05T06:32:51Z</dcterms:created>
  <dcterms:modified xsi:type="dcterms:W3CDTF">2023-09-05T06:45:21Z</dcterms:modified>
</cp:coreProperties>
</file>