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74" r:id="rId2"/>
    <p:sldId id="258" r:id="rId3"/>
    <p:sldId id="260" r:id="rId4"/>
    <p:sldId id="261" r:id="rId5"/>
    <p:sldId id="282" r:id="rId6"/>
    <p:sldId id="287" r:id="rId7"/>
    <p:sldId id="289" r:id="rId8"/>
    <p:sldId id="288" r:id="rId9"/>
    <p:sldId id="290" r:id="rId10"/>
    <p:sldId id="291" r:id="rId11"/>
    <p:sldId id="293" r:id="rId12"/>
    <p:sldId id="294" r:id="rId13"/>
    <p:sldId id="297" r:id="rId14"/>
    <p:sldId id="298" r:id="rId15"/>
    <p:sldId id="299" r:id="rId16"/>
    <p:sldId id="300" r:id="rId17"/>
    <p:sldId id="278" r:id="rId18"/>
    <p:sldId id="301" r:id="rId19"/>
    <p:sldId id="302" r:id="rId20"/>
    <p:sldId id="279" r:id="rId21"/>
    <p:sldId id="303" r:id="rId22"/>
    <p:sldId id="305" r:id="rId23"/>
    <p:sldId id="304" r:id="rId24"/>
    <p:sldId id="306" r:id="rId25"/>
    <p:sldId id="326" r:id="rId26"/>
    <p:sldId id="327" r:id="rId27"/>
    <p:sldId id="328" r:id="rId28"/>
    <p:sldId id="325" r:id="rId29"/>
    <p:sldId id="317" r:id="rId30"/>
    <p:sldId id="307" r:id="rId31"/>
    <p:sldId id="308"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5A57"/>
    <a:srgbClr val="AFABAB"/>
    <a:srgbClr val="007700"/>
    <a:srgbClr val="FBE5D6"/>
    <a:srgbClr val="FF3E3E"/>
    <a:srgbClr val="6B50AC"/>
    <a:srgbClr val="427EBA"/>
    <a:srgbClr val="4472C4"/>
    <a:srgbClr val="0068B5"/>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3A2284-143E-6FFB-B277-FB739042B1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CA37E7-E6C6-0772-0369-2F9448433C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FC49C2-91E2-4019-9562-07422A279DAF}" type="datetimeFigureOut">
              <a:rPr lang="en-US" smtClean="0"/>
              <a:t>9/4/2023</a:t>
            </a:fld>
            <a:endParaRPr lang="en-US"/>
          </a:p>
        </p:txBody>
      </p:sp>
      <p:sp>
        <p:nvSpPr>
          <p:cNvPr id="4" name="Footer Placeholder 3">
            <a:extLst>
              <a:ext uri="{FF2B5EF4-FFF2-40B4-BE49-F238E27FC236}">
                <a16:creationId xmlns:a16="http://schemas.microsoft.com/office/drawing/2014/main" id="{0357B011-C5F5-33CC-AD7C-55269DD4EA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C15C0BE-D463-A60F-054E-5DF2671720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5CC6CC-B3CF-4ADD-9D72-C55365180E23}" type="slidenum">
              <a:rPr lang="en-US" smtClean="0"/>
              <a:t>‹#›</a:t>
            </a:fld>
            <a:endParaRPr lang="en-US"/>
          </a:p>
        </p:txBody>
      </p:sp>
    </p:spTree>
    <p:extLst>
      <p:ext uri="{BB962C8B-B14F-4D97-AF65-F5344CB8AC3E}">
        <p14:creationId xmlns:p14="http://schemas.microsoft.com/office/powerpoint/2010/main" val="3343806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A3286-221C-418A-ABA5-8CBD2C4A5B25}"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82470-E83B-4D32-8285-BB08315A309A}" type="slidenum">
              <a:rPr lang="en-US" smtClean="0"/>
              <a:t>‹#›</a:t>
            </a:fld>
            <a:endParaRPr lang="en-US"/>
          </a:p>
        </p:txBody>
      </p:sp>
    </p:spTree>
    <p:extLst>
      <p:ext uri="{BB962C8B-B14F-4D97-AF65-F5344CB8AC3E}">
        <p14:creationId xmlns:p14="http://schemas.microsoft.com/office/powerpoint/2010/main" val="61512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C536D5AE-0547-4B22-9FF1-61DC50066B07}" type="datetime1">
              <a:rPr lang="en-US" smtClean="0"/>
              <a:t>9/4/2023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340B8BF2-BD8A-41AE-9C1D-EB089E94831C}" type="datetime1">
              <a:rPr lang="en-US" smtClean="0"/>
              <a:t>9/4/2023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3EFD6C31-EB7B-4A64-ABE1-F0AB246A850A}" type="datetime1">
              <a:rPr lang="en-US" smtClean="0"/>
              <a:t>9/4/2023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668B0DC0-B3F2-439A-9114-5F53D4377D45}" type="datetime1">
              <a:rPr lang="en-US" smtClean="0"/>
              <a:t>9/4/2023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320A5CD0-6878-49B6-96F5-F20F192C0B0C}" type="datetime1">
              <a:rPr lang="en-US" smtClean="0"/>
              <a:t>9/4/2023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r>
              <a:rPr lang="en-US" dirty="0"/>
              <a:t>M. Meenakshi Sundaram, S. Ganesh</a:t>
            </a:r>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0FA53E43-3A16-4047-B486-C7A15A332A3C}" type="datetime1">
              <a:rPr lang="en-US" smtClean="0"/>
              <a:t>9/4/2023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r>
              <a:rPr lang="en-US" dirty="0"/>
              <a:t>M. Meenakshi Sundaram, S. Ganesh</a:t>
            </a:r>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47026F2D-B854-4AB5-B7E3-3EA6EE97A89A}" type="datetime1">
              <a:rPr lang="en-US" smtClean="0"/>
              <a:t>9/4/2023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r>
              <a:rPr lang="en-US"/>
              <a:t>M. Meenakshi Sundaram, S. Ganesh</a:t>
            </a:r>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E9234E8A-3332-401A-B443-35F0A68A1277}" type="datetime1">
              <a:rPr lang="en-US" smtClean="0"/>
              <a:t>9/4/2023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r>
              <a:rPr lang="en-US"/>
              <a:t>M. Meenakshi Sundaram, S. Ganesh</a:t>
            </a:r>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ACF48743-21A8-4AA2-9F78-5E14E55EAB74}" type="datetime1">
              <a:rPr lang="en-US" smtClean="0"/>
              <a:t>9/4/2023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r>
              <a:rPr lang="en-US"/>
              <a:t>M. Meenakshi Sundaram, S. Ganesh</a:t>
            </a:r>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45C93320-C53B-4F9C-A839-A4EECC5AEF8C}" type="datetime1">
              <a:rPr lang="en-US" smtClean="0"/>
              <a:t>9/4/2023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F967DE46-3299-4D41-94F8-85A67C9B0629}" type="datetime1">
              <a:rPr lang="en-US" smtClean="0"/>
              <a:t>9/4/2023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75FF1-919D-4037-93C8-1AE086EC194D}" type="datetime1">
              <a:rPr lang="en-US" smtClean="0"/>
              <a:t>9/4/2023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 Meenakshi Sundaram, S. Ganesh</a:t>
            </a:r>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4.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ctr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subTitle" idx="1"/>
          </p:nvPr>
        </p:nvSpPr>
        <p:spPr>
          <a:xfrm>
            <a:off x="1524000" y="3602037"/>
            <a:ext cx="9144000" cy="2133599"/>
          </a:xfrm>
        </p:spPr>
        <p:txBody>
          <a:bodyPr>
            <a:normAutofit/>
          </a:bodyPr>
          <a:lstStyle/>
          <a:p>
            <a:r>
              <a:rPr lang="en-US" dirty="0"/>
              <a:t>Identifying the rules for classification</a:t>
            </a:r>
          </a:p>
          <a:p>
            <a:endParaRPr lang="en-US" dirty="0"/>
          </a:p>
          <a:p>
            <a:r>
              <a:rPr lang="en-US" dirty="0"/>
              <a:t>By</a:t>
            </a:r>
          </a:p>
          <a:p>
            <a:r>
              <a:rPr lang="en-US" dirty="0"/>
              <a:t>M. Meenakshi Sundaram, S. Ganesh</a:t>
            </a:r>
          </a:p>
        </p:txBody>
      </p:sp>
    </p:spTree>
    <p:extLst>
      <p:ext uri="{BB962C8B-B14F-4D97-AF65-F5344CB8AC3E}">
        <p14:creationId xmlns:p14="http://schemas.microsoft.com/office/powerpoint/2010/main" val="374304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298E90C7-BBF8-FCA6-1DCF-E796BF7DC225}"/>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42681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
        <p:nvSpPr>
          <p:cNvPr id="4" name="Footer Placeholder 3">
            <a:extLst>
              <a:ext uri="{FF2B5EF4-FFF2-40B4-BE49-F238E27FC236}">
                <a16:creationId xmlns:a16="http://schemas.microsoft.com/office/drawing/2014/main" id="{F5AAFE36-0D8A-EE01-7896-3B98B1A38160}"/>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92458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5E2BF766-5D8D-07CB-C875-AB154A6B44B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56630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A0DB6BA-04B9-09CB-8C2A-D5CA09105AD3}"/>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9922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4777FAC0-55BA-B2D6-5CEC-5F923219A1C6}"/>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7883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4F83E5BC-2ED3-EB2E-5F76-F644A5F4F8F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10798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32A12136-7406-0028-07F4-D21996B0F5E6}"/>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95495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5086FBF2-0E8B-86E8-1A0F-198E1AF7BCE8}"/>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424700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806527F5-22D2-9F72-D7B3-03796C2FC2C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27419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7B43A725-25BE-BAA0-7F93-7FE4157DC818}"/>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84610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
        <p:nvSpPr>
          <p:cNvPr id="8" name="Footer Placeholder 7">
            <a:extLst>
              <a:ext uri="{FF2B5EF4-FFF2-40B4-BE49-F238E27FC236}">
                <a16:creationId xmlns:a16="http://schemas.microsoft.com/office/drawing/2014/main" id="{7ADCE963-1B89-422F-1198-2E4551586522}"/>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22189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
        <p:nvSpPr>
          <p:cNvPr id="3" name="Footer Placeholder 2">
            <a:extLst>
              <a:ext uri="{FF2B5EF4-FFF2-40B4-BE49-F238E27FC236}">
                <a16:creationId xmlns:a16="http://schemas.microsoft.com/office/drawing/2014/main" id="{5976A2D6-DB86-3B63-9F87-2B3A07173D2B}"/>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96459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
        <p:nvSpPr>
          <p:cNvPr id="2" name="Footer Placeholder 1">
            <a:extLst>
              <a:ext uri="{FF2B5EF4-FFF2-40B4-BE49-F238E27FC236}">
                <a16:creationId xmlns:a16="http://schemas.microsoft.com/office/drawing/2014/main" id="{63B0E439-6D17-0427-7522-FE92578D5F4E}"/>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1003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
        <p:nvSpPr>
          <p:cNvPr id="5" name="Footer Placeholder 4">
            <a:extLst>
              <a:ext uri="{FF2B5EF4-FFF2-40B4-BE49-F238E27FC236}">
                <a16:creationId xmlns:a16="http://schemas.microsoft.com/office/drawing/2014/main" id="{B6E09AB3-AE42-A43C-2076-EC6D802235EC}"/>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31946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829ABBE4-F8AF-BE7F-E0C4-BA5818A8E2E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62611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8652E4F7-1790-377E-35EA-3A1B5B53730F}"/>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7017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C4313386-153C-2A85-0D33-8BB455F6627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608537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
        <p:nvSpPr>
          <p:cNvPr id="3" name="Footer Placeholder 2">
            <a:extLst>
              <a:ext uri="{FF2B5EF4-FFF2-40B4-BE49-F238E27FC236}">
                <a16:creationId xmlns:a16="http://schemas.microsoft.com/office/drawing/2014/main" id="{9E99A2C4-7DB1-2F23-10E1-C007B3F3625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800332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
        <p:nvSpPr>
          <p:cNvPr id="3" name="Footer Placeholder 2">
            <a:extLst>
              <a:ext uri="{FF2B5EF4-FFF2-40B4-BE49-F238E27FC236}">
                <a16:creationId xmlns:a16="http://schemas.microsoft.com/office/drawing/2014/main" id="{BA0D10B7-2B55-3983-9183-CB99B2DBFE1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85613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5D05E9AF-F091-02E3-81B4-543CB323AD69}"/>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628683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615" y="1542127"/>
            <a:ext cx="5508770" cy="4918334"/>
          </a:xfrm>
        </p:spPr>
      </p:pic>
      <p:sp>
        <p:nvSpPr>
          <p:cNvPr id="3" name="Footer Placeholder 2">
            <a:extLst>
              <a:ext uri="{FF2B5EF4-FFF2-40B4-BE49-F238E27FC236}">
                <a16:creationId xmlns:a16="http://schemas.microsoft.com/office/drawing/2014/main" id="{A52E3B60-2178-AAB4-9907-024F65364CA0}"/>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71757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
        <p:nvSpPr>
          <p:cNvPr id="3" name="Footer Placeholder 2">
            <a:extLst>
              <a:ext uri="{FF2B5EF4-FFF2-40B4-BE49-F238E27FC236}">
                <a16:creationId xmlns:a16="http://schemas.microsoft.com/office/drawing/2014/main" id="{8B0BAB4A-8CDE-4DEC-A44E-CF1E88326B5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274289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id="{60979901-009C-F713-7C09-0BDFF62594F9}"/>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770202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
        <p:nvSpPr>
          <p:cNvPr id="2" name="Footer Placeholder 1">
            <a:extLst>
              <a:ext uri="{FF2B5EF4-FFF2-40B4-BE49-F238E27FC236}">
                <a16:creationId xmlns:a16="http://schemas.microsoft.com/office/drawing/2014/main" id="{39C093CC-FCD5-3F16-A54D-A99B2B3A5F3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506745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
        <p:nvSpPr>
          <p:cNvPr id="2" name="Footer Placeholder 1">
            <a:extLst>
              <a:ext uri="{FF2B5EF4-FFF2-40B4-BE49-F238E27FC236}">
                <a16:creationId xmlns:a16="http://schemas.microsoft.com/office/drawing/2014/main" id="{84687A66-F5BD-3206-2BE1-FCA554D8E165}"/>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70908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060D3B6-D3AF-4D9D-B3DC-C2ED41C98E4F}"/>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68038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671B321B-D642-E008-8ECA-E55BF795474C}"/>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67677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A7DDDCF0-F762-E405-9669-94C5E0D0871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1960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BBE6E6DA-297C-65AE-95B0-949ADF779CA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91129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
        <p:nvSpPr>
          <p:cNvPr id="3" name="Footer Placeholder 2">
            <a:extLst>
              <a:ext uri="{FF2B5EF4-FFF2-40B4-BE49-F238E27FC236}">
                <a16:creationId xmlns:a16="http://schemas.microsoft.com/office/drawing/2014/main" id="{7BBCB886-AD69-1313-ECBA-B8D451B7ED8F}"/>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70615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
        <p:nvSpPr>
          <p:cNvPr id="3" name="Footer Placeholder 2">
            <a:extLst>
              <a:ext uri="{FF2B5EF4-FFF2-40B4-BE49-F238E27FC236}">
                <a16:creationId xmlns:a16="http://schemas.microsoft.com/office/drawing/2014/main" id="{7E8B5DF2-808F-5C0D-7820-2C07210C4BF3}"/>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5211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7804</TotalTime>
  <Words>2499</Words>
  <Application>Microsoft Office PowerPoint</Application>
  <PresentationFormat>Widescreen</PresentationFormat>
  <Paragraphs>456</Paragraphs>
  <Slides>32</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Consolas</vt:lpstr>
      <vt:lpstr>Office Theme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Meenakshi Sundaram Manivannan</cp:lastModifiedBy>
  <cp:revision>82</cp:revision>
  <dcterms:created xsi:type="dcterms:W3CDTF">2023-07-02T05:28:43Z</dcterms:created>
  <dcterms:modified xsi:type="dcterms:W3CDTF">2023-09-05T06:46:04Z</dcterms:modified>
</cp:coreProperties>
</file>