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6" r:id="rId2"/>
    <p:sldId id="277" r:id="rId3"/>
    <p:sldId id="281" r:id="rId4"/>
    <p:sldId id="273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CE2E8-C662-4C02-811F-1419773231D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DD3B60F-7283-4FB1-8A89-0580BFF5059D}">
      <dgm:prSet phldrT="[Text]" custT="1"/>
      <dgm:spPr/>
      <dgm:t>
        <a:bodyPr/>
        <a:lstStyle/>
        <a:p>
          <a:r>
            <a:rPr lang="en-AU" sz="2400" dirty="0"/>
            <a:t>Machine Learning</a:t>
          </a:r>
        </a:p>
      </dgm:t>
    </dgm:pt>
    <dgm:pt modelId="{6C5B42CF-05BB-49FF-824A-3A756B86A6FB}" type="parTrans" cxnId="{1D86BF3B-0902-4A50-AD8C-C97F143E7BBD}">
      <dgm:prSet/>
      <dgm:spPr/>
      <dgm:t>
        <a:bodyPr/>
        <a:lstStyle/>
        <a:p>
          <a:endParaRPr lang="en-AU" sz="1100"/>
        </a:p>
      </dgm:t>
    </dgm:pt>
    <dgm:pt modelId="{5C578BE7-3C56-4B86-8F04-F27A9CAC6D7D}" type="sibTrans" cxnId="{1D86BF3B-0902-4A50-AD8C-C97F143E7BBD}">
      <dgm:prSet/>
      <dgm:spPr/>
      <dgm:t>
        <a:bodyPr/>
        <a:lstStyle/>
        <a:p>
          <a:endParaRPr lang="en-AU" sz="1100"/>
        </a:p>
      </dgm:t>
    </dgm:pt>
    <dgm:pt modelId="{D91A506C-0D74-422D-9C72-3A408974BC63}">
      <dgm:prSet phldrT="[Text]" custT="1"/>
      <dgm:spPr/>
      <dgm:t>
        <a:bodyPr/>
        <a:lstStyle/>
        <a:p>
          <a:r>
            <a:rPr lang="en-AU" sz="2400" dirty="0"/>
            <a:t>Supervised Learning</a:t>
          </a:r>
        </a:p>
      </dgm:t>
    </dgm:pt>
    <dgm:pt modelId="{92D96538-1F7D-446D-8776-6CA8D4CD8032}" type="parTrans" cxnId="{EFA38EA9-E4B9-480B-A8E1-642250E6E367}">
      <dgm:prSet/>
      <dgm:spPr/>
      <dgm:t>
        <a:bodyPr/>
        <a:lstStyle/>
        <a:p>
          <a:endParaRPr lang="en-AU" sz="1100"/>
        </a:p>
      </dgm:t>
    </dgm:pt>
    <dgm:pt modelId="{53AAC91E-4D92-486E-A2F1-B51D96891609}" type="sibTrans" cxnId="{EFA38EA9-E4B9-480B-A8E1-642250E6E367}">
      <dgm:prSet/>
      <dgm:spPr/>
      <dgm:t>
        <a:bodyPr/>
        <a:lstStyle/>
        <a:p>
          <a:endParaRPr lang="en-AU" sz="1100"/>
        </a:p>
      </dgm:t>
    </dgm:pt>
    <dgm:pt modelId="{5B62232E-D73F-457B-99BE-718E55D8FE2F}">
      <dgm:prSet phldrT="[Text]" custT="1"/>
      <dgm:spPr/>
      <dgm:t>
        <a:bodyPr/>
        <a:lstStyle/>
        <a:p>
          <a:r>
            <a:rPr lang="en-AU" sz="2400" dirty="0"/>
            <a:t>Unsupervised Learning</a:t>
          </a:r>
        </a:p>
      </dgm:t>
    </dgm:pt>
    <dgm:pt modelId="{9C8C4A70-8264-4B04-8CEC-F5E6A35FA358}" type="parTrans" cxnId="{DA76A0D3-D770-423B-A762-DDEBB2DC14E1}">
      <dgm:prSet/>
      <dgm:spPr/>
      <dgm:t>
        <a:bodyPr/>
        <a:lstStyle/>
        <a:p>
          <a:endParaRPr lang="en-AU" sz="1100"/>
        </a:p>
      </dgm:t>
    </dgm:pt>
    <dgm:pt modelId="{8888518F-5BD3-4379-90B8-CB8476FA5774}" type="sibTrans" cxnId="{DA76A0D3-D770-423B-A762-DDEBB2DC14E1}">
      <dgm:prSet/>
      <dgm:spPr/>
      <dgm:t>
        <a:bodyPr/>
        <a:lstStyle/>
        <a:p>
          <a:endParaRPr lang="en-AU" sz="1100"/>
        </a:p>
      </dgm:t>
    </dgm:pt>
    <dgm:pt modelId="{69533F02-E40F-4F6C-8794-F27EF4A1E01A}">
      <dgm:prSet phldrT="[Text]" custT="1"/>
      <dgm:spPr/>
      <dgm:t>
        <a:bodyPr/>
        <a:lstStyle/>
        <a:p>
          <a:r>
            <a:rPr lang="en-AU" sz="2400" dirty="0"/>
            <a:t>Reinforcement Learning</a:t>
          </a:r>
        </a:p>
      </dgm:t>
    </dgm:pt>
    <dgm:pt modelId="{DD62D2AC-260F-4743-BAB4-8376B09654FD}" type="parTrans" cxnId="{99697E33-07B8-48FD-9991-FB9A781F4CDB}">
      <dgm:prSet/>
      <dgm:spPr/>
      <dgm:t>
        <a:bodyPr/>
        <a:lstStyle/>
        <a:p>
          <a:endParaRPr lang="en-AU" sz="1100"/>
        </a:p>
      </dgm:t>
    </dgm:pt>
    <dgm:pt modelId="{FAB34884-B3C9-4C59-BCF1-F9AC7DAEB07A}" type="sibTrans" cxnId="{99697E33-07B8-48FD-9991-FB9A781F4CDB}">
      <dgm:prSet/>
      <dgm:spPr/>
      <dgm:t>
        <a:bodyPr/>
        <a:lstStyle/>
        <a:p>
          <a:endParaRPr lang="en-AU" sz="1100"/>
        </a:p>
      </dgm:t>
    </dgm:pt>
    <dgm:pt modelId="{5992844B-7DCC-4529-8C8A-65CE78951AF3}" type="pres">
      <dgm:prSet presAssocID="{05ECE2E8-C662-4C02-811F-1419773231D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DE8FCD-ABA1-4CFB-80C4-54453C70955D}" type="pres">
      <dgm:prSet presAssocID="{0DD3B60F-7283-4FB1-8A89-0580BFF5059D}" presName="hierRoot1" presStyleCnt="0">
        <dgm:presLayoutVars>
          <dgm:hierBranch val="init"/>
        </dgm:presLayoutVars>
      </dgm:prSet>
      <dgm:spPr/>
    </dgm:pt>
    <dgm:pt modelId="{3ABCE26A-ED6D-4E1A-8DBB-CBEFF6E24EE3}" type="pres">
      <dgm:prSet presAssocID="{0DD3B60F-7283-4FB1-8A89-0580BFF5059D}" presName="rootComposite1" presStyleCnt="0"/>
      <dgm:spPr/>
    </dgm:pt>
    <dgm:pt modelId="{48E3F802-D729-4765-A310-E03AAAA9280B}" type="pres">
      <dgm:prSet presAssocID="{0DD3B60F-7283-4FB1-8A89-0580BFF5059D}" presName="rootText1" presStyleLbl="alignAcc1" presStyleIdx="0" presStyleCnt="0">
        <dgm:presLayoutVars>
          <dgm:chPref val="3"/>
        </dgm:presLayoutVars>
      </dgm:prSet>
      <dgm:spPr/>
    </dgm:pt>
    <dgm:pt modelId="{AE9B1D64-B9AD-48C2-97D9-90852472219C}" type="pres">
      <dgm:prSet presAssocID="{0DD3B60F-7283-4FB1-8A89-0580BFF5059D}" presName="topArc1" presStyleLbl="parChTrans1D1" presStyleIdx="0" presStyleCnt="8"/>
      <dgm:spPr/>
    </dgm:pt>
    <dgm:pt modelId="{6F835D7A-6787-42D7-8DCC-866E2B9CC390}" type="pres">
      <dgm:prSet presAssocID="{0DD3B60F-7283-4FB1-8A89-0580BFF5059D}" presName="bottomArc1" presStyleLbl="parChTrans1D1" presStyleIdx="1" presStyleCnt="8"/>
      <dgm:spPr/>
    </dgm:pt>
    <dgm:pt modelId="{F0AF405E-3520-48B2-9FD2-F89E1649A754}" type="pres">
      <dgm:prSet presAssocID="{0DD3B60F-7283-4FB1-8A89-0580BFF5059D}" presName="topConnNode1" presStyleLbl="node1" presStyleIdx="0" presStyleCnt="0"/>
      <dgm:spPr/>
    </dgm:pt>
    <dgm:pt modelId="{C044E718-35E4-4839-BD8A-DD1A32440F64}" type="pres">
      <dgm:prSet presAssocID="{0DD3B60F-7283-4FB1-8A89-0580BFF5059D}" presName="hierChild2" presStyleCnt="0"/>
      <dgm:spPr/>
    </dgm:pt>
    <dgm:pt modelId="{1B50497C-2968-403B-B758-0F5D0A9F6BA4}" type="pres">
      <dgm:prSet presAssocID="{92D96538-1F7D-446D-8776-6CA8D4CD8032}" presName="Name28" presStyleLbl="parChTrans1D2" presStyleIdx="0" presStyleCnt="3"/>
      <dgm:spPr/>
    </dgm:pt>
    <dgm:pt modelId="{F1495125-11A0-4CC4-A83F-F6934BE7BA4D}" type="pres">
      <dgm:prSet presAssocID="{D91A506C-0D74-422D-9C72-3A408974BC63}" presName="hierRoot2" presStyleCnt="0">
        <dgm:presLayoutVars>
          <dgm:hierBranch val="init"/>
        </dgm:presLayoutVars>
      </dgm:prSet>
      <dgm:spPr/>
    </dgm:pt>
    <dgm:pt modelId="{64B663B7-A559-4E53-9926-81EFC573F184}" type="pres">
      <dgm:prSet presAssocID="{D91A506C-0D74-422D-9C72-3A408974BC63}" presName="rootComposite2" presStyleCnt="0"/>
      <dgm:spPr/>
    </dgm:pt>
    <dgm:pt modelId="{3D2DEE87-0CF9-428A-BCB3-C0D44940B05C}" type="pres">
      <dgm:prSet presAssocID="{D91A506C-0D74-422D-9C72-3A408974BC63}" presName="rootText2" presStyleLbl="alignAcc1" presStyleIdx="0" presStyleCnt="0">
        <dgm:presLayoutVars>
          <dgm:chPref val="3"/>
        </dgm:presLayoutVars>
      </dgm:prSet>
      <dgm:spPr/>
    </dgm:pt>
    <dgm:pt modelId="{92A7F271-6905-4BF1-9161-B29AEC091F54}" type="pres">
      <dgm:prSet presAssocID="{D91A506C-0D74-422D-9C72-3A408974BC63}" presName="topArc2" presStyleLbl="parChTrans1D1" presStyleIdx="2" presStyleCnt="8"/>
      <dgm:spPr/>
    </dgm:pt>
    <dgm:pt modelId="{D475A9BE-C839-47B4-A433-CF6012E355A6}" type="pres">
      <dgm:prSet presAssocID="{D91A506C-0D74-422D-9C72-3A408974BC63}" presName="bottomArc2" presStyleLbl="parChTrans1D1" presStyleIdx="3" presStyleCnt="8"/>
      <dgm:spPr/>
    </dgm:pt>
    <dgm:pt modelId="{1BDFA892-6B16-47BC-AB0F-20FD8B641911}" type="pres">
      <dgm:prSet presAssocID="{D91A506C-0D74-422D-9C72-3A408974BC63}" presName="topConnNode2" presStyleLbl="node2" presStyleIdx="0" presStyleCnt="0"/>
      <dgm:spPr/>
    </dgm:pt>
    <dgm:pt modelId="{FB2385AE-0B9B-4F44-B805-08A2C02ACCE0}" type="pres">
      <dgm:prSet presAssocID="{D91A506C-0D74-422D-9C72-3A408974BC63}" presName="hierChild4" presStyleCnt="0"/>
      <dgm:spPr/>
    </dgm:pt>
    <dgm:pt modelId="{C435FD65-6818-439F-9E0C-25870A24B43D}" type="pres">
      <dgm:prSet presAssocID="{D91A506C-0D74-422D-9C72-3A408974BC63}" presName="hierChild5" presStyleCnt="0"/>
      <dgm:spPr/>
    </dgm:pt>
    <dgm:pt modelId="{1868C3D2-587E-499B-8F45-E0DD96A576FA}" type="pres">
      <dgm:prSet presAssocID="{9C8C4A70-8264-4B04-8CEC-F5E6A35FA358}" presName="Name28" presStyleLbl="parChTrans1D2" presStyleIdx="1" presStyleCnt="3"/>
      <dgm:spPr/>
    </dgm:pt>
    <dgm:pt modelId="{A35419ED-B14E-41F9-8798-9908E565224C}" type="pres">
      <dgm:prSet presAssocID="{5B62232E-D73F-457B-99BE-718E55D8FE2F}" presName="hierRoot2" presStyleCnt="0">
        <dgm:presLayoutVars>
          <dgm:hierBranch val="init"/>
        </dgm:presLayoutVars>
      </dgm:prSet>
      <dgm:spPr/>
    </dgm:pt>
    <dgm:pt modelId="{95E0B634-9728-45F7-81C6-E0777F30EFF8}" type="pres">
      <dgm:prSet presAssocID="{5B62232E-D73F-457B-99BE-718E55D8FE2F}" presName="rootComposite2" presStyleCnt="0"/>
      <dgm:spPr/>
    </dgm:pt>
    <dgm:pt modelId="{FFBD7AE5-E231-4596-A180-0A13DE3FD084}" type="pres">
      <dgm:prSet presAssocID="{5B62232E-D73F-457B-99BE-718E55D8FE2F}" presName="rootText2" presStyleLbl="alignAcc1" presStyleIdx="0" presStyleCnt="0">
        <dgm:presLayoutVars>
          <dgm:chPref val="3"/>
        </dgm:presLayoutVars>
      </dgm:prSet>
      <dgm:spPr/>
    </dgm:pt>
    <dgm:pt modelId="{A80C04B5-364F-406C-92D2-269675C72AF5}" type="pres">
      <dgm:prSet presAssocID="{5B62232E-D73F-457B-99BE-718E55D8FE2F}" presName="topArc2" presStyleLbl="parChTrans1D1" presStyleIdx="4" presStyleCnt="8"/>
      <dgm:spPr/>
    </dgm:pt>
    <dgm:pt modelId="{025E6360-CAD4-4D48-A923-03E578C54067}" type="pres">
      <dgm:prSet presAssocID="{5B62232E-D73F-457B-99BE-718E55D8FE2F}" presName="bottomArc2" presStyleLbl="parChTrans1D1" presStyleIdx="5" presStyleCnt="8"/>
      <dgm:spPr/>
    </dgm:pt>
    <dgm:pt modelId="{96E1DEAE-9C2E-484D-8E30-29F0B99BD6C9}" type="pres">
      <dgm:prSet presAssocID="{5B62232E-D73F-457B-99BE-718E55D8FE2F}" presName="topConnNode2" presStyleLbl="node2" presStyleIdx="0" presStyleCnt="0"/>
      <dgm:spPr/>
    </dgm:pt>
    <dgm:pt modelId="{F688FF38-14C6-44EA-927A-94469E231008}" type="pres">
      <dgm:prSet presAssocID="{5B62232E-D73F-457B-99BE-718E55D8FE2F}" presName="hierChild4" presStyleCnt="0"/>
      <dgm:spPr/>
    </dgm:pt>
    <dgm:pt modelId="{17A7791A-5127-4378-8D32-9449AB7A2273}" type="pres">
      <dgm:prSet presAssocID="{5B62232E-D73F-457B-99BE-718E55D8FE2F}" presName="hierChild5" presStyleCnt="0"/>
      <dgm:spPr/>
    </dgm:pt>
    <dgm:pt modelId="{82B28556-699E-4F8C-A919-0E5897ABC3B5}" type="pres">
      <dgm:prSet presAssocID="{DD62D2AC-260F-4743-BAB4-8376B09654FD}" presName="Name28" presStyleLbl="parChTrans1D2" presStyleIdx="2" presStyleCnt="3"/>
      <dgm:spPr/>
    </dgm:pt>
    <dgm:pt modelId="{B195C9F7-EE64-40EC-86E1-B2ABBCE1F28E}" type="pres">
      <dgm:prSet presAssocID="{69533F02-E40F-4F6C-8794-F27EF4A1E01A}" presName="hierRoot2" presStyleCnt="0">
        <dgm:presLayoutVars>
          <dgm:hierBranch val="init"/>
        </dgm:presLayoutVars>
      </dgm:prSet>
      <dgm:spPr/>
    </dgm:pt>
    <dgm:pt modelId="{DA6EC803-281A-4989-9938-7309A37D8110}" type="pres">
      <dgm:prSet presAssocID="{69533F02-E40F-4F6C-8794-F27EF4A1E01A}" presName="rootComposite2" presStyleCnt="0"/>
      <dgm:spPr/>
    </dgm:pt>
    <dgm:pt modelId="{AACAEF7C-67AB-41B2-A0E8-D8A094A65FD4}" type="pres">
      <dgm:prSet presAssocID="{69533F02-E40F-4F6C-8794-F27EF4A1E01A}" presName="rootText2" presStyleLbl="alignAcc1" presStyleIdx="0" presStyleCnt="0">
        <dgm:presLayoutVars>
          <dgm:chPref val="3"/>
        </dgm:presLayoutVars>
      </dgm:prSet>
      <dgm:spPr/>
    </dgm:pt>
    <dgm:pt modelId="{A1E59654-E384-483A-B0EF-0FC778994E79}" type="pres">
      <dgm:prSet presAssocID="{69533F02-E40F-4F6C-8794-F27EF4A1E01A}" presName="topArc2" presStyleLbl="parChTrans1D1" presStyleIdx="6" presStyleCnt="8"/>
      <dgm:spPr/>
    </dgm:pt>
    <dgm:pt modelId="{6C7171CF-DB5C-4A39-B665-18BFD445FBAF}" type="pres">
      <dgm:prSet presAssocID="{69533F02-E40F-4F6C-8794-F27EF4A1E01A}" presName="bottomArc2" presStyleLbl="parChTrans1D1" presStyleIdx="7" presStyleCnt="8"/>
      <dgm:spPr/>
    </dgm:pt>
    <dgm:pt modelId="{3D03E96C-BDF9-49D6-974C-CF16AFE3A6C8}" type="pres">
      <dgm:prSet presAssocID="{69533F02-E40F-4F6C-8794-F27EF4A1E01A}" presName="topConnNode2" presStyleLbl="node2" presStyleIdx="0" presStyleCnt="0"/>
      <dgm:spPr/>
    </dgm:pt>
    <dgm:pt modelId="{9B51F088-5E11-48F3-B036-791BA2D50BC1}" type="pres">
      <dgm:prSet presAssocID="{69533F02-E40F-4F6C-8794-F27EF4A1E01A}" presName="hierChild4" presStyleCnt="0"/>
      <dgm:spPr/>
    </dgm:pt>
    <dgm:pt modelId="{22EB88FC-BC7F-4CD8-8155-CF3F38ED8131}" type="pres">
      <dgm:prSet presAssocID="{69533F02-E40F-4F6C-8794-F27EF4A1E01A}" presName="hierChild5" presStyleCnt="0"/>
      <dgm:spPr/>
    </dgm:pt>
    <dgm:pt modelId="{6A845E5B-B16B-45DD-9044-FE6F93A25653}" type="pres">
      <dgm:prSet presAssocID="{0DD3B60F-7283-4FB1-8A89-0580BFF5059D}" presName="hierChild3" presStyleCnt="0"/>
      <dgm:spPr/>
    </dgm:pt>
  </dgm:ptLst>
  <dgm:cxnLst>
    <dgm:cxn modelId="{2998CC15-592E-48AF-B2AB-94D57B5FEAEA}" type="presOf" srcId="{69533F02-E40F-4F6C-8794-F27EF4A1E01A}" destId="{3D03E96C-BDF9-49D6-974C-CF16AFE3A6C8}" srcOrd="1" destOrd="0" presId="urn:microsoft.com/office/officeart/2008/layout/HalfCircleOrganizationChart"/>
    <dgm:cxn modelId="{99697E33-07B8-48FD-9991-FB9A781F4CDB}" srcId="{0DD3B60F-7283-4FB1-8A89-0580BFF5059D}" destId="{69533F02-E40F-4F6C-8794-F27EF4A1E01A}" srcOrd="2" destOrd="0" parTransId="{DD62D2AC-260F-4743-BAB4-8376B09654FD}" sibTransId="{FAB34884-B3C9-4C59-BCF1-F9AC7DAEB07A}"/>
    <dgm:cxn modelId="{FA3B5334-FD35-4642-B342-398B22E925B1}" type="presOf" srcId="{92D96538-1F7D-446D-8776-6CA8D4CD8032}" destId="{1B50497C-2968-403B-B758-0F5D0A9F6BA4}" srcOrd="0" destOrd="0" presId="urn:microsoft.com/office/officeart/2008/layout/HalfCircleOrganizationChart"/>
    <dgm:cxn modelId="{5952D836-1046-426C-9AC7-F748E5C758F6}" type="presOf" srcId="{5B62232E-D73F-457B-99BE-718E55D8FE2F}" destId="{96E1DEAE-9C2E-484D-8E30-29F0B99BD6C9}" srcOrd="1" destOrd="0" presId="urn:microsoft.com/office/officeart/2008/layout/HalfCircleOrganizationChart"/>
    <dgm:cxn modelId="{1D86BF3B-0902-4A50-AD8C-C97F143E7BBD}" srcId="{05ECE2E8-C662-4C02-811F-1419773231D2}" destId="{0DD3B60F-7283-4FB1-8A89-0580BFF5059D}" srcOrd="0" destOrd="0" parTransId="{6C5B42CF-05BB-49FF-824A-3A756B86A6FB}" sibTransId="{5C578BE7-3C56-4B86-8F04-F27A9CAC6D7D}"/>
    <dgm:cxn modelId="{22185840-AB66-409F-9CCD-E9898DECBD63}" type="presOf" srcId="{D91A506C-0D74-422D-9C72-3A408974BC63}" destId="{3D2DEE87-0CF9-428A-BCB3-C0D44940B05C}" srcOrd="0" destOrd="0" presId="urn:microsoft.com/office/officeart/2008/layout/HalfCircleOrganizationChart"/>
    <dgm:cxn modelId="{90CD7C90-BE00-427B-B47E-64F5836E486C}" type="presOf" srcId="{DD62D2AC-260F-4743-BAB4-8376B09654FD}" destId="{82B28556-699E-4F8C-A919-0E5897ABC3B5}" srcOrd="0" destOrd="0" presId="urn:microsoft.com/office/officeart/2008/layout/HalfCircleOrganizationChart"/>
    <dgm:cxn modelId="{78E9E29B-00C2-4162-99B0-FBC3BB8F7CA1}" type="presOf" srcId="{9C8C4A70-8264-4B04-8CEC-F5E6A35FA358}" destId="{1868C3D2-587E-499B-8F45-E0DD96A576FA}" srcOrd="0" destOrd="0" presId="urn:microsoft.com/office/officeart/2008/layout/HalfCircleOrganizationChart"/>
    <dgm:cxn modelId="{EFA38EA9-E4B9-480B-A8E1-642250E6E367}" srcId="{0DD3B60F-7283-4FB1-8A89-0580BFF5059D}" destId="{D91A506C-0D74-422D-9C72-3A408974BC63}" srcOrd="0" destOrd="0" parTransId="{92D96538-1F7D-446D-8776-6CA8D4CD8032}" sibTransId="{53AAC91E-4D92-486E-A2F1-B51D96891609}"/>
    <dgm:cxn modelId="{940A8BB8-581D-4C4D-8678-8080B7A97324}" type="presOf" srcId="{D91A506C-0D74-422D-9C72-3A408974BC63}" destId="{1BDFA892-6B16-47BC-AB0F-20FD8B641911}" srcOrd="1" destOrd="0" presId="urn:microsoft.com/office/officeart/2008/layout/HalfCircleOrganizationChart"/>
    <dgm:cxn modelId="{382B38C4-3F6C-4A00-AC6E-AFE2D3F14E99}" type="presOf" srcId="{69533F02-E40F-4F6C-8794-F27EF4A1E01A}" destId="{AACAEF7C-67AB-41B2-A0E8-D8A094A65FD4}" srcOrd="0" destOrd="0" presId="urn:microsoft.com/office/officeart/2008/layout/HalfCircleOrganizationChart"/>
    <dgm:cxn modelId="{623C4BC8-038C-4E73-8F1B-23A29437F716}" type="presOf" srcId="{0DD3B60F-7283-4FB1-8A89-0580BFF5059D}" destId="{48E3F802-D729-4765-A310-E03AAAA9280B}" srcOrd="0" destOrd="0" presId="urn:microsoft.com/office/officeart/2008/layout/HalfCircleOrganizationChart"/>
    <dgm:cxn modelId="{9A615ACC-0048-47F8-B4E4-255196D681CB}" type="presOf" srcId="{5B62232E-D73F-457B-99BE-718E55D8FE2F}" destId="{FFBD7AE5-E231-4596-A180-0A13DE3FD084}" srcOrd="0" destOrd="0" presId="urn:microsoft.com/office/officeart/2008/layout/HalfCircleOrganizationChart"/>
    <dgm:cxn modelId="{AC9A73D1-CDF7-4F00-A053-3482CA5922BF}" type="presOf" srcId="{05ECE2E8-C662-4C02-811F-1419773231D2}" destId="{5992844B-7DCC-4529-8C8A-65CE78951AF3}" srcOrd="0" destOrd="0" presId="urn:microsoft.com/office/officeart/2008/layout/HalfCircleOrganizationChart"/>
    <dgm:cxn modelId="{DA76A0D3-D770-423B-A762-DDEBB2DC14E1}" srcId="{0DD3B60F-7283-4FB1-8A89-0580BFF5059D}" destId="{5B62232E-D73F-457B-99BE-718E55D8FE2F}" srcOrd="1" destOrd="0" parTransId="{9C8C4A70-8264-4B04-8CEC-F5E6A35FA358}" sibTransId="{8888518F-5BD3-4379-90B8-CB8476FA5774}"/>
    <dgm:cxn modelId="{34CE28D7-B9F2-41F2-A2A6-30D3021E33E5}" type="presOf" srcId="{0DD3B60F-7283-4FB1-8A89-0580BFF5059D}" destId="{F0AF405E-3520-48B2-9FD2-F89E1649A754}" srcOrd="1" destOrd="0" presId="urn:microsoft.com/office/officeart/2008/layout/HalfCircleOrganizationChart"/>
    <dgm:cxn modelId="{68A70C41-E99E-48E0-8D00-E7B2A909E0C0}" type="presParOf" srcId="{5992844B-7DCC-4529-8C8A-65CE78951AF3}" destId="{F8DE8FCD-ABA1-4CFB-80C4-54453C70955D}" srcOrd="0" destOrd="0" presId="urn:microsoft.com/office/officeart/2008/layout/HalfCircleOrganizationChart"/>
    <dgm:cxn modelId="{A689D197-9299-4E2A-8C78-694FEA4F0A11}" type="presParOf" srcId="{F8DE8FCD-ABA1-4CFB-80C4-54453C70955D}" destId="{3ABCE26A-ED6D-4E1A-8DBB-CBEFF6E24EE3}" srcOrd="0" destOrd="0" presId="urn:microsoft.com/office/officeart/2008/layout/HalfCircleOrganizationChart"/>
    <dgm:cxn modelId="{5AEE2A97-1CA8-4481-AC7B-FDCD42440E6E}" type="presParOf" srcId="{3ABCE26A-ED6D-4E1A-8DBB-CBEFF6E24EE3}" destId="{48E3F802-D729-4765-A310-E03AAAA9280B}" srcOrd="0" destOrd="0" presId="urn:microsoft.com/office/officeart/2008/layout/HalfCircleOrganizationChart"/>
    <dgm:cxn modelId="{12F64C9A-42C6-46F4-B28A-05336F6F1ED9}" type="presParOf" srcId="{3ABCE26A-ED6D-4E1A-8DBB-CBEFF6E24EE3}" destId="{AE9B1D64-B9AD-48C2-97D9-90852472219C}" srcOrd="1" destOrd="0" presId="urn:microsoft.com/office/officeart/2008/layout/HalfCircleOrganizationChart"/>
    <dgm:cxn modelId="{E784B5D6-C474-46A3-A031-FD1400D8D6D2}" type="presParOf" srcId="{3ABCE26A-ED6D-4E1A-8DBB-CBEFF6E24EE3}" destId="{6F835D7A-6787-42D7-8DCC-866E2B9CC390}" srcOrd="2" destOrd="0" presId="urn:microsoft.com/office/officeart/2008/layout/HalfCircleOrganizationChart"/>
    <dgm:cxn modelId="{35C4F438-AD28-419B-AF07-4EE355413BC5}" type="presParOf" srcId="{3ABCE26A-ED6D-4E1A-8DBB-CBEFF6E24EE3}" destId="{F0AF405E-3520-48B2-9FD2-F89E1649A754}" srcOrd="3" destOrd="0" presId="urn:microsoft.com/office/officeart/2008/layout/HalfCircleOrganizationChart"/>
    <dgm:cxn modelId="{377ED48D-550C-4B89-AE52-859CDE57C185}" type="presParOf" srcId="{F8DE8FCD-ABA1-4CFB-80C4-54453C70955D}" destId="{C044E718-35E4-4839-BD8A-DD1A32440F64}" srcOrd="1" destOrd="0" presId="urn:microsoft.com/office/officeart/2008/layout/HalfCircleOrganizationChart"/>
    <dgm:cxn modelId="{D6596B9D-9FB2-431A-AD7E-B20B6A60967D}" type="presParOf" srcId="{C044E718-35E4-4839-BD8A-DD1A32440F64}" destId="{1B50497C-2968-403B-B758-0F5D0A9F6BA4}" srcOrd="0" destOrd="0" presId="urn:microsoft.com/office/officeart/2008/layout/HalfCircleOrganizationChart"/>
    <dgm:cxn modelId="{0261094B-8340-4745-94BA-C609A5EDA11A}" type="presParOf" srcId="{C044E718-35E4-4839-BD8A-DD1A32440F64}" destId="{F1495125-11A0-4CC4-A83F-F6934BE7BA4D}" srcOrd="1" destOrd="0" presId="urn:microsoft.com/office/officeart/2008/layout/HalfCircleOrganizationChart"/>
    <dgm:cxn modelId="{371886D9-F07A-41C5-A35D-D33B84894DCC}" type="presParOf" srcId="{F1495125-11A0-4CC4-A83F-F6934BE7BA4D}" destId="{64B663B7-A559-4E53-9926-81EFC573F184}" srcOrd="0" destOrd="0" presId="urn:microsoft.com/office/officeart/2008/layout/HalfCircleOrganizationChart"/>
    <dgm:cxn modelId="{4547B100-4F87-4010-9699-1BA3A077CD51}" type="presParOf" srcId="{64B663B7-A559-4E53-9926-81EFC573F184}" destId="{3D2DEE87-0CF9-428A-BCB3-C0D44940B05C}" srcOrd="0" destOrd="0" presId="urn:microsoft.com/office/officeart/2008/layout/HalfCircleOrganizationChart"/>
    <dgm:cxn modelId="{CC832C74-3728-4467-B573-48FFE8DCDDF2}" type="presParOf" srcId="{64B663B7-A559-4E53-9926-81EFC573F184}" destId="{92A7F271-6905-4BF1-9161-B29AEC091F54}" srcOrd="1" destOrd="0" presId="urn:microsoft.com/office/officeart/2008/layout/HalfCircleOrganizationChart"/>
    <dgm:cxn modelId="{01F7CEA3-AE91-4EF8-AA70-511E838BB216}" type="presParOf" srcId="{64B663B7-A559-4E53-9926-81EFC573F184}" destId="{D475A9BE-C839-47B4-A433-CF6012E355A6}" srcOrd="2" destOrd="0" presId="urn:microsoft.com/office/officeart/2008/layout/HalfCircleOrganizationChart"/>
    <dgm:cxn modelId="{8A35A788-0258-4AA2-8D17-92A3D9C3AFCE}" type="presParOf" srcId="{64B663B7-A559-4E53-9926-81EFC573F184}" destId="{1BDFA892-6B16-47BC-AB0F-20FD8B641911}" srcOrd="3" destOrd="0" presId="urn:microsoft.com/office/officeart/2008/layout/HalfCircleOrganizationChart"/>
    <dgm:cxn modelId="{9731D725-545D-4E17-AA85-D931BB94245E}" type="presParOf" srcId="{F1495125-11A0-4CC4-A83F-F6934BE7BA4D}" destId="{FB2385AE-0B9B-4F44-B805-08A2C02ACCE0}" srcOrd="1" destOrd="0" presId="urn:microsoft.com/office/officeart/2008/layout/HalfCircleOrganizationChart"/>
    <dgm:cxn modelId="{1847F3F6-058E-43F3-9CE2-04B919EC154E}" type="presParOf" srcId="{F1495125-11A0-4CC4-A83F-F6934BE7BA4D}" destId="{C435FD65-6818-439F-9E0C-25870A24B43D}" srcOrd="2" destOrd="0" presId="urn:microsoft.com/office/officeart/2008/layout/HalfCircleOrganizationChart"/>
    <dgm:cxn modelId="{E961E192-8BA3-4B02-948D-AB80518B30BD}" type="presParOf" srcId="{C044E718-35E4-4839-BD8A-DD1A32440F64}" destId="{1868C3D2-587E-499B-8F45-E0DD96A576FA}" srcOrd="2" destOrd="0" presId="urn:microsoft.com/office/officeart/2008/layout/HalfCircleOrganizationChart"/>
    <dgm:cxn modelId="{6E0B4502-9555-49F8-AA69-44DC50BE87C3}" type="presParOf" srcId="{C044E718-35E4-4839-BD8A-DD1A32440F64}" destId="{A35419ED-B14E-41F9-8798-9908E565224C}" srcOrd="3" destOrd="0" presId="urn:microsoft.com/office/officeart/2008/layout/HalfCircleOrganizationChart"/>
    <dgm:cxn modelId="{25AB2B5C-F6F3-4A96-95EF-AC3D255A4DE3}" type="presParOf" srcId="{A35419ED-B14E-41F9-8798-9908E565224C}" destId="{95E0B634-9728-45F7-81C6-E0777F30EFF8}" srcOrd="0" destOrd="0" presId="urn:microsoft.com/office/officeart/2008/layout/HalfCircleOrganizationChart"/>
    <dgm:cxn modelId="{A6873D58-F184-4D81-9516-78FC3027E617}" type="presParOf" srcId="{95E0B634-9728-45F7-81C6-E0777F30EFF8}" destId="{FFBD7AE5-E231-4596-A180-0A13DE3FD084}" srcOrd="0" destOrd="0" presId="urn:microsoft.com/office/officeart/2008/layout/HalfCircleOrganizationChart"/>
    <dgm:cxn modelId="{A24DFFF6-1E1D-40E1-B9F2-335C92F26839}" type="presParOf" srcId="{95E0B634-9728-45F7-81C6-E0777F30EFF8}" destId="{A80C04B5-364F-406C-92D2-269675C72AF5}" srcOrd="1" destOrd="0" presId="urn:microsoft.com/office/officeart/2008/layout/HalfCircleOrganizationChart"/>
    <dgm:cxn modelId="{8024C595-A54A-4540-9684-F614CF064B9E}" type="presParOf" srcId="{95E0B634-9728-45F7-81C6-E0777F30EFF8}" destId="{025E6360-CAD4-4D48-A923-03E578C54067}" srcOrd="2" destOrd="0" presId="urn:microsoft.com/office/officeart/2008/layout/HalfCircleOrganizationChart"/>
    <dgm:cxn modelId="{A19B9743-37EF-46B7-BAD8-D1C4A7763D71}" type="presParOf" srcId="{95E0B634-9728-45F7-81C6-E0777F30EFF8}" destId="{96E1DEAE-9C2E-484D-8E30-29F0B99BD6C9}" srcOrd="3" destOrd="0" presId="urn:microsoft.com/office/officeart/2008/layout/HalfCircleOrganizationChart"/>
    <dgm:cxn modelId="{740F5757-430E-4D02-ADA9-9496C9395A94}" type="presParOf" srcId="{A35419ED-B14E-41F9-8798-9908E565224C}" destId="{F688FF38-14C6-44EA-927A-94469E231008}" srcOrd="1" destOrd="0" presId="urn:microsoft.com/office/officeart/2008/layout/HalfCircleOrganizationChart"/>
    <dgm:cxn modelId="{E77F5441-F463-409E-8390-C311BDE9C6E0}" type="presParOf" srcId="{A35419ED-B14E-41F9-8798-9908E565224C}" destId="{17A7791A-5127-4378-8D32-9449AB7A2273}" srcOrd="2" destOrd="0" presId="urn:microsoft.com/office/officeart/2008/layout/HalfCircleOrganizationChart"/>
    <dgm:cxn modelId="{CD1F1E11-61F4-41F3-91AF-A7D184E62AEE}" type="presParOf" srcId="{C044E718-35E4-4839-BD8A-DD1A32440F64}" destId="{82B28556-699E-4F8C-A919-0E5897ABC3B5}" srcOrd="4" destOrd="0" presId="urn:microsoft.com/office/officeart/2008/layout/HalfCircleOrganizationChart"/>
    <dgm:cxn modelId="{F6BABC47-1CC3-4046-ADC7-E19628C5B7FE}" type="presParOf" srcId="{C044E718-35E4-4839-BD8A-DD1A32440F64}" destId="{B195C9F7-EE64-40EC-86E1-B2ABBCE1F28E}" srcOrd="5" destOrd="0" presId="urn:microsoft.com/office/officeart/2008/layout/HalfCircleOrganizationChart"/>
    <dgm:cxn modelId="{8681A871-C2C1-46B8-8E08-320068A06B1B}" type="presParOf" srcId="{B195C9F7-EE64-40EC-86E1-B2ABBCE1F28E}" destId="{DA6EC803-281A-4989-9938-7309A37D8110}" srcOrd="0" destOrd="0" presId="urn:microsoft.com/office/officeart/2008/layout/HalfCircleOrganizationChart"/>
    <dgm:cxn modelId="{4C63EA45-E3A1-4E90-9289-03EBF6958B77}" type="presParOf" srcId="{DA6EC803-281A-4989-9938-7309A37D8110}" destId="{AACAEF7C-67AB-41B2-A0E8-D8A094A65FD4}" srcOrd="0" destOrd="0" presId="urn:microsoft.com/office/officeart/2008/layout/HalfCircleOrganizationChart"/>
    <dgm:cxn modelId="{3FF54FBA-1314-434D-A9CC-C3789FF641D4}" type="presParOf" srcId="{DA6EC803-281A-4989-9938-7309A37D8110}" destId="{A1E59654-E384-483A-B0EF-0FC778994E79}" srcOrd="1" destOrd="0" presId="urn:microsoft.com/office/officeart/2008/layout/HalfCircleOrganizationChart"/>
    <dgm:cxn modelId="{B71EDAC0-4DC7-41E0-81ED-9580D80B466D}" type="presParOf" srcId="{DA6EC803-281A-4989-9938-7309A37D8110}" destId="{6C7171CF-DB5C-4A39-B665-18BFD445FBAF}" srcOrd="2" destOrd="0" presId="urn:microsoft.com/office/officeart/2008/layout/HalfCircleOrganizationChart"/>
    <dgm:cxn modelId="{475DFAA7-DBEA-4647-9A75-FB4DF32647BF}" type="presParOf" srcId="{DA6EC803-281A-4989-9938-7309A37D8110}" destId="{3D03E96C-BDF9-49D6-974C-CF16AFE3A6C8}" srcOrd="3" destOrd="0" presId="urn:microsoft.com/office/officeart/2008/layout/HalfCircleOrganizationChart"/>
    <dgm:cxn modelId="{CB75BCC4-B57A-46B1-B6DD-6AF3824AFAFC}" type="presParOf" srcId="{B195C9F7-EE64-40EC-86E1-B2ABBCE1F28E}" destId="{9B51F088-5E11-48F3-B036-791BA2D50BC1}" srcOrd="1" destOrd="0" presId="urn:microsoft.com/office/officeart/2008/layout/HalfCircleOrganizationChart"/>
    <dgm:cxn modelId="{DD1D281F-3A17-40BE-AE61-273A5090096E}" type="presParOf" srcId="{B195C9F7-EE64-40EC-86E1-B2ABBCE1F28E}" destId="{22EB88FC-BC7F-4CD8-8155-CF3F38ED8131}" srcOrd="2" destOrd="0" presId="urn:microsoft.com/office/officeart/2008/layout/HalfCircleOrganizationChart"/>
    <dgm:cxn modelId="{746FCF7A-0C67-4C1D-BAB4-56CB1A436179}" type="presParOf" srcId="{F8DE8FCD-ABA1-4CFB-80C4-54453C70955D}" destId="{6A845E5B-B16B-45DD-9044-FE6F93A2565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CE2E8-C662-4C02-811F-1419773231D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DD3B60F-7283-4FB1-8A89-0580BFF5059D}">
      <dgm:prSet phldrT="[Text]" custT="1"/>
      <dgm:spPr/>
      <dgm:t>
        <a:bodyPr/>
        <a:lstStyle/>
        <a:p>
          <a:r>
            <a:rPr lang="en-AU" sz="2400" dirty="0"/>
            <a:t>Supervised Learning</a:t>
          </a:r>
        </a:p>
      </dgm:t>
    </dgm:pt>
    <dgm:pt modelId="{6C5B42CF-05BB-49FF-824A-3A756B86A6FB}" type="parTrans" cxnId="{1D86BF3B-0902-4A50-AD8C-C97F143E7BBD}">
      <dgm:prSet/>
      <dgm:spPr/>
      <dgm:t>
        <a:bodyPr/>
        <a:lstStyle/>
        <a:p>
          <a:endParaRPr lang="en-AU" sz="1100"/>
        </a:p>
      </dgm:t>
    </dgm:pt>
    <dgm:pt modelId="{5C578BE7-3C56-4B86-8F04-F27A9CAC6D7D}" type="sibTrans" cxnId="{1D86BF3B-0902-4A50-AD8C-C97F143E7BBD}">
      <dgm:prSet/>
      <dgm:spPr/>
      <dgm:t>
        <a:bodyPr/>
        <a:lstStyle/>
        <a:p>
          <a:endParaRPr lang="en-AU" sz="1100"/>
        </a:p>
      </dgm:t>
    </dgm:pt>
    <dgm:pt modelId="{D91A506C-0D74-422D-9C72-3A408974BC63}">
      <dgm:prSet phldrT="[Text]" custT="1"/>
      <dgm:spPr/>
      <dgm:t>
        <a:bodyPr/>
        <a:lstStyle/>
        <a:p>
          <a:r>
            <a:rPr lang="en-AU" sz="2400" dirty="0"/>
            <a:t>Regression</a:t>
          </a:r>
        </a:p>
      </dgm:t>
    </dgm:pt>
    <dgm:pt modelId="{92D96538-1F7D-446D-8776-6CA8D4CD8032}" type="parTrans" cxnId="{EFA38EA9-E4B9-480B-A8E1-642250E6E367}">
      <dgm:prSet/>
      <dgm:spPr/>
      <dgm:t>
        <a:bodyPr/>
        <a:lstStyle/>
        <a:p>
          <a:endParaRPr lang="en-AU" sz="1100"/>
        </a:p>
      </dgm:t>
    </dgm:pt>
    <dgm:pt modelId="{53AAC91E-4D92-486E-A2F1-B51D96891609}" type="sibTrans" cxnId="{EFA38EA9-E4B9-480B-A8E1-642250E6E367}">
      <dgm:prSet/>
      <dgm:spPr/>
      <dgm:t>
        <a:bodyPr/>
        <a:lstStyle/>
        <a:p>
          <a:endParaRPr lang="en-AU" sz="1100"/>
        </a:p>
      </dgm:t>
    </dgm:pt>
    <dgm:pt modelId="{5B62232E-D73F-457B-99BE-718E55D8FE2F}">
      <dgm:prSet phldrT="[Text]" custT="1"/>
      <dgm:spPr/>
      <dgm:t>
        <a:bodyPr/>
        <a:lstStyle/>
        <a:p>
          <a:r>
            <a:rPr lang="en-AU" sz="2400" dirty="0"/>
            <a:t>Classification</a:t>
          </a:r>
        </a:p>
      </dgm:t>
    </dgm:pt>
    <dgm:pt modelId="{9C8C4A70-8264-4B04-8CEC-F5E6A35FA358}" type="parTrans" cxnId="{DA76A0D3-D770-423B-A762-DDEBB2DC14E1}">
      <dgm:prSet/>
      <dgm:spPr/>
      <dgm:t>
        <a:bodyPr/>
        <a:lstStyle/>
        <a:p>
          <a:endParaRPr lang="en-AU" sz="1100"/>
        </a:p>
      </dgm:t>
    </dgm:pt>
    <dgm:pt modelId="{8888518F-5BD3-4379-90B8-CB8476FA5774}" type="sibTrans" cxnId="{DA76A0D3-D770-423B-A762-DDEBB2DC14E1}">
      <dgm:prSet/>
      <dgm:spPr/>
      <dgm:t>
        <a:bodyPr/>
        <a:lstStyle/>
        <a:p>
          <a:endParaRPr lang="en-AU" sz="1100"/>
        </a:p>
      </dgm:t>
    </dgm:pt>
    <dgm:pt modelId="{5992844B-7DCC-4529-8C8A-65CE78951AF3}" type="pres">
      <dgm:prSet presAssocID="{05ECE2E8-C662-4C02-811F-1419773231D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DE8FCD-ABA1-4CFB-80C4-54453C70955D}" type="pres">
      <dgm:prSet presAssocID="{0DD3B60F-7283-4FB1-8A89-0580BFF5059D}" presName="hierRoot1" presStyleCnt="0">
        <dgm:presLayoutVars>
          <dgm:hierBranch val="init"/>
        </dgm:presLayoutVars>
      </dgm:prSet>
      <dgm:spPr/>
    </dgm:pt>
    <dgm:pt modelId="{3ABCE26A-ED6D-4E1A-8DBB-CBEFF6E24EE3}" type="pres">
      <dgm:prSet presAssocID="{0DD3B60F-7283-4FB1-8A89-0580BFF5059D}" presName="rootComposite1" presStyleCnt="0"/>
      <dgm:spPr/>
    </dgm:pt>
    <dgm:pt modelId="{48E3F802-D729-4765-A310-E03AAAA9280B}" type="pres">
      <dgm:prSet presAssocID="{0DD3B60F-7283-4FB1-8A89-0580BFF5059D}" presName="rootText1" presStyleLbl="alignAcc1" presStyleIdx="0" presStyleCnt="0">
        <dgm:presLayoutVars>
          <dgm:chPref val="3"/>
        </dgm:presLayoutVars>
      </dgm:prSet>
      <dgm:spPr/>
    </dgm:pt>
    <dgm:pt modelId="{AE9B1D64-B9AD-48C2-97D9-90852472219C}" type="pres">
      <dgm:prSet presAssocID="{0DD3B60F-7283-4FB1-8A89-0580BFF5059D}" presName="topArc1" presStyleLbl="parChTrans1D1" presStyleIdx="0" presStyleCnt="6"/>
      <dgm:spPr/>
    </dgm:pt>
    <dgm:pt modelId="{6F835D7A-6787-42D7-8DCC-866E2B9CC390}" type="pres">
      <dgm:prSet presAssocID="{0DD3B60F-7283-4FB1-8A89-0580BFF5059D}" presName="bottomArc1" presStyleLbl="parChTrans1D1" presStyleIdx="1" presStyleCnt="6"/>
      <dgm:spPr/>
    </dgm:pt>
    <dgm:pt modelId="{F0AF405E-3520-48B2-9FD2-F89E1649A754}" type="pres">
      <dgm:prSet presAssocID="{0DD3B60F-7283-4FB1-8A89-0580BFF5059D}" presName="topConnNode1" presStyleLbl="node1" presStyleIdx="0" presStyleCnt="0"/>
      <dgm:spPr/>
    </dgm:pt>
    <dgm:pt modelId="{C044E718-35E4-4839-BD8A-DD1A32440F64}" type="pres">
      <dgm:prSet presAssocID="{0DD3B60F-7283-4FB1-8A89-0580BFF5059D}" presName="hierChild2" presStyleCnt="0"/>
      <dgm:spPr/>
    </dgm:pt>
    <dgm:pt modelId="{1B50497C-2968-403B-B758-0F5D0A9F6BA4}" type="pres">
      <dgm:prSet presAssocID="{92D96538-1F7D-446D-8776-6CA8D4CD8032}" presName="Name28" presStyleLbl="parChTrans1D2" presStyleIdx="0" presStyleCnt="2"/>
      <dgm:spPr/>
    </dgm:pt>
    <dgm:pt modelId="{F1495125-11A0-4CC4-A83F-F6934BE7BA4D}" type="pres">
      <dgm:prSet presAssocID="{D91A506C-0D74-422D-9C72-3A408974BC63}" presName="hierRoot2" presStyleCnt="0">
        <dgm:presLayoutVars>
          <dgm:hierBranch val="init"/>
        </dgm:presLayoutVars>
      </dgm:prSet>
      <dgm:spPr/>
    </dgm:pt>
    <dgm:pt modelId="{64B663B7-A559-4E53-9926-81EFC573F184}" type="pres">
      <dgm:prSet presAssocID="{D91A506C-0D74-422D-9C72-3A408974BC63}" presName="rootComposite2" presStyleCnt="0"/>
      <dgm:spPr/>
    </dgm:pt>
    <dgm:pt modelId="{3D2DEE87-0CF9-428A-BCB3-C0D44940B05C}" type="pres">
      <dgm:prSet presAssocID="{D91A506C-0D74-422D-9C72-3A408974BC63}" presName="rootText2" presStyleLbl="alignAcc1" presStyleIdx="0" presStyleCnt="0">
        <dgm:presLayoutVars>
          <dgm:chPref val="3"/>
        </dgm:presLayoutVars>
      </dgm:prSet>
      <dgm:spPr/>
    </dgm:pt>
    <dgm:pt modelId="{92A7F271-6905-4BF1-9161-B29AEC091F54}" type="pres">
      <dgm:prSet presAssocID="{D91A506C-0D74-422D-9C72-3A408974BC63}" presName="topArc2" presStyleLbl="parChTrans1D1" presStyleIdx="2" presStyleCnt="6"/>
      <dgm:spPr/>
    </dgm:pt>
    <dgm:pt modelId="{D475A9BE-C839-47B4-A433-CF6012E355A6}" type="pres">
      <dgm:prSet presAssocID="{D91A506C-0D74-422D-9C72-3A408974BC63}" presName="bottomArc2" presStyleLbl="parChTrans1D1" presStyleIdx="3" presStyleCnt="6"/>
      <dgm:spPr/>
    </dgm:pt>
    <dgm:pt modelId="{1BDFA892-6B16-47BC-AB0F-20FD8B641911}" type="pres">
      <dgm:prSet presAssocID="{D91A506C-0D74-422D-9C72-3A408974BC63}" presName="topConnNode2" presStyleLbl="node2" presStyleIdx="0" presStyleCnt="0"/>
      <dgm:spPr/>
    </dgm:pt>
    <dgm:pt modelId="{FB2385AE-0B9B-4F44-B805-08A2C02ACCE0}" type="pres">
      <dgm:prSet presAssocID="{D91A506C-0D74-422D-9C72-3A408974BC63}" presName="hierChild4" presStyleCnt="0"/>
      <dgm:spPr/>
    </dgm:pt>
    <dgm:pt modelId="{C435FD65-6818-439F-9E0C-25870A24B43D}" type="pres">
      <dgm:prSet presAssocID="{D91A506C-0D74-422D-9C72-3A408974BC63}" presName="hierChild5" presStyleCnt="0"/>
      <dgm:spPr/>
    </dgm:pt>
    <dgm:pt modelId="{1868C3D2-587E-499B-8F45-E0DD96A576FA}" type="pres">
      <dgm:prSet presAssocID="{9C8C4A70-8264-4B04-8CEC-F5E6A35FA358}" presName="Name28" presStyleLbl="parChTrans1D2" presStyleIdx="1" presStyleCnt="2"/>
      <dgm:spPr/>
    </dgm:pt>
    <dgm:pt modelId="{A35419ED-B14E-41F9-8798-9908E565224C}" type="pres">
      <dgm:prSet presAssocID="{5B62232E-D73F-457B-99BE-718E55D8FE2F}" presName="hierRoot2" presStyleCnt="0">
        <dgm:presLayoutVars>
          <dgm:hierBranch val="init"/>
        </dgm:presLayoutVars>
      </dgm:prSet>
      <dgm:spPr/>
    </dgm:pt>
    <dgm:pt modelId="{95E0B634-9728-45F7-81C6-E0777F30EFF8}" type="pres">
      <dgm:prSet presAssocID="{5B62232E-D73F-457B-99BE-718E55D8FE2F}" presName="rootComposite2" presStyleCnt="0"/>
      <dgm:spPr/>
    </dgm:pt>
    <dgm:pt modelId="{FFBD7AE5-E231-4596-A180-0A13DE3FD084}" type="pres">
      <dgm:prSet presAssocID="{5B62232E-D73F-457B-99BE-718E55D8FE2F}" presName="rootText2" presStyleLbl="alignAcc1" presStyleIdx="0" presStyleCnt="0">
        <dgm:presLayoutVars>
          <dgm:chPref val="3"/>
        </dgm:presLayoutVars>
      </dgm:prSet>
      <dgm:spPr/>
    </dgm:pt>
    <dgm:pt modelId="{A80C04B5-364F-406C-92D2-269675C72AF5}" type="pres">
      <dgm:prSet presAssocID="{5B62232E-D73F-457B-99BE-718E55D8FE2F}" presName="topArc2" presStyleLbl="parChTrans1D1" presStyleIdx="4" presStyleCnt="6"/>
      <dgm:spPr/>
    </dgm:pt>
    <dgm:pt modelId="{025E6360-CAD4-4D48-A923-03E578C54067}" type="pres">
      <dgm:prSet presAssocID="{5B62232E-D73F-457B-99BE-718E55D8FE2F}" presName="bottomArc2" presStyleLbl="parChTrans1D1" presStyleIdx="5" presStyleCnt="6"/>
      <dgm:spPr/>
    </dgm:pt>
    <dgm:pt modelId="{96E1DEAE-9C2E-484D-8E30-29F0B99BD6C9}" type="pres">
      <dgm:prSet presAssocID="{5B62232E-D73F-457B-99BE-718E55D8FE2F}" presName="topConnNode2" presStyleLbl="node2" presStyleIdx="0" presStyleCnt="0"/>
      <dgm:spPr/>
    </dgm:pt>
    <dgm:pt modelId="{F688FF38-14C6-44EA-927A-94469E231008}" type="pres">
      <dgm:prSet presAssocID="{5B62232E-D73F-457B-99BE-718E55D8FE2F}" presName="hierChild4" presStyleCnt="0"/>
      <dgm:spPr/>
    </dgm:pt>
    <dgm:pt modelId="{17A7791A-5127-4378-8D32-9449AB7A2273}" type="pres">
      <dgm:prSet presAssocID="{5B62232E-D73F-457B-99BE-718E55D8FE2F}" presName="hierChild5" presStyleCnt="0"/>
      <dgm:spPr/>
    </dgm:pt>
    <dgm:pt modelId="{6A845E5B-B16B-45DD-9044-FE6F93A25653}" type="pres">
      <dgm:prSet presAssocID="{0DD3B60F-7283-4FB1-8A89-0580BFF5059D}" presName="hierChild3" presStyleCnt="0"/>
      <dgm:spPr/>
    </dgm:pt>
  </dgm:ptLst>
  <dgm:cxnLst>
    <dgm:cxn modelId="{FA3B5334-FD35-4642-B342-398B22E925B1}" type="presOf" srcId="{92D96538-1F7D-446D-8776-6CA8D4CD8032}" destId="{1B50497C-2968-403B-B758-0F5D0A9F6BA4}" srcOrd="0" destOrd="0" presId="urn:microsoft.com/office/officeart/2008/layout/HalfCircleOrganizationChart"/>
    <dgm:cxn modelId="{5952D836-1046-426C-9AC7-F748E5C758F6}" type="presOf" srcId="{5B62232E-D73F-457B-99BE-718E55D8FE2F}" destId="{96E1DEAE-9C2E-484D-8E30-29F0B99BD6C9}" srcOrd="1" destOrd="0" presId="urn:microsoft.com/office/officeart/2008/layout/HalfCircleOrganizationChart"/>
    <dgm:cxn modelId="{1D86BF3B-0902-4A50-AD8C-C97F143E7BBD}" srcId="{05ECE2E8-C662-4C02-811F-1419773231D2}" destId="{0DD3B60F-7283-4FB1-8A89-0580BFF5059D}" srcOrd="0" destOrd="0" parTransId="{6C5B42CF-05BB-49FF-824A-3A756B86A6FB}" sibTransId="{5C578BE7-3C56-4B86-8F04-F27A9CAC6D7D}"/>
    <dgm:cxn modelId="{22185840-AB66-409F-9CCD-E9898DECBD63}" type="presOf" srcId="{D91A506C-0D74-422D-9C72-3A408974BC63}" destId="{3D2DEE87-0CF9-428A-BCB3-C0D44940B05C}" srcOrd="0" destOrd="0" presId="urn:microsoft.com/office/officeart/2008/layout/HalfCircleOrganizationChart"/>
    <dgm:cxn modelId="{78E9E29B-00C2-4162-99B0-FBC3BB8F7CA1}" type="presOf" srcId="{9C8C4A70-8264-4B04-8CEC-F5E6A35FA358}" destId="{1868C3D2-587E-499B-8F45-E0DD96A576FA}" srcOrd="0" destOrd="0" presId="urn:microsoft.com/office/officeart/2008/layout/HalfCircleOrganizationChart"/>
    <dgm:cxn modelId="{EFA38EA9-E4B9-480B-A8E1-642250E6E367}" srcId="{0DD3B60F-7283-4FB1-8A89-0580BFF5059D}" destId="{D91A506C-0D74-422D-9C72-3A408974BC63}" srcOrd="0" destOrd="0" parTransId="{92D96538-1F7D-446D-8776-6CA8D4CD8032}" sibTransId="{53AAC91E-4D92-486E-A2F1-B51D96891609}"/>
    <dgm:cxn modelId="{940A8BB8-581D-4C4D-8678-8080B7A97324}" type="presOf" srcId="{D91A506C-0D74-422D-9C72-3A408974BC63}" destId="{1BDFA892-6B16-47BC-AB0F-20FD8B641911}" srcOrd="1" destOrd="0" presId="urn:microsoft.com/office/officeart/2008/layout/HalfCircleOrganizationChart"/>
    <dgm:cxn modelId="{623C4BC8-038C-4E73-8F1B-23A29437F716}" type="presOf" srcId="{0DD3B60F-7283-4FB1-8A89-0580BFF5059D}" destId="{48E3F802-D729-4765-A310-E03AAAA9280B}" srcOrd="0" destOrd="0" presId="urn:microsoft.com/office/officeart/2008/layout/HalfCircleOrganizationChart"/>
    <dgm:cxn modelId="{9A615ACC-0048-47F8-B4E4-255196D681CB}" type="presOf" srcId="{5B62232E-D73F-457B-99BE-718E55D8FE2F}" destId="{FFBD7AE5-E231-4596-A180-0A13DE3FD084}" srcOrd="0" destOrd="0" presId="urn:microsoft.com/office/officeart/2008/layout/HalfCircleOrganizationChart"/>
    <dgm:cxn modelId="{AC9A73D1-CDF7-4F00-A053-3482CA5922BF}" type="presOf" srcId="{05ECE2E8-C662-4C02-811F-1419773231D2}" destId="{5992844B-7DCC-4529-8C8A-65CE78951AF3}" srcOrd="0" destOrd="0" presId="urn:microsoft.com/office/officeart/2008/layout/HalfCircleOrganizationChart"/>
    <dgm:cxn modelId="{DA76A0D3-D770-423B-A762-DDEBB2DC14E1}" srcId="{0DD3B60F-7283-4FB1-8A89-0580BFF5059D}" destId="{5B62232E-D73F-457B-99BE-718E55D8FE2F}" srcOrd="1" destOrd="0" parTransId="{9C8C4A70-8264-4B04-8CEC-F5E6A35FA358}" sibTransId="{8888518F-5BD3-4379-90B8-CB8476FA5774}"/>
    <dgm:cxn modelId="{34CE28D7-B9F2-41F2-A2A6-30D3021E33E5}" type="presOf" srcId="{0DD3B60F-7283-4FB1-8A89-0580BFF5059D}" destId="{F0AF405E-3520-48B2-9FD2-F89E1649A754}" srcOrd="1" destOrd="0" presId="urn:microsoft.com/office/officeart/2008/layout/HalfCircleOrganizationChart"/>
    <dgm:cxn modelId="{68A70C41-E99E-48E0-8D00-E7B2A909E0C0}" type="presParOf" srcId="{5992844B-7DCC-4529-8C8A-65CE78951AF3}" destId="{F8DE8FCD-ABA1-4CFB-80C4-54453C70955D}" srcOrd="0" destOrd="0" presId="urn:microsoft.com/office/officeart/2008/layout/HalfCircleOrganizationChart"/>
    <dgm:cxn modelId="{A689D197-9299-4E2A-8C78-694FEA4F0A11}" type="presParOf" srcId="{F8DE8FCD-ABA1-4CFB-80C4-54453C70955D}" destId="{3ABCE26A-ED6D-4E1A-8DBB-CBEFF6E24EE3}" srcOrd="0" destOrd="0" presId="urn:microsoft.com/office/officeart/2008/layout/HalfCircleOrganizationChart"/>
    <dgm:cxn modelId="{5AEE2A97-1CA8-4481-AC7B-FDCD42440E6E}" type="presParOf" srcId="{3ABCE26A-ED6D-4E1A-8DBB-CBEFF6E24EE3}" destId="{48E3F802-D729-4765-A310-E03AAAA9280B}" srcOrd="0" destOrd="0" presId="urn:microsoft.com/office/officeart/2008/layout/HalfCircleOrganizationChart"/>
    <dgm:cxn modelId="{12F64C9A-42C6-46F4-B28A-05336F6F1ED9}" type="presParOf" srcId="{3ABCE26A-ED6D-4E1A-8DBB-CBEFF6E24EE3}" destId="{AE9B1D64-B9AD-48C2-97D9-90852472219C}" srcOrd="1" destOrd="0" presId="urn:microsoft.com/office/officeart/2008/layout/HalfCircleOrganizationChart"/>
    <dgm:cxn modelId="{E784B5D6-C474-46A3-A031-FD1400D8D6D2}" type="presParOf" srcId="{3ABCE26A-ED6D-4E1A-8DBB-CBEFF6E24EE3}" destId="{6F835D7A-6787-42D7-8DCC-866E2B9CC390}" srcOrd="2" destOrd="0" presId="urn:microsoft.com/office/officeart/2008/layout/HalfCircleOrganizationChart"/>
    <dgm:cxn modelId="{35C4F438-AD28-419B-AF07-4EE355413BC5}" type="presParOf" srcId="{3ABCE26A-ED6D-4E1A-8DBB-CBEFF6E24EE3}" destId="{F0AF405E-3520-48B2-9FD2-F89E1649A754}" srcOrd="3" destOrd="0" presId="urn:microsoft.com/office/officeart/2008/layout/HalfCircleOrganizationChart"/>
    <dgm:cxn modelId="{377ED48D-550C-4B89-AE52-859CDE57C185}" type="presParOf" srcId="{F8DE8FCD-ABA1-4CFB-80C4-54453C70955D}" destId="{C044E718-35E4-4839-BD8A-DD1A32440F64}" srcOrd="1" destOrd="0" presId="urn:microsoft.com/office/officeart/2008/layout/HalfCircleOrganizationChart"/>
    <dgm:cxn modelId="{D6596B9D-9FB2-431A-AD7E-B20B6A60967D}" type="presParOf" srcId="{C044E718-35E4-4839-BD8A-DD1A32440F64}" destId="{1B50497C-2968-403B-B758-0F5D0A9F6BA4}" srcOrd="0" destOrd="0" presId="urn:microsoft.com/office/officeart/2008/layout/HalfCircleOrganizationChart"/>
    <dgm:cxn modelId="{0261094B-8340-4745-94BA-C609A5EDA11A}" type="presParOf" srcId="{C044E718-35E4-4839-BD8A-DD1A32440F64}" destId="{F1495125-11A0-4CC4-A83F-F6934BE7BA4D}" srcOrd="1" destOrd="0" presId="urn:microsoft.com/office/officeart/2008/layout/HalfCircleOrganizationChart"/>
    <dgm:cxn modelId="{371886D9-F07A-41C5-A35D-D33B84894DCC}" type="presParOf" srcId="{F1495125-11A0-4CC4-A83F-F6934BE7BA4D}" destId="{64B663B7-A559-4E53-9926-81EFC573F184}" srcOrd="0" destOrd="0" presId="urn:microsoft.com/office/officeart/2008/layout/HalfCircleOrganizationChart"/>
    <dgm:cxn modelId="{4547B100-4F87-4010-9699-1BA3A077CD51}" type="presParOf" srcId="{64B663B7-A559-4E53-9926-81EFC573F184}" destId="{3D2DEE87-0CF9-428A-BCB3-C0D44940B05C}" srcOrd="0" destOrd="0" presId="urn:microsoft.com/office/officeart/2008/layout/HalfCircleOrganizationChart"/>
    <dgm:cxn modelId="{CC832C74-3728-4467-B573-48FFE8DCDDF2}" type="presParOf" srcId="{64B663B7-A559-4E53-9926-81EFC573F184}" destId="{92A7F271-6905-4BF1-9161-B29AEC091F54}" srcOrd="1" destOrd="0" presId="urn:microsoft.com/office/officeart/2008/layout/HalfCircleOrganizationChart"/>
    <dgm:cxn modelId="{01F7CEA3-AE91-4EF8-AA70-511E838BB216}" type="presParOf" srcId="{64B663B7-A559-4E53-9926-81EFC573F184}" destId="{D475A9BE-C839-47B4-A433-CF6012E355A6}" srcOrd="2" destOrd="0" presId="urn:microsoft.com/office/officeart/2008/layout/HalfCircleOrganizationChart"/>
    <dgm:cxn modelId="{8A35A788-0258-4AA2-8D17-92A3D9C3AFCE}" type="presParOf" srcId="{64B663B7-A559-4E53-9926-81EFC573F184}" destId="{1BDFA892-6B16-47BC-AB0F-20FD8B641911}" srcOrd="3" destOrd="0" presId="urn:microsoft.com/office/officeart/2008/layout/HalfCircleOrganizationChart"/>
    <dgm:cxn modelId="{9731D725-545D-4E17-AA85-D931BB94245E}" type="presParOf" srcId="{F1495125-11A0-4CC4-A83F-F6934BE7BA4D}" destId="{FB2385AE-0B9B-4F44-B805-08A2C02ACCE0}" srcOrd="1" destOrd="0" presId="urn:microsoft.com/office/officeart/2008/layout/HalfCircleOrganizationChart"/>
    <dgm:cxn modelId="{1847F3F6-058E-43F3-9CE2-04B919EC154E}" type="presParOf" srcId="{F1495125-11A0-4CC4-A83F-F6934BE7BA4D}" destId="{C435FD65-6818-439F-9E0C-25870A24B43D}" srcOrd="2" destOrd="0" presId="urn:microsoft.com/office/officeart/2008/layout/HalfCircleOrganizationChart"/>
    <dgm:cxn modelId="{E961E192-8BA3-4B02-948D-AB80518B30BD}" type="presParOf" srcId="{C044E718-35E4-4839-BD8A-DD1A32440F64}" destId="{1868C3D2-587E-499B-8F45-E0DD96A576FA}" srcOrd="2" destOrd="0" presId="urn:microsoft.com/office/officeart/2008/layout/HalfCircleOrganizationChart"/>
    <dgm:cxn modelId="{6E0B4502-9555-49F8-AA69-44DC50BE87C3}" type="presParOf" srcId="{C044E718-35E4-4839-BD8A-DD1A32440F64}" destId="{A35419ED-B14E-41F9-8798-9908E565224C}" srcOrd="3" destOrd="0" presId="urn:microsoft.com/office/officeart/2008/layout/HalfCircleOrganizationChart"/>
    <dgm:cxn modelId="{25AB2B5C-F6F3-4A96-95EF-AC3D255A4DE3}" type="presParOf" srcId="{A35419ED-B14E-41F9-8798-9908E565224C}" destId="{95E0B634-9728-45F7-81C6-E0777F30EFF8}" srcOrd="0" destOrd="0" presId="urn:microsoft.com/office/officeart/2008/layout/HalfCircleOrganizationChart"/>
    <dgm:cxn modelId="{A6873D58-F184-4D81-9516-78FC3027E617}" type="presParOf" srcId="{95E0B634-9728-45F7-81C6-E0777F30EFF8}" destId="{FFBD7AE5-E231-4596-A180-0A13DE3FD084}" srcOrd="0" destOrd="0" presId="urn:microsoft.com/office/officeart/2008/layout/HalfCircleOrganizationChart"/>
    <dgm:cxn modelId="{A24DFFF6-1E1D-40E1-B9F2-335C92F26839}" type="presParOf" srcId="{95E0B634-9728-45F7-81C6-E0777F30EFF8}" destId="{A80C04B5-364F-406C-92D2-269675C72AF5}" srcOrd="1" destOrd="0" presId="urn:microsoft.com/office/officeart/2008/layout/HalfCircleOrganizationChart"/>
    <dgm:cxn modelId="{8024C595-A54A-4540-9684-F614CF064B9E}" type="presParOf" srcId="{95E0B634-9728-45F7-81C6-E0777F30EFF8}" destId="{025E6360-CAD4-4D48-A923-03E578C54067}" srcOrd="2" destOrd="0" presId="urn:microsoft.com/office/officeart/2008/layout/HalfCircleOrganizationChart"/>
    <dgm:cxn modelId="{A19B9743-37EF-46B7-BAD8-D1C4A7763D71}" type="presParOf" srcId="{95E0B634-9728-45F7-81C6-E0777F30EFF8}" destId="{96E1DEAE-9C2E-484D-8E30-29F0B99BD6C9}" srcOrd="3" destOrd="0" presId="urn:microsoft.com/office/officeart/2008/layout/HalfCircleOrganizationChart"/>
    <dgm:cxn modelId="{740F5757-430E-4D02-ADA9-9496C9395A94}" type="presParOf" srcId="{A35419ED-B14E-41F9-8798-9908E565224C}" destId="{F688FF38-14C6-44EA-927A-94469E231008}" srcOrd="1" destOrd="0" presId="urn:microsoft.com/office/officeart/2008/layout/HalfCircleOrganizationChart"/>
    <dgm:cxn modelId="{E77F5441-F463-409E-8390-C311BDE9C6E0}" type="presParOf" srcId="{A35419ED-B14E-41F9-8798-9908E565224C}" destId="{17A7791A-5127-4378-8D32-9449AB7A2273}" srcOrd="2" destOrd="0" presId="urn:microsoft.com/office/officeart/2008/layout/HalfCircleOrganizationChart"/>
    <dgm:cxn modelId="{746FCF7A-0C67-4C1D-BAB4-56CB1A436179}" type="presParOf" srcId="{F8DE8FCD-ABA1-4CFB-80C4-54453C70955D}" destId="{6A845E5B-B16B-45DD-9044-FE6F93A2565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28556-699E-4F8C-A919-0E5897ABC3B5}">
      <dsp:nvSpPr>
        <dsp:cNvPr id="0" name=""/>
        <dsp:cNvSpPr/>
      </dsp:nvSpPr>
      <dsp:spPr>
        <a:xfrm>
          <a:off x="4402168" y="1396602"/>
          <a:ext cx="3114566" cy="540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272"/>
              </a:lnTo>
              <a:lnTo>
                <a:pt x="3114566" y="270272"/>
              </a:lnTo>
              <a:lnTo>
                <a:pt x="3114566" y="540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8C3D2-587E-499B-8F45-E0DD96A576FA}">
      <dsp:nvSpPr>
        <dsp:cNvPr id="0" name=""/>
        <dsp:cNvSpPr/>
      </dsp:nvSpPr>
      <dsp:spPr>
        <a:xfrm>
          <a:off x="4356448" y="1396602"/>
          <a:ext cx="91440" cy="5405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0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0497C-2968-403B-B758-0F5D0A9F6BA4}">
      <dsp:nvSpPr>
        <dsp:cNvPr id="0" name=""/>
        <dsp:cNvSpPr/>
      </dsp:nvSpPr>
      <dsp:spPr>
        <a:xfrm>
          <a:off x="1287601" y="1396602"/>
          <a:ext cx="3114566" cy="540544"/>
        </a:xfrm>
        <a:custGeom>
          <a:avLst/>
          <a:gdLst/>
          <a:ahLst/>
          <a:cxnLst/>
          <a:rect l="0" t="0" r="0" b="0"/>
          <a:pathLst>
            <a:path>
              <a:moveTo>
                <a:pt x="3114566" y="0"/>
              </a:moveTo>
              <a:lnTo>
                <a:pt x="3114566" y="270272"/>
              </a:lnTo>
              <a:lnTo>
                <a:pt x="0" y="270272"/>
              </a:lnTo>
              <a:lnTo>
                <a:pt x="0" y="540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B1D64-B9AD-48C2-97D9-90852472219C}">
      <dsp:nvSpPr>
        <dsp:cNvPr id="0" name=""/>
        <dsp:cNvSpPr/>
      </dsp:nvSpPr>
      <dsp:spPr>
        <a:xfrm>
          <a:off x="3758662" y="109591"/>
          <a:ext cx="1287010" cy="1287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35D7A-6787-42D7-8DCC-866E2B9CC390}">
      <dsp:nvSpPr>
        <dsp:cNvPr id="0" name=""/>
        <dsp:cNvSpPr/>
      </dsp:nvSpPr>
      <dsp:spPr>
        <a:xfrm>
          <a:off x="3758662" y="109591"/>
          <a:ext cx="1287010" cy="1287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3F802-D729-4765-A310-E03AAAA9280B}">
      <dsp:nvSpPr>
        <dsp:cNvPr id="0" name=""/>
        <dsp:cNvSpPr/>
      </dsp:nvSpPr>
      <dsp:spPr>
        <a:xfrm>
          <a:off x="3115157" y="341253"/>
          <a:ext cx="2574021" cy="8236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Machine Learning</a:t>
          </a:r>
        </a:p>
      </dsp:txBody>
      <dsp:txXfrm>
        <a:off x="3115157" y="341253"/>
        <a:ext cx="2574021" cy="823686"/>
      </dsp:txXfrm>
    </dsp:sp>
    <dsp:sp modelId="{92A7F271-6905-4BF1-9161-B29AEC091F54}">
      <dsp:nvSpPr>
        <dsp:cNvPr id="0" name=""/>
        <dsp:cNvSpPr/>
      </dsp:nvSpPr>
      <dsp:spPr>
        <a:xfrm>
          <a:off x="644096" y="1937147"/>
          <a:ext cx="1287010" cy="1287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5A9BE-C839-47B4-A433-CF6012E355A6}">
      <dsp:nvSpPr>
        <dsp:cNvPr id="0" name=""/>
        <dsp:cNvSpPr/>
      </dsp:nvSpPr>
      <dsp:spPr>
        <a:xfrm>
          <a:off x="644096" y="1937147"/>
          <a:ext cx="1287010" cy="1287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DEE87-0CF9-428A-BCB3-C0D44940B05C}">
      <dsp:nvSpPr>
        <dsp:cNvPr id="0" name=""/>
        <dsp:cNvSpPr/>
      </dsp:nvSpPr>
      <dsp:spPr>
        <a:xfrm>
          <a:off x="591" y="2168809"/>
          <a:ext cx="2574021" cy="8236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Supervised Learning</a:t>
          </a:r>
        </a:p>
      </dsp:txBody>
      <dsp:txXfrm>
        <a:off x="591" y="2168809"/>
        <a:ext cx="2574021" cy="823686"/>
      </dsp:txXfrm>
    </dsp:sp>
    <dsp:sp modelId="{A80C04B5-364F-406C-92D2-269675C72AF5}">
      <dsp:nvSpPr>
        <dsp:cNvPr id="0" name=""/>
        <dsp:cNvSpPr/>
      </dsp:nvSpPr>
      <dsp:spPr>
        <a:xfrm>
          <a:off x="3758662" y="1937147"/>
          <a:ext cx="1287010" cy="1287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6360-CAD4-4D48-A923-03E578C54067}">
      <dsp:nvSpPr>
        <dsp:cNvPr id="0" name=""/>
        <dsp:cNvSpPr/>
      </dsp:nvSpPr>
      <dsp:spPr>
        <a:xfrm>
          <a:off x="3758662" y="1937147"/>
          <a:ext cx="1287010" cy="1287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D7AE5-E231-4596-A180-0A13DE3FD084}">
      <dsp:nvSpPr>
        <dsp:cNvPr id="0" name=""/>
        <dsp:cNvSpPr/>
      </dsp:nvSpPr>
      <dsp:spPr>
        <a:xfrm>
          <a:off x="3115157" y="2168809"/>
          <a:ext cx="2574021" cy="8236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Unsupervised Learning</a:t>
          </a:r>
        </a:p>
      </dsp:txBody>
      <dsp:txXfrm>
        <a:off x="3115157" y="2168809"/>
        <a:ext cx="2574021" cy="823686"/>
      </dsp:txXfrm>
    </dsp:sp>
    <dsp:sp modelId="{A1E59654-E384-483A-B0EF-0FC778994E79}">
      <dsp:nvSpPr>
        <dsp:cNvPr id="0" name=""/>
        <dsp:cNvSpPr/>
      </dsp:nvSpPr>
      <dsp:spPr>
        <a:xfrm>
          <a:off x="6873228" y="1937147"/>
          <a:ext cx="1287010" cy="1287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171CF-DB5C-4A39-B665-18BFD445FBAF}">
      <dsp:nvSpPr>
        <dsp:cNvPr id="0" name=""/>
        <dsp:cNvSpPr/>
      </dsp:nvSpPr>
      <dsp:spPr>
        <a:xfrm>
          <a:off x="6873228" y="1937147"/>
          <a:ext cx="1287010" cy="1287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AEF7C-67AB-41B2-A0E8-D8A094A65FD4}">
      <dsp:nvSpPr>
        <dsp:cNvPr id="0" name=""/>
        <dsp:cNvSpPr/>
      </dsp:nvSpPr>
      <dsp:spPr>
        <a:xfrm>
          <a:off x="6229723" y="2168809"/>
          <a:ext cx="2574021" cy="8236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Reinforcement Learning</a:t>
          </a:r>
        </a:p>
      </dsp:txBody>
      <dsp:txXfrm>
        <a:off x="6229723" y="2168809"/>
        <a:ext cx="2574021" cy="823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8C3D2-587E-499B-8F45-E0DD96A576FA}">
      <dsp:nvSpPr>
        <dsp:cNvPr id="0" name=""/>
        <dsp:cNvSpPr/>
      </dsp:nvSpPr>
      <dsp:spPr>
        <a:xfrm>
          <a:off x="4402167" y="1377982"/>
          <a:ext cx="1664569" cy="57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92"/>
              </a:lnTo>
              <a:lnTo>
                <a:pt x="1664569" y="288892"/>
              </a:lnTo>
              <a:lnTo>
                <a:pt x="1664569" y="577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0497C-2968-403B-B758-0F5D0A9F6BA4}">
      <dsp:nvSpPr>
        <dsp:cNvPr id="0" name=""/>
        <dsp:cNvSpPr/>
      </dsp:nvSpPr>
      <dsp:spPr>
        <a:xfrm>
          <a:off x="2737598" y="1377982"/>
          <a:ext cx="1664569" cy="577784"/>
        </a:xfrm>
        <a:custGeom>
          <a:avLst/>
          <a:gdLst/>
          <a:ahLst/>
          <a:cxnLst/>
          <a:rect l="0" t="0" r="0" b="0"/>
          <a:pathLst>
            <a:path>
              <a:moveTo>
                <a:pt x="1664569" y="0"/>
              </a:moveTo>
              <a:lnTo>
                <a:pt x="1664569" y="288892"/>
              </a:lnTo>
              <a:lnTo>
                <a:pt x="0" y="288892"/>
              </a:lnTo>
              <a:lnTo>
                <a:pt x="0" y="577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B1D64-B9AD-48C2-97D9-90852472219C}">
      <dsp:nvSpPr>
        <dsp:cNvPr id="0" name=""/>
        <dsp:cNvSpPr/>
      </dsp:nvSpPr>
      <dsp:spPr>
        <a:xfrm>
          <a:off x="3714329" y="2305"/>
          <a:ext cx="1375677" cy="13756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35D7A-6787-42D7-8DCC-866E2B9CC390}">
      <dsp:nvSpPr>
        <dsp:cNvPr id="0" name=""/>
        <dsp:cNvSpPr/>
      </dsp:nvSpPr>
      <dsp:spPr>
        <a:xfrm>
          <a:off x="3714329" y="2305"/>
          <a:ext cx="1375677" cy="13756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3F802-D729-4765-A310-E03AAAA9280B}">
      <dsp:nvSpPr>
        <dsp:cNvPr id="0" name=""/>
        <dsp:cNvSpPr/>
      </dsp:nvSpPr>
      <dsp:spPr>
        <a:xfrm>
          <a:off x="3026490" y="249927"/>
          <a:ext cx="2751354" cy="8804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Supervised Learning</a:t>
          </a:r>
        </a:p>
      </dsp:txBody>
      <dsp:txXfrm>
        <a:off x="3026490" y="249927"/>
        <a:ext cx="2751354" cy="880433"/>
      </dsp:txXfrm>
    </dsp:sp>
    <dsp:sp modelId="{92A7F271-6905-4BF1-9161-B29AEC091F54}">
      <dsp:nvSpPr>
        <dsp:cNvPr id="0" name=""/>
        <dsp:cNvSpPr/>
      </dsp:nvSpPr>
      <dsp:spPr>
        <a:xfrm>
          <a:off x="2049759" y="1955767"/>
          <a:ext cx="1375677" cy="13756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5A9BE-C839-47B4-A433-CF6012E355A6}">
      <dsp:nvSpPr>
        <dsp:cNvPr id="0" name=""/>
        <dsp:cNvSpPr/>
      </dsp:nvSpPr>
      <dsp:spPr>
        <a:xfrm>
          <a:off x="2049759" y="1955767"/>
          <a:ext cx="1375677" cy="13756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DEE87-0CF9-428A-BCB3-C0D44940B05C}">
      <dsp:nvSpPr>
        <dsp:cNvPr id="0" name=""/>
        <dsp:cNvSpPr/>
      </dsp:nvSpPr>
      <dsp:spPr>
        <a:xfrm>
          <a:off x="1361920" y="2203389"/>
          <a:ext cx="2751354" cy="8804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Regression</a:t>
          </a:r>
        </a:p>
      </dsp:txBody>
      <dsp:txXfrm>
        <a:off x="1361920" y="2203389"/>
        <a:ext cx="2751354" cy="880433"/>
      </dsp:txXfrm>
    </dsp:sp>
    <dsp:sp modelId="{A80C04B5-364F-406C-92D2-269675C72AF5}">
      <dsp:nvSpPr>
        <dsp:cNvPr id="0" name=""/>
        <dsp:cNvSpPr/>
      </dsp:nvSpPr>
      <dsp:spPr>
        <a:xfrm>
          <a:off x="5378899" y="1955767"/>
          <a:ext cx="1375677" cy="137567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6360-CAD4-4D48-A923-03E578C54067}">
      <dsp:nvSpPr>
        <dsp:cNvPr id="0" name=""/>
        <dsp:cNvSpPr/>
      </dsp:nvSpPr>
      <dsp:spPr>
        <a:xfrm>
          <a:off x="5378899" y="1955767"/>
          <a:ext cx="1375677" cy="137567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D7AE5-E231-4596-A180-0A13DE3FD084}">
      <dsp:nvSpPr>
        <dsp:cNvPr id="0" name=""/>
        <dsp:cNvSpPr/>
      </dsp:nvSpPr>
      <dsp:spPr>
        <a:xfrm>
          <a:off x="4691060" y="2203389"/>
          <a:ext cx="2751354" cy="88043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Classification</a:t>
          </a:r>
        </a:p>
      </dsp:txBody>
      <dsp:txXfrm>
        <a:off x="4691060" y="2203389"/>
        <a:ext cx="2751354" cy="880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83D79-255A-4DD0-B60F-C0E47F3C80F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2901-C150-4A6F-9A2D-6C467EEC0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8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C93E-8D39-90FC-F58F-045AC9A6F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5F677-8103-C918-F78E-D93B4F983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1497-4F31-7A10-FC23-077D56F3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7826-DEEF-4115-AB06-FD3A662F223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2E97-482C-75CA-08A7-3F00F00D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BFD1-9288-1769-2C1A-BBFF2708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40E9-6572-1BCB-5C1B-D959CC7F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0BDA-426C-EDFD-FA52-DBC32BAE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8B4B-F04C-817A-0C49-1826166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EE2-A20C-4319-8EE4-5DFB52047943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72649-787F-8312-D600-67C09610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202D-5C06-2707-20FA-BAE06F03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82EF-6ED9-2862-5837-B19F06110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0CD3C-2F86-CF46-344A-08404B64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3F3A-A1B4-5F3C-B9E7-B39B4EEF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A2ED-2D00-4BA0-B6C1-A10B5651B9D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BB27-2FE3-6B1A-A14B-2485688D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09A5-59A5-6B86-8874-664D7F0D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65FA-1704-C60D-2B1B-78692B3E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CFB6-EB3A-80DA-5055-8B98E010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3582-9C8A-7F79-1EC4-FD157D5F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449D-E2E8-4D8E-ADF0-4DCA2C24427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62E0-87AE-4DF0-0DD7-501D3199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1F0D-8F10-5D33-030D-6FF7B9A6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3F4F-1C13-1E75-217B-6B0686B6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3CE28-CF0C-7D91-93D4-44DD0656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1F57-173D-17C7-0B11-C8A6FD85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EA68-4373-45AF-82C8-7713B937382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528-9A41-7EE2-CD9B-CFCA772E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928C-C889-0011-E669-63EB29EF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6227-1213-EE78-DCB0-10BD047A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C96A-DBC6-D393-0A69-6FC82EF9A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76E9-62BB-33D5-5E1E-84806FA0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32250-339C-500A-2462-A4C7BE48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A7F9-EFEF-4638-B9F4-8E83E27A8D9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241C-63FE-81D1-BE27-33FCE5AE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72DC2-D992-C9BA-27AB-255D1B99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5E76-9C1D-623E-C6E7-35BDA19D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29EB-EBC7-3E02-91BA-90F3E93B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BBD4-6915-C8DC-96E8-DB82C148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64984-38B5-1AB5-92F5-9453CD32B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52ED-2916-3F97-7DE6-6487D183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1B227-E9AB-749B-0AF5-0C0B4DF7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F1AE-834A-4182-874B-4227B4D76FFF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6D233-3B75-E942-3E1B-D2AC9915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843DB-F7C0-8AB3-62A2-6A8EBA5A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BA59-489F-B26E-B3EA-E5F6FD9B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1DA2F-8133-AB74-066F-1CF2DBC8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40E-EC57-4E9D-85EC-C24F230C3FB6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BCBCF-1747-8EDA-7523-FD108420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48621-38B4-69FB-CE2C-166DDCBC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CE12-CF6F-58FA-A676-5CDD4CAD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B966-0DA1-4792-9BF7-B1FDDD40D4F8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FD17E-FAEE-12AB-D734-59411313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7664-C5B9-A17A-70E4-A3E6258F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7C45-5B55-2A85-FA7A-34E101A1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8FA0-825D-8061-B0A8-12801996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3CBF0-629E-41B0-6CED-98945AD9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143AD-9AD7-34F6-D2FC-0DF768A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D6D2-9B0F-40AD-80BA-7D9F55835AC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5EEE-82D5-B1A0-E3C9-FF110B70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2D171-0126-C7B2-9FA4-9CE04D3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9DD9-6BD8-1BF8-8E14-D6357BD2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FF964-7260-C166-06A6-5C6497F0F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6AE07-370F-E754-C495-EA8A83032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8270-58D9-660C-36E7-56181BCC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FE84-474D-4EC0-8658-AA77F04E762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F9F0-C62B-3F0D-2BB3-8548B628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3AB60-C0BC-38BD-74EB-7047036C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8F3B-BB5D-D17E-2DB8-774509DB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5581-854D-6E4C-F7BC-A9C5B611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8BB4-9452-9267-8576-B3E7F3588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1781-5D51-46E6-9FC3-B89AE78AB27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EC95-00F3-2EB2-E263-2E650DB50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501B-FC58-C608-C644-FB00DFB05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667E-BE53-4D51-9E00-4F9CF0BB6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8CA92D-805D-D602-0784-A87A1FF57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Machine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74EEE4-31CE-6F9F-49E8-866488683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67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Process by which a computer automatically learns an algorithm for problem solving from data or experience. </a:t>
            </a:r>
          </a:p>
          <a:p>
            <a:r>
              <a:rPr lang="en-AU" dirty="0"/>
              <a:t>Typically this involves the adjustment of parameters of a generic model </a:t>
            </a:r>
          </a:p>
          <a:p>
            <a:endParaRPr lang="en-AU" dirty="0"/>
          </a:p>
          <a:p>
            <a:r>
              <a:rPr lang="en-AU" dirty="0"/>
              <a:t>By </a:t>
            </a:r>
          </a:p>
          <a:p>
            <a:r>
              <a:rPr lang="en-US" dirty="0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53616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18D2E-695E-38F4-54B0-605659A2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Machine Learning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0C54994-8888-46E4-3DFB-C13D836DB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44455"/>
              </p:ext>
            </p:extLst>
          </p:nvPr>
        </p:nvGraphicFramePr>
        <p:xfrm>
          <a:off x="1693832" y="1323570"/>
          <a:ext cx="8804336" cy="333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9B64A2-A59C-48B4-A1E8-BCA44FEFB515}"/>
              </a:ext>
            </a:extLst>
          </p:cNvPr>
          <p:cNvSpPr txBox="1"/>
          <p:nvPr/>
        </p:nvSpPr>
        <p:spPr>
          <a:xfrm>
            <a:off x="940039" y="4600050"/>
            <a:ext cx="3196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a pre-labeled dataset to predict on unseen but similar data.</a:t>
            </a:r>
          </a:p>
          <a:p>
            <a:r>
              <a:rPr lang="en-US" i="1" dirty="0"/>
              <a:t>Ex: housing price prediction based on home features, location, school rating, 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B9876-9A9C-2498-7905-B0BEA892FD86}"/>
              </a:ext>
            </a:extLst>
          </p:cNvPr>
          <p:cNvSpPr txBox="1"/>
          <p:nvPr/>
        </p:nvSpPr>
        <p:spPr>
          <a:xfrm>
            <a:off x="4497936" y="4600050"/>
            <a:ext cx="3196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structure and patterns within an unlabeled dataset.</a:t>
            </a:r>
          </a:p>
          <a:p>
            <a:r>
              <a:rPr lang="en-US" i="1" dirty="0"/>
              <a:t>Ex:  customer segmentation based on type and frequency of purchases made, demography.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F6CFE-22DE-E301-2355-5A2F614E980A}"/>
              </a:ext>
            </a:extLst>
          </p:cNvPr>
          <p:cNvSpPr txBox="1"/>
          <p:nvPr/>
        </p:nvSpPr>
        <p:spPr>
          <a:xfrm>
            <a:off x="8313011" y="4738549"/>
            <a:ext cx="3196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via interaction with an environment using a penalty-reward feedback.</a:t>
            </a:r>
          </a:p>
          <a:p>
            <a:r>
              <a:rPr lang="en-US" i="1" dirty="0"/>
              <a:t>Ex: learning to play a game of chess by playing against a human.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83EB2D-BB87-18E2-A507-5009674B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143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84B8-6AE9-4BDF-6594-91EDF69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Supervised Learning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3384A3-798A-EE3D-E24C-3B6777488127}"/>
              </a:ext>
            </a:extLst>
          </p:cNvPr>
          <p:cNvGraphicFramePr/>
          <p:nvPr/>
        </p:nvGraphicFramePr>
        <p:xfrm>
          <a:off x="1693831" y="1576149"/>
          <a:ext cx="8804336" cy="333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2F8120-67CF-7659-E79F-919AD5BC17CC}"/>
              </a:ext>
            </a:extLst>
          </p:cNvPr>
          <p:cNvSpPr txBox="1"/>
          <p:nvPr/>
        </p:nvSpPr>
        <p:spPr>
          <a:xfrm>
            <a:off x="7920643" y="4909899"/>
            <a:ext cx="3196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predict a qualitative characteristic/label for a given data point.</a:t>
            </a:r>
          </a:p>
          <a:p>
            <a:endParaRPr lang="en-US" i="1" dirty="0"/>
          </a:p>
          <a:p>
            <a:r>
              <a:rPr lang="en-US" i="1" dirty="0"/>
              <a:t>Ex: Detecting a human face from a photo.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E9D05-3D04-270B-C215-FA89878ED410}"/>
              </a:ext>
            </a:extLst>
          </p:cNvPr>
          <p:cNvSpPr txBox="1"/>
          <p:nvPr/>
        </p:nvSpPr>
        <p:spPr>
          <a:xfrm>
            <a:off x="1075231" y="4909899"/>
            <a:ext cx="3387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predict a quantitative value for a given data point.</a:t>
            </a:r>
          </a:p>
          <a:p>
            <a:endParaRPr lang="en-US" i="1" dirty="0"/>
          </a:p>
          <a:p>
            <a:r>
              <a:rPr lang="en-US" i="1" dirty="0"/>
              <a:t>Ex: Predicting the price of a house based on the features of the house and the market conditions.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7E6EC-B4B8-F823-2DE0-B00B1F78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275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E0DA-740D-12CE-C2E6-2C314896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D88D-600C-2F84-FDB2-E2E97D841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the qualitative nature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8C47-EE56-E890-FDB6-B5D89B63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5814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44455" cy="483523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machine learning classification task is one of finding a probability distribution over all classes  for any input data point.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 Data Point: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 Class: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∈1..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class is usually interpreted by setting a threshold for the probability.</a:t>
                </a:r>
              </a:p>
              <a:p>
                <a:pPr lvl="1"/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threshold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 is predicted to be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44455" cy="4835234"/>
              </a:xfrm>
              <a:blipFill>
                <a:blip r:embed="rId2"/>
                <a:stretch>
                  <a:fillRect l="-1678" t="-3149" b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0D842A5-8065-E4F1-F954-583E52B57B7F}"/>
              </a:ext>
            </a:extLst>
          </p:cNvPr>
          <p:cNvGrpSpPr/>
          <p:nvPr/>
        </p:nvGrpSpPr>
        <p:grpSpPr>
          <a:xfrm>
            <a:off x="7038363" y="1690688"/>
            <a:ext cx="3726264" cy="1832382"/>
            <a:chOff x="7038363" y="1690688"/>
            <a:chExt cx="3726264" cy="183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CA9D6D-1D7D-6EDD-B475-A6C162F3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363" y="2225136"/>
              <a:ext cx="755709" cy="755709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2259E-CEA6-0277-65E4-79E648FE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734" y="206854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B3C07-E382-64FB-FFCC-65A3F6D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608" y="1690688"/>
              <a:ext cx="755709" cy="7557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2BA4-884A-AB9F-6811-B82E9FCE0E54}"/>
                </a:ext>
              </a:extLst>
            </p:cNvPr>
            <p:cNvSpPr txBox="1"/>
            <p:nvPr/>
          </p:nvSpPr>
          <p:spPr>
            <a:xfrm>
              <a:off x="9637395" y="188387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Spam</a:t>
              </a: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CF03F71C-9490-79D8-BF1D-DE7C5F119830}"/>
                </a:ext>
              </a:extLst>
            </p:cNvPr>
            <p:cNvSpPr/>
            <p:nvPr/>
          </p:nvSpPr>
          <p:spPr>
            <a:xfrm>
              <a:off x="9042981" y="1900061"/>
              <a:ext cx="336962" cy="336962"/>
            </a:xfrm>
            <a:prstGeom prst="noSmoking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DB181-15CC-794C-0801-87252045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686" y="2767361"/>
              <a:ext cx="755709" cy="7557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D965C6-F3C2-D81C-C6A1-0F6E7C00F520}"/>
                </a:ext>
              </a:extLst>
            </p:cNvPr>
            <p:cNvSpPr txBox="1"/>
            <p:nvPr/>
          </p:nvSpPr>
          <p:spPr>
            <a:xfrm>
              <a:off x="9637395" y="2951548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Spam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F4E997-D05A-7B0E-663E-D1EE4C1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734" y="2601765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8BE79-55D2-A8AA-6C69-5355C222D0EA}"/>
                </a:ext>
              </a:extLst>
            </p:cNvPr>
            <p:cNvSpPr txBox="1"/>
            <p:nvPr/>
          </p:nvSpPr>
          <p:spPr>
            <a:xfrm>
              <a:off x="7060991" y="286898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Email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A923D0-8ABD-CE23-5249-D667899BCCE8}"/>
              </a:ext>
            </a:extLst>
          </p:cNvPr>
          <p:cNvGrpSpPr/>
          <p:nvPr/>
        </p:nvGrpSpPr>
        <p:grpSpPr>
          <a:xfrm>
            <a:off x="7060991" y="4242687"/>
            <a:ext cx="3478959" cy="1524873"/>
            <a:chOff x="7060991" y="4242687"/>
            <a:chExt cx="3478959" cy="15248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32BD2-058D-E6F1-2CA5-3D0E59D15DC0}"/>
                </a:ext>
              </a:extLst>
            </p:cNvPr>
            <p:cNvSpPr txBox="1"/>
            <p:nvPr/>
          </p:nvSpPr>
          <p:spPr>
            <a:xfrm>
              <a:off x="7067974" y="5354294"/>
              <a:ext cx="770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Tweet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A508BB-0EEE-F343-7329-154A8609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991" y="4738512"/>
              <a:ext cx="724418" cy="585572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94DC763-8225-61A3-465D-631309CED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150" y="4471287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B4508A7-DA55-97EF-82CF-99220B17FC9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150" y="500451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23917A-DAD6-3582-3659-EF61A0B2B77F}"/>
                </a:ext>
              </a:extLst>
            </p:cNvPr>
            <p:cNvCxnSpPr/>
            <p:nvPr/>
          </p:nvCxnSpPr>
          <p:spPr>
            <a:xfrm>
              <a:off x="7842150" y="5004691"/>
              <a:ext cx="10395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E5603-52C9-B95A-56A7-09AFC92F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5D5D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33472" y="4242687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92CDD-94F1-BD7D-D823-ECE45460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400440">
              <a:off x="8946343" y="4775911"/>
              <a:ext cx="465498" cy="457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9C009-8F99-F6EB-5B15-AB511CD1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50492" y="531036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C41FA1-FE70-B758-FF4A-2C1CC8AC7242}"/>
                </a:ext>
              </a:extLst>
            </p:cNvPr>
            <p:cNvSpPr txBox="1"/>
            <p:nvPr/>
          </p:nvSpPr>
          <p:spPr>
            <a:xfrm>
              <a:off x="9637395" y="4286621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Happy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9DB41-8379-CDA1-9278-7538F9AAA666}"/>
                </a:ext>
              </a:extLst>
            </p:cNvPr>
            <p:cNvSpPr txBox="1"/>
            <p:nvPr/>
          </p:nvSpPr>
          <p:spPr>
            <a:xfrm>
              <a:off x="9637395" y="4762792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Neutral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9AB0F0-48A9-7CDB-C3F3-51FE7996D5DF}"/>
                </a:ext>
              </a:extLst>
            </p:cNvPr>
            <p:cNvSpPr txBox="1"/>
            <p:nvPr/>
          </p:nvSpPr>
          <p:spPr>
            <a:xfrm>
              <a:off x="9637394" y="53542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Sad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A6C9F-084D-FC2A-4234-83EA19B3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Introduction to Machine Learning</vt:lpstr>
      <vt:lpstr>Types of Machine Learning</vt:lpstr>
      <vt:lpstr>Types of Supervised Learning</vt:lpstr>
      <vt:lpstr>Classification</vt:lpstr>
      <vt:lpstr>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Meenakshi Sundaram Manivannan</dc:creator>
  <cp:lastModifiedBy>Meenakshi Sundaram Manivannan</cp:lastModifiedBy>
  <cp:revision>3</cp:revision>
  <dcterms:created xsi:type="dcterms:W3CDTF">2023-09-05T06:31:42Z</dcterms:created>
  <dcterms:modified xsi:type="dcterms:W3CDTF">2023-09-05T06:44:58Z</dcterms:modified>
</cp:coreProperties>
</file>