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5" r:id="rId7"/>
    <p:sldId id="264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machine learning classification task is one of finding a probability distribution over all classes  for any input data point.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probability is usually interpreted as a class by setting a threshold.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  <a:blipFill>
                <a:blip r:embed="rId2"/>
                <a:stretch>
                  <a:fillRect l="-1856" t="-251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Equal quantity of dogs, cats, and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7460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76+69+81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76+69+81+10+12+11+27+3+6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=76.66%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46162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0+12+11+27+3+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DC4E-6298-D7EB-40CE-74F9EA18D2A0}"/>
              </a:ext>
            </a:extLst>
          </p:cNvPr>
          <p:cNvSpPr txBox="1">
            <a:spLocks/>
          </p:cNvSpPr>
          <p:nvPr/>
        </p:nvSpPr>
        <p:spPr>
          <a:xfrm>
            <a:off x="3877112" y="5591226"/>
            <a:ext cx="7958970" cy="505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Even though the classification of “Birds” is poor, the accuracy is comparable to the previous scenario as the majority class is mostly captured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41844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Other names: True Positive Rate,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001832-EDD6-46AD-741C-47E4EFB96547}"/>
              </a:ext>
            </a:extLst>
          </p:cNvPr>
          <p:cNvSpPr txBox="1">
            <a:spLocks/>
          </p:cNvSpPr>
          <p:nvPr/>
        </p:nvSpPr>
        <p:spPr>
          <a:xfrm>
            <a:off x="838200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Balanced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20B609-67E1-14E0-8A3F-FFD559FECC9A}"/>
              </a:ext>
            </a:extLst>
          </p:cNvPr>
          <p:cNvSpPr txBox="1">
            <a:spLocks/>
          </p:cNvSpPr>
          <p:nvPr/>
        </p:nvSpPr>
        <p:spPr>
          <a:xfrm>
            <a:off x="7334776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32413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3505AC-4E33-AF80-55DE-A7A465EBE4B6}"/>
              </a:ext>
            </a:extLst>
          </p:cNvPr>
          <p:cNvSpPr txBox="1">
            <a:spLocks/>
          </p:cNvSpPr>
          <p:nvPr/>
        </p:nvSpPr>
        <p:spPr>
          <a:xfrm>
            <a:off x="838200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Balanced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2DDEAA-090D-4B29-C17E-35ADF1309507}"/>
              </a:ext>
            </a:extLst>
          </p:cNvPr>
          <p:cNvSpPr txBox="1">
            <a:spLocks/>
          </p:cNvSpPr>
          <p:nvPr/>
        </p:nvSpPr>
        <p:spPr>
          <a:xfrm>
            <a:off x="7334776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327339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A5329-54CD-C0DB-4845-5149572E47C3}"/>
              </a:ext>
            </a:extLst>
          </p:cNvPr>
          <p:cNvSpPr txBox="1">
            <a:spLocks/>
          </p:cNvSpPr>
          <p:nvPr/>
        </p:nvSpPr>
        <p:spPr>
          <a:xfrm>
            <a:off x="838200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Balanced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373DA-FF69-1F71-C69D-0A42C80B80CE}"/>
              </a:ext>
            </a:extLst>
          </p:cNvPr>
          <p:cNvSpPr txBox="1">
            <a:spLocks/>
          </p:cNvSpPr>
          <p:nvPr/>
        </p:nvSpPr>
        <p:spPr>
          <a:xfrm>
            <a:off x="7334776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5861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Decision Tree:</a:t>
            </a:r>
          </a:p>
          <a:p>
            <a:pPr lvl="1"/>
            <a:r>
              <a:rPr lang="en-AU" dirty="0"/>
              <a:t>Supervised ML algorithm</a:t>
            </a:r>
          </a:p>
          <a:p>
            <a:pPr lvl="1"/>
            <a:r>
              <a:rPr lang="en-AU" dirty="0"/>
              <a:t>Tree structure</a:t>
            </a:r>
          </a:p>
          <a:p>
            <a:pPr lvl="1"/>
            <a:r>
              <a:rPr lang="en-AU" dirty="0"/>
              <a:t> It have root, internal and terminal nodes</a:t>
            </a:r>
          </a:p>
          <a:p>
            <a:pPr lvl="1"/>
            <a:r>
              <a:rPr lang="en-AU" dirty="0"/>
              <a:t>Construction:</a:t>
            </a:r>
          </a:p>
          <a:p>
            <a:pPr lvl="2"/>
            <a:r>
              <a:rPr lang="en-AU" dirty="0"/>
              <a:t>Recursively splitting train data set into subsets</a:t>
            </a:r>
          </a:p>
          <a:p>
            <a:pPr marL="914400" lvl="2" indent="0">
              <a:buNone/>
            </a:pPr>
            <a:r>
              <a:rPr lang="en-AU" dirty="0"/>
              <a:t>     based on the values of the attributes until</a:t>
            </a:r>
          </a:p>
          <a:p>
            <a:pPr marL="914400" lvl="2" indent="0">
              <a:buNone/>
            </a:pPr>
            <a:r>
              <a:rPr lang="en-AU" dirty="0"/>
              <a:t>     a stopping criterion is met</a:t>
            </a:r>
          </a:p>
          <a:p>
            <a:pPr lvl="2"/>
            <a:r>
              <a:rPr lang="en-AU" dirty="0"/>
              <a:t>Stopping criterion:</a:t>
            </a:r>
          </a:p>
          <a:p>
            <a:pPr lvl="3"/>
            <a:r>
              <a:rPr lang="en-AU" dirty="0"/>
              <a:t>Maximum depth of the tree</a:t>
            </a:r>
          </a:p>
          <a:p>
            <a:pPr lvl="3"/>
            <a:r>
              <a:rPr lang="en-AU" dirty="0"/>
              <a:t>Minimum number of samples required to split a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390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Understanding Success</vt:lpstr>
      <vt:lpstr>Understanding Success</vt:lpstr>
      <vt:lpstr>Understanding Success</vt:lpstr>
      <vt:lpstr>Understanding Success</vt:lpstr>
      <vt:lpstr>Understanding Success</vt:lpstr>
      <vt:lpstr>Decision Tree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13</cp:revision>
  <dcterms:created xsi:type="dcterms:W3CDTF">2023-07-02T05:28:43Z</dcterms:created>
  <dcterms:modified xsi:type="dcterms:W3CDTF">2023-07-03T21:13:36Z</dcterms:modified>
</cp:coreProperties>
</file>