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machine learning classification task is one of finding a probability distribution that provides a probability of an input data point belonging to any class.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856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 of a decision tree classifier is measured by using a dataset that has existing class labels. </a:t>
            </a:r>
          </a:p>
          <a:p>
            <a:r>
              <a:rPr lang="en-US" dirty="0"/>
              <a:t>Indicators:</a:t>
            </a:r>
          </a:p>
          <a:p>
            <a:pPr lvl="1"/>
            <a:r>
              <a:rPr lang="en-US" dirty="0"/>
              <a:t>Degree of misclassification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Recall/Sensitivity - TPR</a:t>
            </a:r>
          </a:p>
          <a:p>
            <a:pPr lvl="2"/>
            <a:r>
              <a:rPr lang="en-US" dirty="0"/>
              <a:t>Precision</a:t>
            </a:r>
          </a:p>
          <a:p>
            <a:pPr lvl="2"/>
            <a:r>
              <a:rPr lang="en-US" dirty="0"/>
              <a:t>FPR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Decision Tree</vt:lpstr>
      <vt:lpstr>Understanding Success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7</cp:revision>
  <dcterms:created xsi:type="dcterms:W3CDTF">2023-07-02T05:28:43Z</dcterms:created>
  <dcterms:modified xsi:type="dcterms:W3CDTF">2023-07-03T06:34:09Z</dcterms:modified>
</cp:coreProperties>
</file>