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5" r:id="rId6"/>
    <p:sldId id="311" r:id="rId7"/>
    <p:sldId id="318" r:id="rId8"/>
    <p:sldId id="323" r:id="rId9"/>
    <p:sldId id="312" r:id="rId10"/>
    <p:sldId id="324" r:id="rId11"/>
    <p:sldId id="314" r:id="rId12"/>
    <p:sldId id="322" r:id="rId13"/>
    <p:sldId id="316" r:id="rId14"/>
    <p:sldId id="273" r:id="rId15"/>
    <p:sldId id="257" r:id="rId16"/>
    <p:sldId id="270" r:id="rId17"/>
    <p:sldId id="259" r:id="rId18"/>
    <p:sldId id="266" r:id="rId19"/>
    <p:sldId id="263" r:id="rId20"/>
    <p:sldId id="267" r:id="rId21"/>
    <p:sldId id="265" r:id="rId22"/>
    <p:sldId id="271" r:id="rId23"/>
    <p:sldId id="264" r:id="rId24"/>
    <p:sldId id="272" r:id="rId25"/>
    <p:sldId id="274" r:id="rId26"/>
    <p:sldId id="258" r:id="rId27"/>
    <p:sldId id="260" r:id="rId28"/>
    <p:sldId id="261" r:id="rId29"/>
    <p:sldId id="282" r:id="rId30"/>
    <p:sldId id="287" r:id="rId31"/>
    <p:sldId id="289" r:id="rId32"/>
    <p:sldId id="288" r:id="rId33"/>
    <p:sldId id="290" r:id="rId34"/>
    <p:sldId id="291" r:id="rId35"/>
    <p:sldId id="293" r:id="rId36"/>
    <p:sldId id="294" r:id="rId37"/>
    <p:sldId id="297" r:id="rId38"/>
    <p:sldId id="298" r:id="rId39"/>
    <p:sldId id="299" r:id="rId40"/>
    <p:sldId id="300" r:id="rId41"/>
    <p:sldId id="278" r:id="rId42"/>
    <p:sldId id="301" r:id="rId43"/>
    <p:sldId id="302" r:id="rId44"/>
    <p:sldId id="279" r:id="rId45"/>
    <p:sldId id="303" r:id="rId46"/>
    <p:sldId id="305" r:id="rId47"/>
    <p:sldId id="304" r:id="rId48"/>
    <p:sldId id="306" r:id="rId49"/>
    <p:sldId id="326" r:id="rId50"/>
    <p:sldId id="327" r:id="rId51"/>
    <p:sldId id="328" r:id="rId52"/>
    <p:sldId id="325" r:id="rId53"/>
    <p:sldId id="317" r:id="rId54"/>
    <p:sldId id="307" r:id="rId55"/>
    <p:sldId id="308" r:id="rId56"/>
    <p:sldId id="3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00"/>
    <a:srgbClr val="FF3E3E"/>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8/5/2023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8/5/2023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8.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4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a:t>
            </a:r>
            <a:br>
              <a:rPr lang="en-AU" dirty="0"/>
            </a:br>
            <a:r>
              <a:rPr lang="en-AU" sz="2800" dirty="0"/>
              <a:t>How much the predictions vary between the classifiers?</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a:t>
            </a:r>
            <a:br>
              <a:rPr lang="en-AU" dirty="0"/>
            </a:br>
            <a:r>
              <a:rPr lang="en-AU" sz="2800" dirty="0"/>
              <a:t>How much the predictions vary between the classifiers?</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 0-1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70</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lnSpcReduction="10000"/>
          </a:bodyPr>
          <a:lstStyle/>
          <a:p>
            <a:pPr marL="0" indent="0">
              <a:buNone/>
            </a:pPr>
            <a:r>
              <a:rPr lang="en-AU" dirty="0"/>
              <a:t>Bias is the inability of a machine learning model to capture the relationship between the features of the data and the predicted outcome owing to the assumptions made in the learning algorithm. </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6929</TotalTime>
  <Words>4150</Words>
  <Application>Microsoft Office PowerPoint</Application>
  <PresentationFormat>Widescreen</PresentationFormat>
  <Paragraphs>690</Paragraphs>
  <Slides>56</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Bias-Variance Trade-off</vt:lpstr>
      <vt:lpstr>Bias How does the average ML model differ from the true value?</vt:lpstr>
      <vt:lpstr>Bias How does the average ML model differ from the true value?</vt:lpstr>
      <vt:lpstr>Bias How does the average ML model differ from the true value?</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58</cp:revision>
  <dcterms:created xsi:type="dcterms:W3CDTF">2023-07-02T05:28:43Z</dcterms:created>
  <dcterms:modified xsi:type="dcterms:W3CDTF">2023-08-07T23:05:00Z</dcterms:modified>
</cp:coreProperties>
</file>