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5" r:id="rId6"/>
    <p:sldId id="311" r:id="rId7"/>
    <p:sldId id="318" r:id="rId8"/>
    <p:sldId id="323" r:id="rId9"/>
    <p:sldId id="312" r:id="rId10"/>
    <p:sldId id="324" r:id="rId11"/>
    <p:sldId id="314" r:id="rId12"/>
    <p:sldId id="322" r:id="rId13"/>
    <p:sldId id="316" r:id="rId14"/>
    <p:sldId id="273" r:id="rId15"/>
    <p:sldId id="257" r:id="rId16"/>
    <p:sldId id="270" r:id="rId17"/>
    <p:sldId id="259" r:id="rId18"/>
    <p:sldId id="266" r:id="rId19"/>
    <p:sldId id="263" r:id="rId20"/>
    <p:sldId id="267" r:id="rId21"/>
    <p:sldId id="265" r:id="rId22"/>
    <p:sldId id="271" r:id="rId23"/>
    <p:sldId id="264" r:id="rId24"/>
    <p:sldId id="272" r:id="rId25"/>
    <p:sldId id="329" r:id="rId26"/>
    <p:sldId id="330" r:id="rId27"/>
    <p:sldId id="331" r:id="rId28"/>
    <p:sldId id="274" r:id="rId29"/>
    <p:sldId id="258" r:id="rId30"/>
    <p:sldId id="260" r:id="rId31"/>
    <p:sldId id="261" r:id="rId32"/>
    <p:sldId id="282" r:id="rId33"/>
    <p:sldId id="287" r:id="rId34"/>
    <p:sldId id="289" r:id="rId35"/>
    <p:sldId id="288" r:id="rId36"/>
    <p:sldId id="290" r:id="rId37"/>
    <p:sldId id="291" r:id="rId38"/>
    <p:sldId id="293" r:id="rId39"/>
    <p:sldId id="294" r:id="rId40"/>
    <p:sldId id="297" r:id="rId41"/>
    <p:sldId id="298" r:id="rId42"/>
    <p:sldId id="299" r:id="rId43"/>
    <p:sldId id="300" r:id="rId44"/>
    <p:sldId id="278" r:id="rId45"/>
    <p:sldId id="301" r:id="rId46"/>
    <p:sldId id="302" r:id="rId47"/>
    <p:sldId id="279" r:id="rId48"/>
    <p:sldId id="303" r:id="rId49"/>
    <p:sldId id="305" r:id="rId50"/>
    <p:sldId id="304" r:id="rId51"/>
    <p:sldId id="306" r:id="rId52"/>
    <p:sldId id="326" r:id="rId53"/>
    <p:sldId id="327" r:id="rId54"/>
    <p:sldId id="328" r:id="rId55"/>
    <p:sldId id="325" r:id="rId56"/>
    <p:sldId id="317" r:id="rId57"/>
    <p:sldId id="307" r:id="rId58"/>
    <p:sldId id="308" r:id="rId59"/>
    <p:sldId id="31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00"/>
    <a:srgbClr val="FF3E3E"/>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8/27/2023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8/27/2023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mc:Choice xmlns:a14="http://schemas.microsoft.com/office/drawing/2010/main"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3B68-9A3F-628C-D7DA-7E2FD55F6EE9}"/>
              </a:ext>
            </a:extLst>
          </p:cNvPr>
          <p:cNvSpPr>
            <a:spLocks noGrp="1"/>
          </p:cNvSpPr>
          <p:nvPr>
            <p:ph type="title"/>
          </p:nvPr>
        </p:nvSpPr>
        <p:spPr/>
        <p:txBody>
          <a:bodyPr/>
          <a:lstStyle/>
          <a:p>
            <a:r>
              <a:rPr lang="en-US" dirty="0"/>
              <a:t>F1-Score/Type 1 Error/Type 2 Error</a:t>
            </a:r>
          </a:p>
        </p:txBody>
      </p:sp>
      <p:sp>
        <p:nvSpPr>
          <p:cNvPr id="3" name="Content Placeholder 2">
            <a:extLst>
              <a:ext uri="{FF2B5EF4-FFF2-40B4-BE49-F238E27FC236}">
                <a16:creationId xmlns:a16="http://schemas.microsoft.com/office/drawing/2014/main" id="{7CCFF9A7-0C7D-3FDA-1BFE-F2F07D3AA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393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dirty="0"/>
              <a:t>Receiver Operating Characteristic Curve</a:t>
            </a:r>
          </a:p>
        </p:txBody>
      </p:sp>
      <p:sp>
        <p:nvSpPr>
          <p:cNvPr id="3" name="Content Placeholder 2">
            <a:extLst>
              <a:ext uri="{FF2B5EF4-FFF2-40B4-BE49-F238E27FC236}">
                <a16:creationId xmlns:a16="http://schemas.microsoft.com/office/drawing/2014/main" id="{8718F14D-98FC-812B-5B16-75ABC4C6F0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583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3" name="Content Placeholder 2">
            <a:extLst>
              <a:ext uri="{FF2B5EF4-FFF2-40B4-BE49-F238E27FC236}">
                <a16:creationId xmlns:a16="http://schemas.microsoft.com/office/drawing/2014/main" id="{A2F78E8C-0C7C-893D-8761-8AF55A97F0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3425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6993</TotalTime>
  <Words>4130</Words>
  <Application>Microsoft Office PowerPoint</Application>
  <PresentationFormat>Widescreen</PresentationFormat>
  <Paragraphs>693</Paragraphs>
  <Slides>59</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F1-Score/Type 1 Error/Type 2 Error</vt:lpstr>
      <vt:lpstr>Receiver Operating Characteristic Curve</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60</cp:revision>
  <dcterms:created xsi:type="dcterms:W3CDTF">2023-07-02T05:28:43Z</dcterms:created>
  <dcterms:modified xsi:type="dcterms:W3CDTF">2023-08-28T06:05:22Z</dcterms:modified>
</cp:coreProperties>
</file>