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machine learning classification task is one of finding a probability distribution that provides a probability of an input data point belonging to any class.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856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Decision Tree:</a:t>
            </a:r>
          </a:p>
          <a:p>
            <a:pPr lvl="1"/>
            <a:r>
              <a:rPr lang="en-AU" dirty="0"/>
              <a:t>Supervised ML algorithm</a:t>
            </a:r>
          </a:p>
          <a:p>
            <a:pPr lvl="1"/>
            <a:r>
              <a:rPr lang="en-AU" dirty="0"/>
              <a:t>Tree structure</a:t>
            </a:r>
          </a:p>
          <a:p>
            <a:pPr lvl="1"/>
            <a:r>
              <a:rPr lang="en-AU" dirty="0"/>
              <a:t> It have root, internal and terminal nodes</a:t>
            </a:r>
          </a:p>
          <a:p>
            <a:pPr lvl="1"/>
            <a:r>
              <a:rPr lang="en-AU" dirty="0"/>
              <a:t>Construction:</a:t>
            </a:r>
          </a:p>
          <a:p>
            <a:pPr lvl="2"/>
            <a:r>
              <a:rPr lang="en-AU" dirty="0"/>
              <a:t>Recursively splitting train data set into subsets</a:t>
            </a:r>
          </a:p>
          <a:p>
            <a:pPr marL="914400" lvl="2" indent="0">
              <a:buNone/>
            </a:pPr>
            <a:r>
              <a:rPr lang="en-AU" dirty="0"/>
              <a:t>     based on the values of the attributes until</a:t>
            </a:r>
          </a:p>
          <a:p>
            <a:pPr marL="914400" lvl="2" indent="0">
              <a:buNone/>
            </a:pPr>
            <a:r>
              <a:rPr lang="en-AU" dirty="0"/>
              <a:t>     a stopping criterion is met</a:t>
            </a:r>
          </a:p>
          <a:p>
            <a:pPr lvl="2"/>
            <a:r>
              <a:rPr lang="en-AU" dirty="0"/>
              <a:t>Stopping criterion:</a:t>
            </a:r>
          </a:p>
          <a:p>
            <a:pPr lvl="3"/>
            <a:r>
              <a:rPr lang="en-AU" dirty="0"/>
              <a:t>Maximum depth of the tree</a:t>
            </a:r>
          </a:p>
          <a:p>
            <a:pPr lvl="3"/>
            <a:r>
              <a:rPr lang="en-AU" dirty="0"/>
              <a:t>Minimum number of samples required to split a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45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Effectiveness of a decision tree classifier is measured by using a dataset that has existing class labels. </a:t>
            </a:r>
          </a:p>
          <a:p>
            <a:r>
              <a:rPr lang="en-US" dirty="0"/>
              <a:t>Indicators:</a:t>
            </a:r>
          </a:p>
          <a:p>
            <a:pPr lvl="1"/>
            <a:r>
              <a:rPr lang="en-US" dirty="0"/>
              <a:t>Degree of misclassification</a:t>
            </a:r>
          </a:p>
          <a:p>
            <a:pPr lvl="2"/>
            <a:r>
              <a:rPr lang="en-US" dirty="0"/>
              <a:t>Accuracy: Ratio between the number of all correct predictions to the total number of data points.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Recall/Sensitivity – TPR: Ratio between </a:t>
            </a:r>
            <a:r>
              <a:rPr lang="en-AU" dirty="0"/>
              <a:t>the number of correct positive predictions to the total number of positives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Precision: Ratio between </a:t>
            </a:r>
            <a:r>
              <a:rPr lang="en-AU" dirty="0"/>
              <a:t>the number of correct positive predictions to the total number of positive predictions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FPR: Ratio between </a:t>
            </a:r>
            <a:r>
              <a:rPr lang="en-AU" dirty="0"/>
              <a:t>the number of incorrect positive predictions to the total number of negatives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Specificity: Ratio between </a:t>
            </a:r>
            <a:r>
              <a:rPr lang="en-AU" dirty="0"/>
              <a:t>the number of correct negative predictions to the total number of negatives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269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Decision Tree</vt:lpstr>
      <vt:lpstr>Understanding Success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HP</cp:lastModifiedBy>
  <cp:revision>8</cp:revision>
  <dcterms:created xsi:type="dcterms:W3CDTF">2023-07-02T05:28:43Z</dcterms:created>
  <dcterms:modified xsi:type="dcterms:W3CDTF">2023-07-03T16:16:12Z</dcterms:modified>
</cp:coreProperties>
</file>