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6E-D42E-733F-386F-0335CEFE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0A57-2D07-8BBE-9CE8-5AFD6FAD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17FF-9C94-D08C-D5B1-6FF64F06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DB7-D0E8-E0FE-802A-5810F49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2861-6AE9-4397-4A71-B5B6C19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877-2B63-A5C6-ECD2-0B3A6CC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9DE7-E449-21C5-8CC6-02CC4AAA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BA06-B769-51FF-2C07-1D6ABC59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A7E2-B51F-C8A6-16AD-A0737C6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9F6A-86F3-4BA9-7FBC-F73B25F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B16F2-6A40-AC7E-84F3-B10D8685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2744D-065F-817E-CFD7-2F731476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A4EB-612E-0E5E-A4A5-ED375DE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100-1433-4AC2-7824-552233E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6133-20E5-C011-8824-E69C233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B7A-1911-4FE2-7015-CDB576F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F511-992D-C58B-9A15-85170C96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CD16-4539-CEB5-3592-A831029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3C02-A569-50BA-44A7-AD498FA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AC85-44FC-BB27-F010-2241D5A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421-2830-0CD5-B0C1-5BDCD805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BA96-82F6-892D-5C21-A7751AC8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14C-DC34-29A9-74E9-2AA6781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609-33B1-231C-2A77-242AE4E8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E1E2-DF8D-47D2-EB3D-164BF24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72D-D555-73E1-C7A2-59B6261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DAD2-3DBD-3849-E1DD-48A325F1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6A5D-A66A-8014-B592-4F10EBCC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CAA6-8473-EBBE-B039-BEE0C91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B93A-5DC6-B51E-2678-938F780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80F8-1C0D-E67F-CC2F-CD0D03C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B23-9B1F-28F7-9D3F-9D82D46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6FC7-3D6C-759F-DE9E-BC99ED42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2931-AEF8-AB4D-32F1-E2BE6677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5511-128D-B56A-42D8-81498D57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62ADB-F3F1-B318-B0B1-E990C64E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826D-CA8B-18E3-4FAB-3EF9E11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DF66-2D58-AB6F-7422-1CB776C8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B2C77-2672-86DF-A34B-39F947B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412-A377-DC12-4631-E2A0680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4107-1D59-096E-435C-AADC0B07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1DB0-A199-A5FF-FCE1-52BF7EB1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16F3-CB93-B755-AD25-6517DC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A8CFD-3D40-EBBD-EC8F-6F4A7B4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43789-B813-AD88-E7EF-07E110C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FC4D-7853-C666-AA28-002DD81D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472-E91C-849C-9642-14620A8E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868-8704-82C1-FA2E-812343FA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0979-F5A7-18D0-42BD-2CF77512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9A76-2BCF-D513-94A1-22334AFA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3735-AB0A-0923-9100-88D195F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B063-E305-AAB0-D6AA-1EAD3BD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D943-6E07-2C91-26A2-3BB5EFC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5C19-8C37-B6BD-A6D9-4931E7F5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E101-C9DE-5F4C-85D5-363386C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6E78-FA38-0BB0-9146-C2B672D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18E8-7671-EF58-F5D4-74AA7B6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C77A-27DD-9C03-CEE8-4B72963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1E73-6014-27CB-EE2B-F611044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C652-E486-686A-6A81-6DA6521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D998-8811-9E66-61AD-81AB25841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2AB8-5F8F-4402-9592-F9413DCC0C1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6CD9-564F-32E4-B0E2-1A2D40EF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1F19-5FEE-92CD-6459-5B0F6300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9AC1-5236-F67E-D339-BC7039A09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9F8B8-870D-9802-021D-E1FD56073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7ADF-5931-1EE7-14C9-E2FCCCF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classification problem is one of finding a probability distribution that provides a probability of an input data point belonging to any class.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Input: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class among the n classes </a:t>
                </a:r>
                <a:r>
                  <a:rPr lang="en-US" dirty="0">
                    <a:ea typeface="Cambria Math" panose="02040503050406030204" pitchFamily="18" charset="0"/>
                  </a:rPr>
                  <a:t>present.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3081" r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56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Decision Trees</vt:lpstr>
      <vt:lpstr>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Meenakshi Sundaram Manivannan</dc:creator>
  <cp:lastModifiedBy>Meenakshi Sundaram Manivannan</cp:lastModifiedBy>
  <cp:revision>2</cp:revision>
  <dcterms:created xsi:type="dcterms:W3CDTF">2023-07-02T05:28:43Z</dcterms:created>
  <dcterms:modified xsi:type="dcterms:W3CDTF">2023-07-02T05:29:08Z</dcterms:modified>
</cp:coreProperties>
</file>