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0"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62"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7/7/2023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7/7/2023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Construction algorithm:</a:t>
            </a:r>
          </a:p>
          <a:p>
            <a:pPr lvl="1"/>
            <a:r>
              <a:rPr lang="en-AU" sz="2000" dirty="0"/>
              <a:t>Explicit evaluation of every training data point, for an attribute to find a threshold minimizing  a metric of loss of class “purity”.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It is a process by which machines automatically learns from experience or data to improve their performance on a specific task.</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Misclassification Loss</a:t>
            </a:r>
          </a:p>
        </p:txBody>
      </p:sp>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Entropy Loss</a:t>
            </a:r>
          </a:p>
        </p:txBody>
      </p:sp>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664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C6EA-7812-5271-7BC1-2E2C428530C5}"/>
              </a:ext>
            </a:extLst>
          </p:cNvPr>
          <p:cNvSpPr>
            <a:spLocks noGrp="1"/>
          </p:cNvSpPr>
          <p:nvPr>
            <p:ph type="title"/>
          </p:nvPr>
        </p:nvSpPr>
        <p:spPr/>
        <p:txBody>
          <a:bodyPr/>
          <a:lstStyle/>
          <a:p>
            <a:r>
              <a:rPr lang="en-US" dirty="0"/>
              <a:t>Two Types of Supervised Learning</a:t>
            </a:r>
          </a:p>
        </p:txBody>
      </p:sp>
      <p:sp>
        <p:nvSpPr>
          <p:cNvPr id="3" name="Content Placeholder 2">
            <a:extLst>
              <a:ext uri="{FF2B5EF4-FFF2-40B4-BE49-F238E27FC236}">
                <a16:creationId xmlns:a16="http://schemas.microsoft.com/office/drawing/2014/main" id="{A0C451BF-4C84-406A-B3F1-F3BF2D28E697}"/>
              </a:ext>
            </a:extLst>
          </p:cNvPr>
          <p:cNvSpPr>
            <a:spLocks noGrp="1"/>
          </p:cNvSpPr>
          <p:nvPr>
            <p:ph sz="half" idx="1"/>
          </p:nvPr>
        </p:nvSpPr>
        <p:spPr/>
        <p:txBody>
          <a:bodyPr>
            <a:normAutofit fontScale="92500" lnSpcReduction="10000"/>
          </a:bodyPr>
          <a:lstStyle/>
          <a:p>
            <a:r>
              <a:rPr lang="en-US" dirty="0"/>
              <a:t>Classification:</a:t>
            </a:r>
          </a:p>
          <a:p>
            <a:pPr lvl="1"/>
            <a:r>
              <a:rPr lang="en-AU" dirty="0"/>
              <a:t>The goal is to predict a categorical or discrete output variable based on input features. </a:t>
            </a:r>
          </a:p>
          <a:p>
            <a:pPr lvl="1"/>
            <a:r>
              <a:rPr lang="en-AU" dirty="0"/>
              <a:t>The algorithm learns from a </a:t>
            </a:r>
            <a:r>
              <a:rPr lang="en-AU" dirty="0" err="1"/>
              <a:t>labeled</a:t>
            </a:r>
            <a:r>
              <a:rPr lang="en-AU" dirty="0"/>
              <a:t> dataset where each example is assigned a predefined class or category.</a:t>
            </a:r>
          </a:p>
          <a:p>
            <a:pPr lvl="1"/>
            <a:r>
              <a:rPr lang="en-AU" dirty="0"/>
              <a:t>The model then uses this training data to classify new, unseen instances into one of the known classes.</a:t>
            </a:r>
          </a:p>
          <a:p>
            <a:pPr lvl="1"/>
            <a:r>
              <a:rPr lang="en-AU" dirty="0"/>
              <a:t>Example: Email spam detection</a:t>
            </a:r>
            <a:endParaRPr lang="en-US" dirty="0"/>
          </a:p>
        </p:txBody>
      </p:sp>
      <p:sp>
        <p:nvSpPr>
          <p:cNvPr id="4" name="Content Placeholder 3">
            <a:extLst>
              <a:ext uri="{FF2B5EF4-FFF2-40B4-BE49-F238E27FC236}">
                <a16:creationId xmlns:a16="http://schemas.microsoft.com/office/drawing/2014/main" id="{B7B3FA06-D2EF-D947-C93D-738157615023}"/>
              </a:ext>
            </a:extLst>
          </p:cNvPr>
          <p:cNvSpPr>
            <a:spLocks noGrp="1"/>
          </p:cNvSpPr>
          <p:nvPr>
            <p:ph sz="half" idx="2"/>
          </p:nvPr>
        </p:nvSpPr>
        <p:spPr/>
        <p:txBody>
          <a:bodyPr>
            <a:normAutofit fontScale="92500" lnSpcReduction="10000"/>
          </a:bodyPr>
          <a:lstStyle/>
          <a:p>
            <a:r>
              <a:rPr lang="en-US" dirty="0"/>
              <a:t>Regression:</a:t>
            </a:r>
          </a:p>
          <a:p>
            <a:pPr lvl="1"/>
            <a:r>
              <a:rPr lang="en-AU" dirty="0"/>
              <a:t>It involves predicting a continuous output variable based on input features.</a:t>
            </a:r>
          </a:p>
          <a:p>
            <a:pPr lvl="1"/>
            <a:r>
              <a:rPr lang="en-AU" dirty="0"/>
              <a:t>The algorithm learns from </a:t>
            </a:r>
            <a:r>
              <a:rPr lang="en-AU" dirty="0" err="1"/>
              <a:t>labeled</a:t>
            </a:r>
            <a:r>
              <a:rPr lang="en-AU" dirty="0"/>
              <a:t> data, where each example has a corresponding continuous target value.</a:t>
            </a:r>
          </a:p>
          <a:p>
            <a:pPr lvl="1"/>
            <a:r>
              <a:rPr lang="en-AU" dirty="0"/>
              <a:t>The model then uses this training data to estimate or predict numeric values for new inputs.</a:t>
            </a:r>
          </a:p>
          <a:p>
            <a:pPr lvl="1"/>
            <a:r>
              <a:rPr lang="en-AU" dirty="0"/>
              <a:t>Example: Predicting house prices based on some factors (area, no. of. bedrooms, location…) </a:t>
            </a:r>
            <a:endParaRPr lang="en-US" dirty="0"/>
          </a:p>
        </p:txBody>
      </p:sp>
    </p:spTree>
    <p:extLst>
      <p:ext uri="{BB962C8B-B14F-4D97-AF65-F5344CB8AC3E}">
        <p14:creationId xmlns:p14="http://schemas.microsoft.com/office/powerpoint/2010/main" val="192475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200" y="1825625"/>
                <a:ext cx="5257800"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n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200" y="1825625"/>
                <a:ext cx="5257800" cy="4835234"/>
              </a:xfrm>
              <a:blipFill>
                <a:blip r:embed="rId2"/>
                <a:stretch>
                  <a:fillRect l="-1856" t="-2519" r="-696"/>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1325</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Decision Trees</vt:lpstr>
      <vt:lpstr>Machine Learning</vt:lpstr>
      <vt:lpstr>Types of Machine Learning</vt:lpstr>
      <vt:lpstr>Two 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Misclassification Loss</vt:lpstr>
      <vt:lpstr>Entropy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26</cp:revision>
  <dcterms:created xsi:type="dcterms:W3CDTF">2023-07-02T05:28:43Z</dcterms:created>
  <dcterms:modified xsi:type="dcterms:W3CDTF">2023-07-07T15:27:28Z</dcterms:modified>
</cp:coreProperties>
</file>