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7" r:id="rId23"/>
    <p:sldId id="289" r:id="rId24"/>
    <p:sldId id="288" r:id="rId25"/>
    <p:sldId id="290" r:id="rId26"/>
    <p:sldId id="291" r:id="rId27"/>
    <p:sldId id="293" r:id="rId28"/>
    <p:sldId id="294" r:id="rId29"/>
    <p:sldId id="297" r:id="rId30"/>
    <p:sldId id="298" r:id="rId31"/>
    <p:sldId id="299" r:id="rId32"/>
    <p:sldId id="300" r:id="rId33"/>
    <p:sldId id="278" r:id="rId34"/>
    <p:sldId id="301" r:id="rId35"/>
    <p:sldId id="302" r:id="rId36"/>
    <p:sldId id="279" r:id="rId37"/>
    <p:sldId id="30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7/21/2023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7/21/2023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0"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0"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0"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m:t>
                      </m:r>
                      <m:r>
                        <a:rPr lang="en-US" b="0" i="1" smtClean="0">
                          <a:latin typeface="Cambria Math" panose="02040503050406030204" pitchFamily="18" charset="0"/>
                        </a:rPr>
                        <m:t>81</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m:t>
                      </m:r>
                      <m:r>
                        <a:rPr lang="en-US" b="0" i="1" smtClean="0">
                          <a:latin typeface="Cambria Math" panose="02040503050406030204" pitchFamily="18" charset="0"/>
                        </a:rPr>
                        <m:t>81</m:t>
                      </m:r>
                    </m:oMath>
                  </a14:m>
                  <a:endParaRPr lang="en-US" dirty="0"/>
                </a:p>
              </p:txBody>
            </p:sp>
          </mc:Choice>
          <mc:Fallback>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48</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m:t>
                      </m:r>
                      <m:r>
                        <a:rPr lang="en-US" b="0" i="1" smtClean="0">
                          <a:latin typeface="Cambria Math" panose="02040503050406030204" pitchFamily="18" charset="0"/>
                        </a:rPr>
                        <m:t>19</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m:t>
                      </m:r>
                      <m:r>
                        <a:rPr lang="en-US" b="0" i="1" smtClean="0">
                          <a:latin typeface="Cambria Math" panose="02040503050406030204" pitchFamily="18" charset="0"/>
                        </a:rPr>
                        <m:t>19</m:t>
                      </m:r>
                    </m:oMath>
                  </a14:m>
                  <a:endParaRPr lang="en-US" dirty="0"/>
                </a:p>
              </p:txBody>
            </p:sp>
          </mc:Choice>
          <mc:Fallback>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Data Source</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1003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2619</Words>
  <Application>Microsoft Office PowerPoint</Application>
  <PresentationFormat>Widescreen</PresentationFormat>
  <Paragraphs>526</Paragraphs>
  <Slides>37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Meenakshi Sundaram Manivannan</cp:lastModifiedBy>
  <cp:revision>42</cp:revision>
  <dcterms:created xsi:type="dcterms:W3CDTF">2023-07-02T05:28:43Z</dcterms:created>
  <dcterms:modified xsi:type="dcterms:W3CDTF">2023-07-22T07:09:54Z</dcterms:modified>
</cp:coreProperties>
</file>